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50" r:id="rId9"/>
    <p:sldId id="315" r:id="rId10"/>
    <p:sldId id="316" r:id="rId11"/>
    <p:sldId id="317" r:id="rId12"/>
    <p:sldId id="318" r:id="rId13"/>
    <p:sldId id="345" r:id="rId14"/>
    <p:sldId id="346" r:id="rId15"/>
    <p:sldId id="347" r:id="rId16"/>
    <p:sldId id="348" r:id="rId17"/>
    <p:sldId id="349" r:id="rId18"/>
    <p:sldId id="319" r:id="rId19"/>
    <p:sldId id="320" r:id="rId20"/>
    <p:sldId id="321" r:id="rId21"/>
    <p:sldId id="322" r:id="rId22"/>
    <p:sldId id="344" r:id="rId23"/>
    <p:sldId id="323" r:id="rId24"/>
    <p:sldId id="324" r:id="rId25"/>
    <p:sldId id="325" r:id="rId26"/>
    <p:sldId id="329" r:id="rId27"/>
    <p:sldId id="330" r:id="rId28"/>
    <p:sldId id="337" r:id="rId29"/>
    <p:sldId id="338" r:id="rId30"/>
    <p:sldId id="339" r:id="rId31"/>
    <p:sldId id="340" r:id="rId32"/>
    <p:sldId id="341" r:id="rId33"/>
    <p:sldId id="342" r:id="rId34"/>
  </p:sldIdLst>
  <p:sldSz cx="12192000" cy="6858000"/>
  <p:notesSz cx="6794500" cy="992505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4472C4"/>
    <a:srgbClr val="FED9B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田 健太" userId="c67a1c599625693b" providerId="LiveId" clId="{29889395-13AE-4D8C-B4AE-0403E5A4D5C0}"/>
    <pc:docChg chg="undo custSel addSld delSld modSld sldOrd">
      <pc:chgData name="松田 健太" userId="c67a1c599625693b" providerId="LiveId" clId="{29889395-13AE-4D8C-B4AE-0403E5A4D5C0}" dt="2023-01-17T08:06:01.516" v="9010" actId="1076"/>
      <pc:docMkLst>
        <pc:docMk/>
      </pc:docMkLst>
      <pc:sldChg chg="modSp mod">
        <pc:chgData name="松田 健太" userId="c67a1c599625693b" providerId="LiveId" clId="{29889395-13AE-4D8C-B4AE-0403E5A4D5C0}" dt="2022-12-12T05:16:43.215" v="5852" actId="20577"/>
        <pc:sldMkLst>
          <pc:docMk/>
          <pc:sldMk cId="3375392925" sldId="257"/>
        </pc:sldMkLst>
        <pc:spChg chg="mod">
          <ac:chgData name="松田 健太" userId="c67a1c599625693b" providerId="LiveId" clId="{29889395-13AE-4D8C-B4AE-0403E5A4D5C0}" dt="2022-12-12T05:16:43.215" v="5852" actId="20577"/>
          <ac:spMkLst>
            <pc:docMk/>
            <pc:sldMk cId="3375392925" sldId="257"/>
            <ac:spMk id="3" creationId="{55596D21-0ABD-5FD3-4904-AA0C4AB74FC5}"/>
          </ac:spMkLst>
        </pc:spChg>
      </pc:sldChg>
      <pc:sldChg chg="modSp mod">
        <pc:chgData name="松田 健太" userId="c67a1c599625693b" providerId="LiveId" clId="{29889395-13AE-4D8C-B4AE-0403E5A4D5C0}" dt="2022-12-12T05:20:59.742" v="6157" actId="20577"/>
        <pc:sldMkLst>
          <pc:docMk/>
          <pc:sldMk cId="2875829035" sldId="258"/>
        </pc:sldMkLst>
        <pc:spChg chg="mod">
          <ac:chgData name="松田 健太" userId="c67a1c599625693b" providerId="LiveId" clId="{29889395-13AE-4D8C-B4AE-0403E5A4D5C0}" dt="2022-12-12T05:20:59.742" v="6157" actId="20577"/>
          <ac:spMkLst>
            <pc:docMk/>
            <pc:sldMk cId="2875829035" sldId="258"/>
            <ac:spMk id="3" creationId="{D33BA648-22A4-184F-92BE-B4839190E3E8}"/>
          </ac:spMkLst>
        </pc:spChg>
      </pc:sldChg>
      <pc:sldChg chg="del">
        <pc:chgData name="松田 健太" userId="c67a1c599625693b" providerId="LiveId" clId="{29889395-13AE-4D8C-B4AE-0403E5A4D5C0}" dt="2022-12-12T05:21:19.052" v="6158" actId="47"/>
        <pc:sldMkLst>
          <pc:docMk/>
          <pc:sldMk cId="858749542" sldId="259"/>
        </pc:sldMkLst>
      </pc:sldChg>
      <pc:sldChg chg="modSp mod">
        <pc:chgData name="松田 健太" userId="c67a1c599625693b" providerId="LiveId" clId="{29889395-13AE-4D8C-B4AE-0403E5A4D5C0}" dt="2022-12-12T05:24:21.930" v="6236" actId="20577"/>
        <pc:sldMkLst>
          <pc:docMk/>
          <pc:sldMk cId="4270870969" sldId="261"/>
        </pc:sldMkLst>
        <pc:spChg chg="mod">
          <ac:chgData name="松田 健太" userId="c67a1c599625693b" providerId="LiveId" clId="{29889395-13AE-4D8C-B4AE-0403E5A4D5C0}" dt="2022-12-12T05:24:21.930" v="6236" actId="20577"/>
          <ac:spMkLst>
            <pc:docMk/>
            <pc:sldMk cId="4270870969" sldId="261"/>
            <ac:spMk id="3" creationId="{98B255DD-AFC0-BD63-4ADB-4A3869623883}"/>
          </ac:spMkLst>
        </pc:spChg>
      </pc:sldChg>
      <pc:sldChg chg="modSp mod">
        <pc:chgData name="松田 健太" userId="c67a1c599625693b" providerId="LiveId" clId="{29889395-13AE-4D8C-B4AE-0403E5A4D5C0}" dt="2022-12-12T05:25:19.123" v="6332" actId="20577"/>
        <pc:sldMkLst>
          <pc:docMk/>
          <pc:sldMk cId="3482190870" sldId="262"/>
        </pc:sldMkLst>
        <pc:spChg chg="mod">
          <ac:chgData name="松田 健太" userId="c67a1c599625693b" providerId="LiveId" clId="{29889395-13AE-4D8C-B4AE-0403E5A4D5C0}" dt="2022-12-12T05:25:19.123" v="6332" actId="20577"/>
          <ac:spMkLst>
            <pc:docMk/>
            <pc:sldMk cId="3482190870" sldId="262"/>
            <ac:spMk id="3" creationId="{41303C74-5882-D6BA-A9AC-C324ABEB2DC2}"/>
          </ac:spMkLst>
        </pc:spChg>
      </pc:sldChg>
      <pc:sldChg chg="ord">
        <pc:chgData name="松田 健太" userId="c67a1c599625693b" providerId="LiveId" clId="{29889395-13AE-4D8C-B4AE-0403E5A4D5C0}" dt="2022-12-14T06:59:42.051" v="8217"/>
        <pc:sldMkLst>
          <pc:docMk/>
          <pc:sldMk cId="1132807499" sldId="263"/>
        </pc:sldMkLst>
      </pc:sldChg>
      <pc:sldChg chg="modSp mod">
        <pc:chgData name="松田 健太" userId="c67a1c599625693b" providerId="LiveId" clId="{29889395-13AE-4D8C-B4AE-0403E5A4D5C0}" dt="2022-12-12T05:22:21.673" v="6159" actId="207"/>
        <pc:sldMkLst>
          <pc:docMk/>
          <pc:sldMk cId="1579094374" sldId="265"/>
        </pc:sldMkLst>
        <pc:spChg chg="mod">
          <ac:chgData name="松田 健太" userId="c67a1c599625693b" providerId="LiveId" clId="{29889395-13AE-4D8C-B4AE-0403E5A4D5C0}" dt="2022-12-12T05:22:21.673" v="6159" actId="207"/>
          <ac:spMkLst>
            <pc:docMk/>
            <pc:sldMk cId="1579094374" sldId="265"/>
            <ac:spMk id="3" creationId="{98B255DD-AFC0-BD63-4ADB-4A3869623883}"/>
          </ac:spMkLst>
        </pc:spChg>
      </pc:sldChg>
      <pc:sldChg chg="modSp mod">
        <pc:chgData name="松田 健太" userId="c67a1c599625693b" providerId="LiveId" clId="{29889395-13AE-4D8C-B4AE-0403E5A4D5C0}" dt="2022-12-12T05:14:32.535" v="5823" actId="20577"/>
        <pc:sldMkLst>
          <pc:docMk/>
          <pc:sldMk cId="3158055785" sldId="266"/>
        </pc:sldMkLst>
        <pc:spChg chg="mod">
          <ac:chgData name="松田 健太" userId="c67a1c599625693b" providerId="LiveId" clId="{29889395-13AE-4D8C-B4AE-0403E5A4D5C0}" dt="2022-12-12T05:14:32.535" v="5823" actId="20577"/>
          <ac:spMkLst>
            <pc:docMk/>
            <pc:sldMk cId="3158055785" sldId="266"/>
            <ac:spMk id="3" creationId="{98B255DD-AFC0-BD63-4ADB-4A3869623883}"/>
          </ac:spMkLst>
        </pc:spChg>
      </pc:sldChg>
      <pc:sldChg chg="modSp">
        <pc:chgData name="松田 健太" userId="c67a1c599625693b" providerId="LiveId" clId="{29889395-13AE-4D8C-B4AE-0403E5A4D5C0}" dt="2022-11-25T02:01:43.122" v="4686" actId="20577"/>
        <pc:sldMkLst>
          <pc:docMk/>
          <pc:sldMk cId="225658574" sldId="272"/>
        </pc:sldMkLst>
        <pc:spChg chg="mod">
          <ac:chgData name="松田 健太" userId="c67a1c599625693b" providerId="LiveId" clId="{29889395-13AE-4D8C-B4AE-0403E5A4D5C0}" dt="2022-11-25T02:01:43.122" v="4686" actId="20577"/>
          <ac:spMkLst>
            <pc:docMk/>
            <pc:sldMk cId="225658574" sldId="272"/>
            <ac:spMk id="3" creationId="{BA231908-B2AB-ADCA-6F54-4E97B94E6DF8}"/>
          </ac:spMkLst>
        </pc:spChg>
      </pc:sldChg>
      <pc:sldChg chg="addSp delSp modSp mod ord">
        <pc:chgData name="松田 健太" userId="c67a1c599625693b" providerId="LiveId" clId="{29889395-13AE-4D8C-B4AE-0403E5A4D5C0}" dt="2022-12-14T08:25:27.901" v="8684" actId="1076"/>
        <pc:sldMkLst>
          <pc:docMk/>
          <pc:sldMk cId="2813220298" sldId="273"/>
        </pc:sldMkLst>
        <pc:spChg chg="add del mod">
          <ac:chgData name="松田 健太" userId="c67a1c599625693b" providerId="LiveId" clId="{29889395-13AE-4D8C-B4AE-0403E5A4D5C0}" dt="2022-11-11T06:59:55.343" v="335" actId="478"/>
          <ac:spMkLst>
            <pc:docMk/>
            <pc:sldMk cId="2813220298" sldId="273"/>
            <ac:spMk id="3" creationId="{40A6B44C-B3B0-439B-09CD-E104CFC4442A}"/>
          </ac:spMkLst>
        </pc:spChg>
        <pc:spChg chg="mod ord topLvl">
          <ac:chgData name="松田 健太" userId="c67a1c599625693b" providerId="LiveId" clId="{29889395-13AE-4D8C-B4AE-0403E5A4D5C0}" dt="2022-11-15T09:51:37.943" v="790" actId="164"/>
          <ac:spMkLst>
            <pc:docMk/>
            <pc:sldMk cId="2813220298" sldId="273"/>
            <ac:spMk id="6" creationId="{611002D0-AF30-2E47-4DE2-2F5779650F17}"/>
          </ac:spMkLst>
        </pc:spChg>
        <pc:spChg chg="add mod">
          <ac:chgData name="松田 健太" userId="c67a1c599625693b" providerId="LiveId" clId="{29889395-13AE-4D8C-B4AE-0403E5A4D5C0}" dt="2022-11-16T02:34:14.050" v="979" actId="1076"/>
          <ac:spMkLst>
            <pc:docMk/>
            <pc:sldMk cId="2813220298" sldId="273"/>
            <ac:spMk id="7" creationId="{E623458F-96C9-396B-B49B-FAEA82DDC830}"/>
          </ac:spMkLst>
        </pc:spChg>
        <pc:spChg chg="add mod">
          <ac:chgData name="松田 健太" userId="c67a1c599625693b" providerId="LiveId" clId="{29889395-13AE-4D8C-B4AE-0403E5A4D5C0}" dt="2022-11-16T02:34:01.119" v="978" actId="1037"/>
          <ac:spMkLst>
            <pc:docMk/>
            <pc:sldMk cId="2813220298" sldId="273"/>
            <ac:spMk id="14" creationId="{B4F6DCA1-F07F-47C1-743B-35F32257C537}"/>
          </ac:spMkLst>
        </pc:spChg>
        <pc:spChg chg="add mod">
          <ac:chgData name="松田 健太" userId="c67a1c599625693b" providerId="LiveId" clId="{29889395-13AE-4D8C-B4AE-0403E5A4D5C0}" dt="2022-11-16T02:34:01.119" v="978" actId="1037"/>
          <ac:spMkLst>
            <pc:docMk/>
            <pc:sldMk cId="2813220298" sldId="273"/>
            <ac:spMk id="15" creationId="{5AAA923A-EC0C-E096-759F-4E383CBF7E66}"/>
          </ac:spMkLst>
        </pc:spChg>
        <pc:spChg chg="add mod">
          <ac:chgData name="松田 健太" userId="c67a1c599625693b" providerId="LiveId" clId="{29889395-13AE-4D8C-B4AE-0403E5A4D5C0}" dt="2022-11-16T02:34:01.119" v="978" actId="1037"/>
          <ac:spMkLst>
            <pc:docMk/>
            <pc:sldMk cId="2813220298" sldId="273"/>
            <ac:spMk id="16" creationId="{96DA7012-2884-14C3-D511-23A39F8B9320}"/>
          </ac:spMkLst>
        </pc:spChg>
        <pc:spChg chg="add mod">
          <ac:chgData name="松田 健太" userId="c67a1c599625693b" providerId="LiveId" clId="{29889395-13AE-4D8C-B4AE-0403E5A4D5C0}" dt="2022-11-16T02:34:01.119" v="978" actId="1037"/>
          <ac:spMkLst>
            <pc:docMk/>
            <pc:sldMk cId="2813220298" sldId="273"/>
            <ac:spMk id="17" creationId="{E3DF6811-0916-260C-13DD-794AA84948AE}"/>
          </ac:spMkLst>
        </pc:spChg>
        <pc:spChg chg="add mod">
          <ac:chgData name="松田 健太" userId="c67a1c599625693b" providerId="LiveId" clId="{29889395-13AE-4D8C-B4AE-0403E5A4D5C0}" dt="2022-11-16T02:34:01.119" v="978" actId="1037"/>
          <ac:spMkLst>
            <pc:docMk/>
            <pc:sldMk cId="2813220298" sldId="273"/>
            <ac:spMk id="18" creationId="{C8C16BB8-2001-E0E4-4CC9-E089FBBC1A60}"/>
          </ac:spMkLst>
        </pc:spChg>
        <pc:spChg chg="add mod">
          <ac:chgData name="松田 健太" userId="c67a1c599625693b" providerId="LiveId" clId="{29889395-13AE-4D8C-B4AE-0403E5A4D5C0}" dt="2022-11-16T02:34:01.119" v="978" actId="1037"/>
          <ac:spMkLst>
            <pc:docMk/>
            <pc:sldMk cId="2813220298" sldId="273"/>
            <ac:spMk id="19" creationId="{23D97C97-086F-B2BE-8711-31D6CB3E139A}"/>
          </ac:spMkLst>
        </pc:spChg>
        <pc:spChg chg="add mod">
          <ac:chgData name="松田 健太" userId="c67a1c599625693b" providerId="LiveId" clId="{29889395-13AE-4D8C-B4AE-0403E5A4D5C0}" dt="2022-11-16T02:34:01.119" v="978" actId="1037"/>
          <ac:spMkLst>
            <pc:docMk/>
            <pc:sldMk cId="2813220298" sldId="273"/>
            <ac:spMk id="20" creationId="{FB7D5520-CE2E-E16C-4DDB-12316D8DE65F}"/>
          </ac:spMkLst>
        </pc:spChg>
        <pc:spChg chg="add mod">
          <ac:chgData name="松田 健太" userId="c67a1c599625693b" providerId="LiveId" clId="{29889395-13AE-4D8C-B4AE-0403E5A4D5C0}" dt="2022-11-16T02:34:01.119" v="978" actId="1037"/>
          <ac:spMkLst>
            <pc:docMk/>
            <pc:sldMk cId="2813220298" sldId="273"/>
            <ac:spMk id="21" creationId="{DFBDDB2B-8BC0-98A4-2B82-D4854490E951}"/>
          </ac:spMkLst>
        </pc:spChg>
        <pc:spChg chg="add mod">
          <ac:chgData name="松田 健太" userId="c67a1c599625693b" providerId="LiveId" clId="{29889395-13AE-4D8C-B4AE-0403E5A4D5C0}" dt="2022-11-16T02:34:01.119" v="978" actId="1037"/>
          <ac:spMkLst>
            <pc:docMk/>
            <pc:sldMk cId="2813220298" sldId="273"/>
            <ac:spMk id="22" creationId="{0E8CFBAF-6D59-9569-1391-365C57072D6C}"/>
          </ac:spMkLst>
        </pc:spChg>
        <pc:spChg chg="add mod">
          <ac:chgData name="松田 健太" userId="c67a1c599625693b" providerId="LiveId" clId="{29889395-13AE-4D8C-B4AE-0403E5A4D5C0}" dt="2022-11-16T02:34:01.119" v="978" actId="1037"/>
          <ac:spMkLst>
            <pc:docMk/>
            <pc:sldMk cId="2813220298" sldId="273"/>
            <ac:spMk id="23" creationId="{2A92AC00-78A9-6EC5-AFB0-CC11BFFFED7B}"/>
          </ac:spMkLst>
        </pc:spChg>
        <pc:spChg chg="add mod">
          <ac:chgData name="松田 健太" userId="c67a1c599625693b" providerId="LiveId" clId="{29889395-13AE-4D8C-B4AE-0403E5A4D5C0}" dt="2022-11-16T02:34:01.119" v="978" actId="1037"/>
          <ac:spMkLst>
            <pc:docMk/>
            <pc:sldMk cId="2813220298" sldId="273"/>
            <ac:spMk id="24" creationId="{9B946ECB-A8DF-28F3-7A74-78AD8118F9C7}"/>
          </ac:spMkLst>
        </pc:spChg>
        <pc:spChg chg="add mod">
          <ac:chgData name="松田 健太" userId="c67a1c599625693b" providerId="LiveId" clId="{29889395-13AE-4D8C-B4AE-0403E5A4D5C0}" dt="2022-11-16T02:34:01.119" v="978" actId="1037"/>
          <ac:spMkLst>
            <pc:docMk/>
            <pc:sldMk cId="2813220298" sldId="273"/>
            <ac:spMk id="25" creationId="{B210DD17-5289-6B4C-1374-9EA1A0D9CAE4}"/>
          </ac:spMkLst>
        </pc:spChg>
        <pc:spChg chg="add del mod">
          <ac:chgData name="松田 健太" userId="c67a1c599625693b" providerId="LiveId" clId="{29889395-13AE-4D8C-B4AE-0403E5A4D5C0}" dt="2022-11-11T07:00:03.923" v="340" actId="478"/>
          <ac:spMkLst>
            <pc:docMk/>
            <pc:sldMk cId="2813220298" sldId="273"/>
            <ac:spMk id="26" creationId="{52C97003-CC0D-2863-3AEC-21DC67914D9E}"/>
          </ac:spMkLst>
        </pc:spChg>
        <pc:spChg chg="add del mod">
          <ac:chgData name="松田 健太" userId="c67a1c599625693b" providerId="LiveId" clId="{29889395-13AE-4D8C-B4AE-0403E5A4D5C0}" dt="2022-11-11T07:00:03.178" v="339" actId="478"/>
          <ac:spMkLst>
            <pc:docMk/>
            <pc:sldMk cId="2813220298" sldId="273"/>
            <ac:spMk id="27" creationId="{F1A9475E-664B-6EA0-D30F-8C3E7B154CA2}"/>
          </ac:spMkLst>
        </pc:spChg>
        <pc:spChg chg="add del mod">
          <ac:chgData name="松田 健太" userId="c67a1c599625693b" providerId="LiveId" clId="{29889395-13AE-4D8C-B4AE-0403E5A4D5C0}" dt="2022-11-11T07:00:07.065" v="341" actId="478"/>
          <ac:spMkLst>
            <pc:docMk/>
            <pc:sldMk cId="2813220298" sldId="273"/>
            <ac:spMk id="28" creationId="{07692038-0CC8-4C65-78C3-B40E046626D5}"/>
          </ac:spMkLst>
        </pc:spChg>
        <pc:spChg chg="del mod">
          <ac:chgData name="松田 健太" userId="c67a1c599625693b" providerId="LiveId" clId="{29889395-13AE-4D8C-B4AE-0403E5A4D5C0}" dt="2022-11-09T01:59:28.842" v="280" actId="478"/>
          <ac:spMkLst>
            <pc:docMk/>
            <pc:sldMk cId="2813220298" sldId="273"/>
            <ac:spMk id="63" creationId="{3FA1512B-DC63-A2F3-7DCF-E8BBEBA7EB6D}"/>
          </ac:spMkLst>
        </pc:spChg>
        <pc:spChg chg="mod topLvl">
          <ac:chgData name="松田 健太" userId="c67a1c599625693b" providerId="LiveId" clId="{29889395-13AE-4D8C-B4AE-0403E5A4D5C0}" dt="2022-11-09T02:01:15.830" v="296" actId="165"/>
          <ac:spMkLst>
            <pc:docMk/>
            <pc:sldMk cId="2813220298" sldId="273"/>
            <ac:spMk id="64" creationId="{DD2B0FC8-CECD-2972-BFCC-97F0F89FF440}"/>
          </ac:spMkLst>
        </pc:spChg>
        <pc:spChg chg="mod topLvl">
          <ac:chgData name="松田 健太" userId="c67a1c599625693b" providerId="LiveId" clId="{29889395-13AE-4D8C-B4AE-0403E5A4D5C0}" dt="2022-11-09T02:01:15.830" v="296" actId="165"/>
          <ac:spMkLst>
            <pc:docMk/>
            <pc:sldMk cId="2813220298" sldId="273"/>
            <ac:spMk id="65" creationId="{82B2C5CC-74E4-E6EA-1173-C03EF6666D00}"/>
          </ac:spMkLst>
        </pc:spChg>
        <pc:spChg chg="del mod topLvl">
          <ac:chgData name="松田 健太" userId="c67a1c599625693b" providerId="LiveId" clId="{29889395-13AE-4D8C-B4AE-0403E5A4D5C0}" dt="2022-11-11T07:00:01.688" v="338" actId="478"/>
          <ac:spMkLst>
            <pc:docMk/>
            <pc:sldMk cId="2813220298" sldId="273"/>
            <ac:spMk id="66" creationId="{E57542A2-047E-0CDB-C361-3A6C2589C442}"/>
          </ac:spMkLst>
        </pc:spChg>
        <pc:spChg chg="del mod topLvl">
          <ac:chgData name="松田 健太" userId="c67a1c599625693b" providerId="LiveId" clId="{29889395-13AE-4D8C-B4AE-0403E5A4D5C0}" dt="2022-11-11T06:59:57.215" v="336" actId="478"/>
          <ac:spMkLst>
            <pc:docMk/>
            <pc:sldMk cId="2813220298" sldId="273"/>
            <ac:spMk id="67" creationId="{550911F0-2B24-837B-7413-182BEB2E502C}"/>
          </ac:spMkLst>
        </pc:spChg>
        <pc:spChg chg="mod topLvl">
          <ac:chgData name="松田 健太" userId="c67a1c599625693b" providerId="LiveId" clId="{29889395-13AE-4D8C-B4AE-0403E5A4D5C0}" dt="2022-11-09T02:01:15.830" v="296" actId="165"/>
          <ac:spMkLst>
            <pc:docMk/>
            <pc:sldMk cId="2813220298" sldId="273"/>
            <ac:spMk id="68" creationId="{1D6D3C2B-7D21-26FF-49DA-98BE1ABAA7F8}"/>
          </ac:spMkLst>
        </pc:spChg>
        <pc:spChg chg="mod topLvl">
          <ac:chgData name="松田 健太" userId="c67a1c599625693b" providerId="LiveId" clId="{29889395-13AE-4D8C-B4AE-0403E5A4D5C0}" dt="2022-12-14T08:25:27.901" v="8684" actId="1076"/>
          <ac:spMkLst>
            <pc:docMk/>
            <pc:sldMk cId="2813220298" sldId="273"/>
            <ac:spMk id="69" creationId="{FDAC899E-0933-AC06-07EA-1F01324DBB79}"/>
          </ac:spMkLst>
        </pc:spChg>
        <pc:grpChg chg="add del mod">
          <ac:chgData name="松田 健太" userId="c67a1c599625693b" providerId="LiveId" clId="{29889395-13AE-4D8C-B4AE-0403E5A4D5C0}" dt="2022-11-09T02:01:15.830" v="296" actId="165"/>
          <ac:grpSpMkLst>
            <pc:docMk/>
            <pc:sldMk cId="2813220298" sldId="273"/>
            <ac:grpSpMk id="3" creationId="{EB3663CB-53A7-C1F3-FD93-7DCEFB282394}"/>
          </ac:grpSpMkLst>
        </pc:grpChg>
        <pc:grpChg chg="add mod">
          <ac:chgData name="松田 健太" userId="c67a1c599625693b" providerId="LiveId" clId="{29889395-13AE-4D8C-B4AE-0403E5A4D5C0}" dt="2022-11-15T09:51:42.010" v="791" actId="196"/>
          <ac:grpSpMkLst>
            <pc:docMk/>
            <pc:sldMk cId="2813220298" sldId="273"/>
            <ac:grpSpMk id="29" creationId="{B9FB96EA-FC4A-054A-CDEA-6A53DE943DAA}"/>
          </ac:grpSpMkLst>
        </pc:grpChg>
        <pc:cxnChg chg="add mod">
          <ac:chgData name="松田 健太" userId="c67a1c599625693b" providerId="LiveId" clId="{29889395-13AE-4D8C-B4AE-0403E5A4D5C0}" dt="2022-11-15T09:51:37.943" v="790" actId="164"/>
          <ac:cxnSpMkLst>
            <pc:docMk/>
            <pc:sldMk cId="2813220298" sldId="273"/>
            <ac:cxnSpMk id="4" creationId="{D29D1554-6161-2198-C56A-53E73B0A1ED7}"/>
          </ac:cxnSpMkLst>
        </pc:cxnChg>
        <pc:cxnChg chg="add del mod">
          <ac:chgData name="松田 健太" userId="c67a1c599625693b" providerId="LiveId" clId="{29889395-13AE-4D8C-B4AE-0403E5A4D5C0}" dt="2022-11-11T06:59:58.902" v="337" actId="478"/>
          <ac:cxnSpMkLst>
            <pc:docMk/>
            <pc:sldMk cId="2813220298" sldId="273"/>
            <ac:cxnSpMk id="5" creationId="{23695228-7871-6CD3-AB91-FC0B3E1060A8}"/>
          </ac:cxnSpMkLst>
        </pc:cxnChg>
        <pc:cxnChg chg="add mod">
          <ac:chgData name="松田 健太" userId="c67a1c599625693b" providerId="LiveId" clId="{29889395-13AE-4D8C-B4AE-0403E5A4D5C0}" dt="2022-11-16T02:34:01.119" v="978" actId="1037"/>
          <ac:cxnSpMkLst>
            <pc:docMk/>
            <pc:sldMk cId="2813220298" sldId="273"/>
            <ac:cxnSpMk id="8" creationId="{902DFCAB-CA0F-0A35-FF26-749435FB10A8}"/>
          </ac:cxnSpMkLst>
        </pc:cxnChg>
        <pc:cxnChg chg="add mod">
          <ac:chgData name="松田 健太" userId="c67a1c599625693b" providerId="LiveId" clId="{29889395-13AE-4D8C-B4AE-0403E5A4D5C0}" dt="2022-11-16T02:34:01.119" v="978" actId="1037"/>
          <ac:cxnSpMkLst>
            <pc:docMk/>
            <pc:sldMk cId="2813220298" sldId="273"/>
            <ac:cxnSpMk id="9" creationId="{C9300579-EF2A-00EE-8356-4EA937674A7B}"/>
          </ac:cxnSpMkLst>
        </pc:cxnChg>
        <pc:cxnChg chg="add mod">
          <ac:chgData name="松田 健太" userId="c67a1c599625693b" providerId="LiveId" clId="{29889395-13AE-4D8C-B4AE-0403E5A4D5C0}" dt="2022-11-16T02:34:01.119" v="978" actId="1037"/>
          <ac:cxnSpMkLst>
            <pc:docMk/>
            <pc:sldMk cId="2813220298" sldId="273"/>
            <ac:cxnSpMk id="10" creationId="{BECC18E9-CF1F-F548-AD4D-E26E1287FF32}"/>
          </ac:cxnSpMkLst>
        </pc:cxnChg>
        <pc:cxnChg chg="add mod">
          <ac:chgData name="松田 健太" userId="c67a1c599625693b" providerId="LiveId" clId="{29889395-13AE-4D8C-B4AE-0403E5A4D5C0}" dt="2022-11-16T02:34:01.119" v="978" actId="1037"/>
          <ac:cxnSpMkLst>
            <pc:docMk/>
            <pc:sldMk cId="2813220298" sldId="273"/>
            <ac:cxnSpMk id="11" creationId="{2BA3B590-2D64-8471-05EA-99B76D81EC26}"/>
          </ac:cxnSpMkLst>
        </pc:cxnChg>
        <pc:cxnChg chg="add mod">
          <ac:chgData name="松田 健太" userId="c67a1c599625693b" providerId="LiveId" clId="{29889395-13AE-4D8C-B4AE-0403E5A4D5C0}" dt="2022-11-16T02:34:01.119" v="978" actId="1037"/>
          <ac:cxnSpMkLst>
            <pc:docMk/>
            <pc:sldMk cId="2813220298" sldId="273"/>
            <ac:cxnSpMk id="12" creationId="{DAC9FD9C-29CA-7F3E-28AB-F5EAA98B7921}"/>
          </ac:cxnSpMkLst>
        </pc:cxnChg>
        <pc:cxnChg chg="add mod">
          <ac:chgData name="松田 健太" userId="c67a1c599625693b" providerId="LiveId" clId="{29889395-13AE-4D8C-B4AE-0403E5A4D5C0}" dt="2022-11-16T02:34:01.119" v="978" actId="1037"/>
          <ac:cxnSpMkLst>
            <pc:docMk/>
            <pc:sldMk cId="2813220298" sldId="273"/>
            <ac:cxnSpMk id="13" creationId="{C45CAD81-A455-45D7-73D7-3825F197DDC6}"/>
          </ac:cxnSpMkLst>
        </pc:cxnChg>
      </pc:sldChg>
      <pc:sldChg chg="del">
        <pc:chgData name="松田 健太" userId="c67a1c599625693b" providerId="LiveId" clId="{29889395-13AE-4D8C-B4AE-0403E5A4D5C0}" dt="2022-11-15T09:55:24.033" v="971" actId="47"/>
        <pc:sldMkLst>
          <pc:docMk/>
          <pc:sldMk cId="1920417381" sldId="274"/>
        </pc:sldMkLst>
      </pc:sldChg>
      <pc:sldChg chg="addSp delSp modSp del mod">
        <pc:chgData name="松田 健太" userId="c67a1c599625693b" providerId="LiveId" clId="{29889395-13AE-4D8C-B4AE-0403E5A4D5C0}" dt="2022-11-15T09:55:19.840" v="970" actId="47"/>
        <pc:sldMkLst>
          <pc:docMk/>
          <pc:sldMk cId="3361498456" sldId="275"/>
        </pc:sldMkLst>
        <pc:spChg chg="mod">
          <ac:chgData name="松田 健太" userId="c67a1c599625693b" providerId="LiveId" clId="{29889395-13AE-4D8C-B4AE-0403E5A4D5C0}" dt="2022-11-04T02:11:24.142" v="9" actId="14100"/>
          <ac:spMkLst>
            <pc:docMk/>
            <pc:sldMk cId="3361498456" sldId="275"/>
            <ac:spMk id="3" creationId="{8EBD051E-507F-DE67-3294-CEC3F1D9FF7A}"/>
          </ac:spMkLst>
        </pc:spChg>
        <pc:spChg chg="mod">
          <ac:chgData name="松田 健太" userId="c67a1c599625693b" providerId="LiveId" clId="{29889395-13AE-4D8C-B4AE-0403E5A4D5C0}" dt="2022-11-04T02:11:20.846" v="8" actId="14100"/>
          <ac:spMkLst>
            <pc:docMk/>
            <pc:sldMk cId="3361498456" sldId="275"/>
            <ac:spMk id="4" creationId="{01EE9BD5-C433-D77F-997C-FB1A94450150}"/>
          </ac:spMkLst>
        </pc:spChg>
        <pc:spChg chg="mod">
          <ac:chgData name="松田 健太" userId="c67a1c599625693b" providerId="LiveId" clId="{29889395-13AE-4D8C-B4AE-0403E5A4D5C0}" dt="2022-11-04T02:11:16.993" v="7" actId="14100"/>
          <ac:spMkLst>
            <pc:docMk/>
            <pc:sldMk cId="3361498456" sldId="275"/>
            <ac:spMk id="5" creationId="{4E63B3A0-B64D-E08C-1A44-6B7A1F01AD94}"/>
          </ac:spMkLst>
        </pc:spChg>
        <pc:spChg chg="mod">
          <ac:chgData name="松田 健太" userId="c67a1c599625693b" providerId="LiveId" clId="{29889395-13AE-4D8C-B4AE-0403E5A4D5C0}" dt="2022-11-02T02:28:54.434" v="0" actId="164"/>
          <ac:spMkLst>
            <pc:docMk/>
            <pc:sldMk cId="3361498456" sldId="275"/>
            <ac:spMk id="35" creationId="{7C488A40-7770-87C1-C887-EF185992C817}"/>
          </ac:spMkLst>
        </pc:spChg>
        <pc:spChg chg="mod">
          <ac:chgData name="松田 健太" userId="c67a1c599625693b" providerId="LiveId" clId="{29889395-13AE-4D8C-B4AE-0403E5A4D5C0}" dt="2022-11-02T02:28:54.434" v="0" actId="164"/>
          <ac:spMkLst>
            <pc:docMk/>
            <pc:sldMk cId="3361498456" sldId="275"/>
            <ac:spMk id="36" creationId="{D86D094B-7EE4-CFDC-22D4-30F7A36BC6C1}"/>
          </ac:spMkLst>
        </pc:spChg>
        <pc:spChg chg="add del">
          <ac:chgData name="松田 健太" userId="c67a1c599625693b" providerId="LiveId" clId="{29889395-13AE-4D8C-B4AE-0403E5A4D5C0}" dt="2022-11-04T02:18:52.472" v="11" actId="22"/>
          <ac:spMkLst>
            <pc:docMk/>
            <pc:sldMk cId="3361498456" sldId="275"/>
            <ac:spMk id="38" creationId="{D9764159-30B3-67A9-C058-94130EBED39D}"/>
          </ac:spMkLst>
        </pc:spChg>
        <pc:grpChg chg="add mod">
          <ac:chgData name="松田 健太" userId="c67a1c599625693b" providerId="LiveId" clId="{29889395-13AE-4D8C-B4AE-0403E5A4D5C0}" dt="2022-11-02T09:17:09.172" v="2" actId="14100"/>
          <ac:grpSpMkLst>
            <pc:docMk/>
            <pc:sldMk cId="3361498456" sldId="275"/>
            <ac:grpSpMk id="10" creationId="{4AF5C652-7642-79A1-95D5-6C2EAD35AF5A}"/>
          </ac:grpSpMkLst>
        </pc:grpChg>
      </pc:sldChg>
      <pc:sldChg chg="modSp add del mod">
        <pc:chgData name="松田 健太" userId="c67a1c599625693b" providerId="LiveId" clId="{29889395-13AE-4D8C-B4AE-0403E5A4D5C0}" dt="2022-11-15T09:55:19.840" v="970" actId="47"/>
        <pc:sldMkLst>
          <pc:docMk/>
          <pc:sldMk cId="755917008" sldId="276"/>
        </pc:sldMkLst>
        <pc:spChg chg="mod">
          <ac:chgData name="松田 健太" userId="c67a1c599625693b" providerId="LiveId" clId="{29889395-13AE-4D8C-B4AE-0403E5A4D5C0}" dt="2022-11-08T02:02:50.440" v="115" actId="1076"/>
          <ac:spMkLst>
            <pc:docMk/>
            <pc:sldMk cId="755917008" sldId="276"/>
            <ac:spMk id="4" creationId="{01EE9BD5-C433-D77F-997C-FB1A94450150}"/>
          </ac:spMkLst>
        </pc:spChg>
        <pc:spChg chg="mod">
          <ac:chgData name="松田 健太" userId="c67a1c599625693b" providerId="LiveId" clId="{29889395-13AE-4D8C-B4AE-0403E5A4D5C0}" dt="2022-11-08T02:02:55.873" v="116" actId="1076"/>
          <ac:spMkLst>
            <pc:docMk/>
            <pc:sldMk cId="755917008" sldId="276"/>
            <ac:spMk id="5" creationId="{4E63B3A0-B64D-E08C-1A44-6B7A1F01AD94}"/>
          </ac:spMkLst>
        </pc:spChg>
        <pc:spChg chg="mod">
          <ac:chgData name="松田 健太" userId="c67a1c599625693b" providerId="LiveId" clId="{29889395-13AE-4D8C-B4AE-0403E5A4D5C0}" dt="2022-11-08T02:02:45.703" v="114" actId="1076"/>
          <ac:spMkLst>
            <pc:docMk/>
            <pc:sldMk cId="755917008" sldId="276"/>
            <ac:spMk id="6" creationId="{611002D0-AF30-2E47-4DE2-2F5779650F17}"/>
          </ac:spMkLst>
        </pc:spChg>
        <pc:spChg chg="mod">
          <ac:chgData name="松田 健太" userId="c67a1c599625693b" providerId="LiveId" clId="{29889395-13AE-4D8C-B4AE-0403E5A4D5C0}" dt="2022-11-04T04:05:30.635" v="81" actId="1076"/>
          <ac:spMkLst>
            <pc:docMk/>
            <pc:sldMk cId="755917008" sldId="276"/>
            <ac:spMk id="8" creationId="{994D24E9-13AC-8FA6-7C4A-86796CD00C9A}"/>
          </ac:spMkLst>
        </pc:spChg>
        <pc:spChg chg="mod">
          <ac:chgData name="松田 健太" userId="c67a1c599625693b" providerId="LiveId" clId="{29889395-13AE-4D8C-B4AE-0403E5A4D5C0}" dt="2022-11-08T01:56:35.125" v="85" actId="14100"/>
          <ac:spMkLst>
            <pc:docMk/>
            <pc:sldMk cId="755917008" sldId="276"/>
            <ac:spMk id="65" creationId="{82B2C5CC-74E4-E6EA-1173-C03EF6666D00}"/>
          </ac:spMkLst>
        </pc:spChg>
        <pc:spChg chg="mod">
          <ac:chgData name="松田 健太" userId="c67a1c599625693b" providerId="LiveId" clId="{29889395-13AE-4D8C-B4AE-0403E5A4D5C0}" dt="2022-11-08T01:56:53.868" v="90" actId="1076"/>
          <ac:spMkLst>
            <pc:docMk/>
            <pc:sldMk cId="755917008" sldId="276"/>
            <ac:spMk id="67" creationId="{550911F0-2B24-837B-7413-182BEB2E502C}"/>
          </ac:spMkLst>
        </pc:spChg>
        <pc:spChg chg="mod">
          <ac:chgData name="松田 健太" userId="c67a1c599625693b" providerId="LiveId" clId="{29889395-13AE-4D8C-B4AE-0403E5A4D5C0}" dt="2022-11-08T01:57:41.304" v="104" actId="1076"/>
          <ac:spMkLst>
            <pc:docMk/>
            <pc:sldMk cId="755917008" sldId="276"/>
            <ac:spMk id="68" creationId="{1D6D3C2B-7D21-26FF-49DA-98BE1ABAA7F8}"/>
          </ac:spMkLst>
        </pc:spChg>
      </pc:sldChg>
      <pc:sldChg chg="addSp delSp modSp add del mod">
        <pc:chgData name="松田 健太" userId="c67a1c599625693b" providerId="LiveId" clId="{29889395-13AE-4D8C-B4AE-0403E5A4D5C0}" dt="2022-11-15T09:55:19.840" v="970" actId="47"/>
        <pc:sldMkLst>
          <pc:docMk/>
          <pc:sldMk cId="3184039901" sldId="277"/>
        </pc:sldMkLst>
        <pc:spChg chg="del">
          <ac:chgData name="松田 健太" userId="c67a1c599625693b" providerId="LiveId" clId="{29889395-13AE-4D8C-B4AE-0403E5A4D5C0}" dt="2022-11-08T01:58:26.612" v="109" actId="478"/>
          <ac:spMkLst>
            <pc:docMk/>
            <pc:sldMk cId="3184039901" sldId="277"/>
            <ac:spMk id="3" creationId="{8EBD051E-507F-DE67-3294-CEC3F1D9FF7A}"/>
          </ac:spMkLst>
        </pc:spChg>
        <pc:spChg chg="del">
          <ac:chgData name="松田 健太" userId="c67a1c599625693b" providerId="LiveId" clId="{29889395-13AE-4D8C-B4AE-0403E5A4D5C0}" dt="2022-11-08T01:58:26.612" v="109" actId="478"/>
          <ac:spMkLst>
            <pc:docMk/>
            <pc:sldMk cId="3184039901" sldId="277"/>
            <ac:spMk id="4" creationId="{01EE9BD5-C433-D77F-997C-FB1A94450150}"/>
          </ac:spMkLst>
        </pc:spChg>
        <pc:spChg chg="del">
          <ac:chgData name="松田 健太" userId="c67a1c599625693b" providerId="LiveId" clId="{29889395-13AE-4D8C-B4AE-0403E5A4D5C0}" dt="2022-11-08T01:58:26.612" v="109" actId="478"/>
          <ac:spMkLst>
            <pc:docMk/>
            <pc:sldMk cId="3184039901" sldId="277"/>
            <ac:spMk id="5" creationId="{4E63B3A0-B64D-E08C-1A44-6B7A1F01AD94}"/>
          </ac:spMkLst>
        </pc:spChg>
        <pc:spChg chg="del">
          <ac:chgData name="松田 健太" userId="c67a1c599625693b" providerId="LiveId" clId="{29889395-13AE-4D8C-B4AE-0403E5A4D5C0}" dt="2022-11-08T01:58:28.977" v="110" actId="478"/>
          <ac:spMkLst>
            <pc:docMk/>
            <pc:sldMk cId="3184039901" sldId="277"/>
            <ac:spMk id="7" creationId="{EBADFF60-2D1E-7039-37EE-BE96B6C4E1AF}"/>
          </ac:spMkLst>
        </pc:spChg>
        <pc:spChg chg="del">
          <ac:chgData name="松田 健太" userId="c67a1c599625693b" providerId="LiveId" clId="{29889395-13AE-4D8C-B4AE-0403E5A4D5C0}" dt="2022-11-08T01:58:33.164" v="112" actId="478"/>
          <ac:spMkLst>
            <pc:docMk/>
            <pc:sldMk cId="3184039901" sldId="277"/>
            <ac:spMk id="8" creationId="{994D24E9-13AC-8FA6-7C4A-86796CD00C9A}"/>
          </ac:spMkLst>
        </pc:spChg>
        <pc:spChg chg="del">
          <ac:chgData name="松田 健太" userId="c67a1c599625693b" providerId="LiveId" clId="{29889395-13AE-4D8C-B4AE-0403E5A4D5C0}" dt="2022-11-08T01:58:30.826" v="111" actId="478"/>
          <ac:spMkLst>
            <pc:docMk/>
            <pc:sldMk cId="3184039901" sldId="277"/>
            <ac:spMk id="9" creationId="{3B5259CC-E315-170D-9E99-7AA87A804E92}"/>
          </ac:spMkLst>
        </pc:spChg>
        <pc:spChg chg="add mod">
          <ac:chgData name="松田 健太" userId="c67a1c599625693b" providerId="LiveId" clId="{29889395-13AE-4D8C-B4AE-0403E5A4D5C0}" dt="2022-11-08T01:58:20.190" v="108" actId="1076"/>
          <ac:spMkLst>
            <pc:docMk/>
            <pc:sldMk cId="3184039901" sldId="277"/>
            <ac:spMk id="37" creationId="{DB7991A0-65B6-3CAE-49E7-39DAA12999D0}"/>
          </ac:spMkLst>
        </pc:spChg>
        <pc:spChg chg="del">
          <ac:chgData name="松田 健太" userId="c67a1c599625693b" providerId="LiveId" clId="{29889395-13AE-4D8C-B4AE-0403E5A4D5C0}" dt="2022-11-08T01:58:15.852" v="106" actId="478"/>
          <ac:spMkLst>
            <pc:docMk/>
            <pc:sldMk cId="3184039901" sldId="277"/>
            <ac:spMk id="68" creationId="{1D6D3C2B-7D21-26FF-49DA-98BE1ABAA7F8}"/>
          </ac:spMkLst>
        </pc:spChg>
      </pc:sldChg>
      <pc:sldChg chg="addSp delSp modSp add mod">
        <pc:chgData name="松田 健太" userId="c67a1c599625693b" providerId="LiveId" clId="{29889395-13AE-4D8C-B4AE-0403E5A4D5C0}" dt="2022-11-18T05:24:26.417" v="1198" actId="1038"/>
        <pc:sldMkLst>
          <pc:docMk/>
          <pc:sldMk cId="3432470275" sldId="278"/>
        </pc:sldMkLst>
        <pc:spChg chg="mod">
          <ac:chgData name="松田 健太" userId="c67a1c599625693b" providerId="LiveId" clId="{29889395-13AE-4D8C-B4AE-0403E5A4D5C0}" dt="2022-11-08T08:37:02.905" v="150" actId="20577"/>
          <ac:spMkLst>
            <pc:docMk/>
            <pc:sldMk cId="3432470275" sldId="278"/>
            <ac:spMk id="2" creationId="{F76DC462-D0BF-AE79-3441-5C2FEE66EE29}"/>
          </ac:spMkLst>
        </pc:spChg>
        <pc:spChg chg="add 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4" creationId="{43470E94-AA97-B7C6-381D-2F23AF317F50}"/>
          </ac:spMkLst>
        </pc:spChg>
        <pc:spChg chg="add del mod">
          <ac:chgData name="松田 健太" userId="c67a1c599625693b" providerId="LiveId" clId="{29889395-13AE-4D8C-B4AE-0403E5A4D5C0}" dt="2022-11-08T08:39:54.831" v="246" actId="478"/>
          <ac:spMkLst>
            <pc:docMk/>
            <pc:sldMk cId="3432470275" sldId="278"/>
            <ac:spMk id="5" creationId="{16F79F39-1942-F918-1C65-D0307BBC3E5A}"/>
          </ac:spMkLst>
        </pc:spChg>
        <pc:spChg chg="add mod or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5" creationId="{460B387B-627A-F0AF-8B1C-49AEEBE284B7}"/>
          </ac:spMkLst>
        </pc:spChg>
        <pc:spChg chg="del">
          <ac:chgData name="松田 健太" userId="c67a1c599625693b" providerId="LiveId" clId="{29889395-13AE-4D8C-B4AE-0403E5A4D5C0}" dt="2022-11-09T02:01:46.880" v="301" actId="478"/>
          <ac:spMkLst>
            <pc:docMk/>
            <pc:sldMk cId="3432470275" sldId="278"/>
            <ac:spMk id="6" creationId="{611002D0-AF30-2E47-4DE2-2F5779650F17}"/>
          </ac:spMkLst>
        </pc:spChg>
        <pc:spChg chg="add del mod">
          <ac:chgData name="松田 健太" userId="c67a1c599625693b" providerId="LiveId" clId="{29889395-13AE-4D8C-B4AE-0403E5A4D5C0}" dt="2022-11-08T08:39:58.685" v="247" actId="478"/>
          <ac:spMkLst>
            <pc:docMk/>
            <pc:sldMk cId="3432470275" sldId="278"/>
            <ac:spMk id="7" creationId="{954FEAF7-1AAB-DF30-662C-D06BC52A88DA}"/>
          </ac:spMkLst>
        </pc:spChg>
        <pc:spChg chg="add 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8" creationId="{BB6AC5A1-AB49-6EC7-5656-3788A4D04371}"/>
          </ac:spMkLst>
        </pc:spChg>
        <pc:spChg chg="add 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9" creationId="{94F26972-3EFF-D01B-FCB7-BC9B267A6165}"/>
          </ac:spMkLst>
        </pc:spChg>
        <pc:spChg chg="add 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10" creationId="{EF6B7EDD-3172-D478-A4AA-C6FD28504539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18" creationId="{863F5366-BBEA-4F3B-26CF-2F3A62BBDC1D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19" creationId="{D12C6466-8DFF-B35B-C0EE-E955C70FC959}"/>
          </ac:spMkLst>
        </pc:spChg>
        <pc:spChg chg="add mod">
          <ac:chgData name="松田 健太" userId="c67a1c599625693b" providerId="LiveId" clId="{29889395-13AE-4D8C-B4AE-0403E5A4D5C0}" dt="2022-11-18T05:24:26.417" v="1198" actId="1038"/>
          <ac:spMkLst>
            <pc:docMk/>
            <pc:sldMk cId="3432470275" sldId="278"/>
            <ac:spMk id="20" creationId="{C9C36267-C2BC-0C0C-E6D9-785EC9A374DB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21" creationId="{EAD2E1E8-6C0F-1D1E-1F4A-0422F066449E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22" creationId="{AA752FAF-12BD-B48B-979A-86E9E99E8484}"/>
          </ac:spMkLst>
        </pc:spChg>
        <pc:spChg chg="add mod">
          <ac:chgData name="松田 健太" userId="c67a1c599625693b" providerId="LiveId" clId="{29889395-13AE-4D8C-B4AE-0403E5A4D5C0}" dt="2022-11-18T05:24:26.417" v="1198" actId="1038"/>
          <ac:spMkLst>
            <pc:docMk/>
            <pc:sldMk cId="3432470275" sldId="278"/>
            <ac:spMk id="23" creationId="{BD0F8272-7C46-CCEC-75BD-F22710D66FBB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24" creationId="{7007336C-438E-6328-87B5-9FEA1B3D6B1D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25" creationId="{A15CFD79-2BC4-A0B2-B517-969CB24B69DF}"/>
          </ac:spMkLst>
        </pc:spChg>
        <pc:spChg chg="add mod">
          <ac:chgData name="松田 健太" userId="c67a1c599625693b" providerId="LiveId" clId="{29889395-13AE-4D8C-B4AE-0403E5A4D5C0}" dt="2022-11-18T05:24:26.417" v="1198" actId="1038"/>
          <ac:spMkLst>
            <pc:docMk/>
            <pc:sldMk cId="3432470275" sldId="278"/>
            <ac:spMk id="26" creationId="{B4C1128A-9E7B-6B0E-E5DC-3D85AE75476B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27" creationId="{D135107B-2331-EABF-251B-4B78BAC44689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28" creationId="{F7A70B16-B6C9-5FBE-540B-9F8568308809}"/>
          </ac:spMkLst>
        </pc:spChg>
        <pc:spChg chg="add mod">
          <ac:chgData name="松田 健太" userId="c67a1c599625693b" providerId="LiveId" clId="{29889395-13AE-4D8C-B4AE-0403E5A4D5C0}" dt="2022-11-18T05:24:26.417" v="1198" actId="1038"/>
          <ac:spMkLst>
            <pc:docMk/>
            <pc:sldMk cId="3432470275" sldId="278"/>
            <ac:spMk id="29" creationId="{E45DEE91-FB61-6671-A9D6-A3808D5DF00B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30" creationId="{E6D17778-C599-EEE3-26E2-0A63CD4A13AF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31" creationId="{060EB4E1-5783-CA9F-7F47-4767A38C6E71}"/>
          </ac:spMkLst>
        </pc:spChg>
        <pc:spChg chg="add mod">
          <ac:chgData name="松田 健太" userId="c67a1c599625693b" providerId="LiveId" clId="{29889395-13AE-4D8C-B4AE-0403E5A4D5C0}" dt="2022-11-18T05:24:26.417" v="1198" actId="1038"/>
          <ac:spMkLst>
            <pc:docMk/>
            <pc:sldMk cId="3432470275" sldId="278"/>
            <ac:spMk id="32" creationId="{550DA653-A5D3-A680-7C63-0724A506A632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33" creationId="{06FD2EF1-8CB2-4F02-E5D7-8815552622CF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34" creationId="{46D0E7F6-6F40-1E29-F059-CE275634C98E}"/>
          </ac:spMkLst>
        </pc:spChg>
        <pc:spChg chg="add mod">
          <ac:chgData name="松田 健太" userId="c67a1c599625693b" providerId="LiveId" clId="{29889395-13AE-4D8C-B4AE-0403E5A4D5C0}" dt="2022-11-18T05:24:26.417" v="1198" actId="1038"/>
          <ac:spMkLst>
            <pc:docMk/>
            <pc:sldMk cId="3432470275" sldId="278"/>
            <ac:spMk id="35" creationId="{23F41461-9197-164E-46F5-998AF283B346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36" creationId="{70CD7B09-06CA-4908-CD3D-AEAFCD4BA698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37" creationId="{4BEBA545-7FE9-879A-99D4-690AE7915FE6}"/>
          </ac:spMkLst>
        </pc:spChg>
        <pc:spChg chg="add 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38" creationId="{27D83579-9C8D-5DE9-29C4-5F18C7CE4C22}"/>
          </ac:spMkLst>
        </pc:spChg>
        <pc:spChg chg="add 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39" creationId="{CB34CCE4-FF93-859F-B0A9-D80B25333BAE}"/>
          </ac:spMkLst>
        </pc:spChg>
        <pc:spChg chg="add mod">
          <ac:chgData name="松田 健太" userId="c67a1c599625693b" providerId="LiveId" clId="{29889395-13AE-4D8C-B4AE-0403E5A4D5C0}" dt="2022-11-18T05:24:26.417" v="1198" actId="1038"/>
          <ac:spMkLst>
            <pc:docMk/>
            <pc:sldMk cId="3432470275" sldId="278"/>
            <ac:spMk id="41" creationId="{039EAD85-2979-51D1-F3CE-6871342B2B63}"/>
          </ac:spMkLst>
        </pc:spChg>
        <pc:spChg chg="add mod">
          <ac:chgData name="松田 健太" userId="c67a1c599625693b" providerId="LiveId" clId="{29889395-13AE-4D8C-B4AE-0403E5A4D5C0}" dt="2022-11-18T05:24:26.417" v="1198" actId="1038"/>
          <ac:spMkLst>
            <pc:docMk/>
            <pc:sldMk cId="3432470275" sldId="278"/>
            <ac:spMk id="42" creationId="{3E822EBD-716A-09F5-1305-48114821B1EB}"/>
          </ac:spMkLst>
        </pc:spChg>
        <pc:spChg chg="add mod">
          <ac:chgData name="松田 健太" userId="c67a1c599625693b" providerId="LiveId" clId="{29889395-13AE-4D8C-B4AE-0403E5A4D5C0}" dt="2022-11-18T05:24:26.417" v="1198" actId="1038"/>
          <ac:spMkLst>
            <pc:docMk/>
            <pc:sldMk cId="3432470275" sldId="278"/>
            <ac:spMk id="43" creationId="{1805E187-B3B9-D5B5-B9D0-82EBB3CDF7FE}"/>
          </ac:spMkLst>
        </pc:spChg>
        <pc:spChg chg="add mod">
          <ac:chgData name="松田 健太" userId="c67a1c599625693b" providerId="LiveId" clId="{29889395-13AE-4D8C-B4AE-0403E5A4D5C0}" dt="2022-11-18T05:24:26.417" v="1198" actId="1038"/>
          <ac:spMkLst>
            <pc:docMk/>
            <pc:sldMk cId="3432470275" sldId="278"/>
            <ac:spMk id="44" creationId="{A5F17680-07CA-568F-C382-0A63FD18585B}"/>
          </ac:spMkLst>
        </pc:spChg>
        <pc:spChg chg="del">
          <ac:chgData name="松田 健太" userId="c67a1c599625693b" providerId="LiveId" clId="{29889395-13AE-4D8C-B4AE-0403E5A4D5C0}" dt="2022-11-09T02:01:44.871" v="300" actId="478"/>
          <ac:spMkLst>
            <pc:docMk/>
            <pc:sldMk cId="3432470275" sldId="278"/>
            <ac:spMk id="63" creationId="{3FA1512B-DC63-A2F3-7DCF-E8BBEBA7EB6D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64" creationId="{DD2B0FC8-CECD-2972-BFCC-97F0F89FF440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65" creationId="{82B2C5CC-74E4-E6EA-1173-C03EF6666D00}"/>
          </ac:spMkLst>
        </pc:spChg>
        <pc:spChg chg="del">
          <ac:chgData name="松田 健太" userId="c67a1c599625693b" providerId="LiveId" clId="{29889395-13AE-4D8C-B4AE-0403E5A4D5C0}" dt="2022-11-08T08:39:44.848" v="245" actId="478"/>
          <ac:spMkLst>
            <pc:docMk/>
            <pc:sldMk cId="3432470275" sldId="278"/>
            <ac:spMk id="66" creationId="{E57542A2-047E-0CDB-C361-3A6C2589C442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67" creationId="{550911F0-2B24-837B-7413-182BEB2E502C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68" creationId="{1D6D3C2B-7D21-26FF-49DA-98BE1ABAA7F8}"/>
          </ac:spMkLst>
        </pc:spChg>
        <pc:spChg chg="mod topLvl">
          <ac:chgData name="松田 健太" userId="c67a1c599625693b" providerId="LiveId" clId="{29889395-13AE-4D8C-B4AE-0403E5A4D5C0}" dt="2022-11-15T09:55:09.039" v="969" actId="164"/>
          <ac:spMkLst>
            <pc:docMk/>
            <pc:sldMk cId="3432470275" sldId="278"/>
            <ac:spMk id="69" creationId="{FDAC899E-0933-AC06-07EA-1F01324DBB79}"/>
          </ac:spMkLst>
        </pc:spChg>
        <pc:spChg chg="mod">
          <ac:chgData name="松田 健太" userId="c67a1c599625693b" providerId="LiveId" clId="{29889395-13AE-4D8C-B4AE-0403E5A4D5C0}" dt="2022-11-18T05:24:26.417" v="1198" actId="1038"/>
          <ac:spMkLst>
            <pc:docMk/>
            <pc:sldMk cId="3432470275" sldId="278"/>
            <ac:spMk id="71" creationId="{47DB7204-EB72-CF2C-995E-E87CC416176B}"/>
          </ac:spMkLst>
        </pc:spChg>
        <pc:spChg chg="mod">
          <ac:chgData name="松田 健太" userId="c67a1c599625693b" providerId="LiveId" clId="{29889395-13AE-4D8C-B4AE-0403E5A4D5C0}" dt="2022-11-18T05:24:26.417" v="1198" actId="1038"/>
          <ac:spMkLst>
            <pc:docMk/>
            <pc:sldMk cId="3432470275" sldId="278"/>
            <ac:spMk id="72" creationId="{56F9E9D6-3A12-329D-C37E-7DA2533D0F8E}"/>
          </ac:spMkLst>
        </pc:spChg>
        <pc:grpChg chg="add del mod">
          <ac:chgData name="松田 健太" userId="c67a1c599625693b" providerId="LiveId" clId="{29889395-13AE-4D8C-B4AE-0403E5A4D5C0}" dt="2022-11-15T09:53:09.847" v="849" actId="165"/>
          <ac:grpSpMkLst>
            <pc:docMk/>
            <pc:sldMk cId="3432470275" sldId="278"/>
            <ac:grpSpMk id="3" creationId="{223407C8-7175-D182-8BFB-163A360DA58E}"/>
          </ac:grpSpMkLst>
        </pc:grpChg>
        <pc:grpChg chg="del">
          <ac:chgData name="松田 健太" userId="c67a1c599625693b" providerId="LiveId" clId="{29889395-13AE-4D8C-B4AE-0403E5A4D5C0}" dt="2022-11-09T02:01:56.357" v="302" actId="165"/>
          <ac:grpSpMkLst>
            <pc:docMk/>
            <pc:sldMk cId="3432470275" sldId="278"/>
            <ac:grpSpMk id="3" creationId="{EB3663CB-53A7-C1F3-FD93-7DCEFB282394}"/>
          </ac:grpSpMkLst>
        </pc:grpChg>
        <pc:grpChg chg="add del mod ord">
          <ac:chgData name="松田 健太" userId="c67a1c599625693b" providerId="LiveId" clId="{29889395-13AE-4D8C-B4AE-0403E5A4D5C0}" dt="2022-11-15T09:54:05.962" v="892" actId="165"/>
          <ac:grpSpMkLst>
            <pc:docMk/>
            <pc:sldMk cId="3432470275" sldId="278"/>
            <ac:grpSpMk id="6" creationId="{6304A9C4-7827-A540-41E4-544E8C7DB954}"/>
          </ac:grpSpMkLst>
        </pc:grpChg>
        <pc:grpChg chg="add del mod">
          <ac:chgData name="松田 健太" userId="c67a1c599625693b" providerId="LiveId" clId="{29889395-13AE-4D8C-B4AE-0403E5A4D5C0}" dt="2022-11-09T02:01:56.357" v="302" actId="165"/>
          <ac:grpSpMkLst>
            <pc:docMk/>
            <pc:sldMk cId="3432470275" sldId="278"/>
            <ac:grpSpMk id="17" creationId="{270FB9B3-235F-E532-3369-B864D0D7A241}"/>
          </ac:grpSpMkLst>
        </pc:grpChg>
        <pc:grpChg chg="add mod">
          <ac:chgData name="松田 健太" userId="c67a1c599625693b" providerId="LiveId" clId="{29889395-13AE-4D8C-B4AE-0403E5A4D5C0}" dt="2022-11-15T09:55:09.039" v="969" actId="164"/>
          <ac:grpSpMkLst>
            <pc:docMk/>
            <pc:sldMk cId="3432470275" sldId="278"/>
            <ac:grpSpMk id="17" creationId="{6F23C218-F234-A6F0-873E-F9BBDA2D7E1F}"/>
          </ac:grpSpMkLst>
        </pc:grpChg>
        <pc:grpChg chg="add del mod">
          <ac:chgData name="松田 健太" userId="c67a1c599625693b" providerId="LiveId" clId="{29889395-13AE-4D8C-B4AE-0403E5A4D5C0}" dt="2022-11-09T02:01:56.357" v="302" actId="165"/>
          <ac:grpSpMkLst>
            <pc:docMk/>
            <pc:sldMk cId="3432470275" sldId="278"/>
            <ac:grpSpMk id="20" creationId="{6365A4D6-8429-FD02-71CB-5810607E283D}"/>
          </ac:grpSpMkLst>
        </pc:grpChg>
        <pc:grpChg chg="add del mod">
          <ac:chgData name="松田 健太" userId="c67a1c599625693b" providerId="LiveId" clId="{29889395-13AE-4D8C-B4AE-0403E5A4D5C0}" dt="2022-11-09T02:01:56.357" v="302" actId="165"/>
          <ac:grpSpMkLst>
            <pc:docMk/>
            <pc:sldMk cId="3432470275" sldId="278"/>
            <ac:grpSpMk id="23" creationId="{57DBE7C1-51A9-0350-E246-80520C7536FE}"/>
          </ac:grpSpMkLst>
        </pc:grpChg>
        <pc:grpChg chg="add del mod">
          <ac:chgData name="松田 健太" userId="c67a1c599625693b" providerId="LiveId" clId="{29889395-13AE-4D8C-B4AE-0403E5A4D5C0}" dt="2022-11-09T02:01:56.357" v="302" actId="165"/>
          <ac:grpSpMkLst>
            <pc:docMk/>
            <pc:sldMk cId="3432470275" sldId="278"/>
            <ac:grpSpMk id="26" creationId="{5C17E9E3-5196-0EFC-6A46-D6E77E0A7B46}"/>
          </ac:grpSpMkLst>
        </pc:grpChg>
        <pc:grpChg chg="add del mod">
          <ac:chgData name="松田 健太" userId="c67a1c599625693b" providerId="LiveId" clId="{29889395-13AE-4D8C-B4AE-0403E5A4D5C0}" dt="2022-11-09T02:01:56.357" v="302" actId="165"/>
          <ac:grpSpMkLst>
            <pc:docMk/>
            <pc:sldMk cId="3432470275" sldId="278"/>
            <ac:grpSpMk id="29" creationId="{8C67EEE9-F066-79A1-E228-301DA32D69E8}"/>
          </ac:grpSpMkLst>
        </pc:grpChg>
        <pc:grpChg chg="add del mod">
          <ac:chgData name="松田 健太" userId="c67a1c599625693b" providerId="LiveId" clId="{29889395-13AE-4D8C-B4AE-0403E5A4D5C0}" dt="2022-11-09T02:01:56.357" v="302" actId="165"/>
          <ac:grpSpMkLst>
            <pc:docMk/>
            <pc:sldMk cId="3432470275" sldId="278"/>
            <ac:grpSpMk id="32" creationId="{6CC5509C-C245-67B7-30B3-B545C33B68E9}"/>
          </ac:grpSpMkLst>
        </pc:grpChg>
        <pc:grpChg chg="add del mod">
          <ac:chgData name="松田 健太" userId="c67a1c599625693b" providerId="LiveId" clId="{29889395-13AE-4D8C-B4AE-0403E5A4D5C0}" dt="2022-11-09T02:01:56.357" v="302" actId="165"/>
          <ac:grpSpMkLst>
            <pc:docMk/>
            <pc:sldMk cId="3432470275" sldId="278"/>
            <ac:grpSpMk id="35" creationId="{C54259CD-7412-87BC-7C8E-71FA58E04485}"/>
          </ac:grpSpMkLst>
        </pc:grpChg>
        <pc:grpChg chg="add del mod">
          <ac:chgData name="松田 健太" userId="c67a1c599625693b" providerId="LiveId" clId="{29889395-13AE-4D8C-B4AE-0403E5A4D5C0}" dt="2022-11-11T06:59:20.267" v="330" actId="165"/>
          <ac:grpSpMkLst>
            <pc:docMk/>
            <pc:sldMk cId="3432470275" sldId="278"/>
            <ac:grpSpMk id="40" creationId="{4384689D-8580-9231-13DB-7D2981BCA45F}"/>
          </ac:grpSpMkLst>
        </pc:grpChg>
        <pc:cxnChg chg="add mod ord topLvl">
          <ac:chgData name="松田 健太" userId="c67a1c599625693b" providerId="LiveId" clId="{29889395-13AE-4D8C-B4AE-0403E5A4D5C0}" dt="2022-11-15T09:55:09.039" v="969" actId="164"/>
          <ac:cxnSpMkLst>
            <pc:docMk/>
            <pc:sldMk cId="3432470275" sldId="278"/>
            <ac:cxnSpMk id="7" creationId="{64A605C8-959C-3124-4AAD-219FFBD75B9B}"/>
          </ac:cxnSpMkLst>
        </pc:cxnChg>
        <pc:cxnChg chg="add mod topLvl">
          <ac:chgData name="松田 健太" userId="c67a1c599625693b" providerId="LiveId" clId="{29889395-13AE-4D8C-B4AE-0403E5A4D5C0}" dt="2022-11-15T09:55:09.039" v="969" actId="164"/>
          <ac:cxnSpMkLst>
            <pc:docMk/>
            <pc:sldMk cId="3432470275" sldId="278"/>
            <ac:cxnSpMk id="11" creationId="{2E68CB98-2FC7-B8D6-39B8-1494A87D827C}"/>
          </ac:cxnSpMkLst>
        </pc:cxnChg>
        <pc:cxnChg chg="add mod topLvl">
          <ac:chgData name="松田 健太" userId="c67a1c599625693b" providerId="LiveId" clId="{29889395-13AE-4D8C-B4AE-0403E5A4D5C0}" dt="2022-11-15T09:55:09.039" v="969" actId="164"/>
          <ac:cxnSpMkLst>
            <pc:docMk/>
            <pc:sldMk cId="3432470275" sldId="278"/>
            <ac:cxnSpMk id="12" creationId="{102B13AD-0EC0-50ED-82D8-0C140D785F9F}"/>
          </ac:cxnSpMkLst>
        </pc:cxnChg>
        <pc:cxnChg chg="add mod topLvl">
          <ac:chgData name="松田 健太" userId="c67a1c599625693b" providerId="LiveId" clId="{29889395-13AE-4D8C-B4AE-0403E5A4D5C0}" dt="2022-11-15T09:55:09.039" v="969" actId="164"/>
          <ac:cxnSpMkLst>
            <pc:docMk/>
            <pc:sldMk cId="3432470275" sldId="278"/>
            <ac:cxnSpMk id="13" creationId="{BC3C8233-F9B6-C922-2415-83922426FEBC}"/>
          </ac:cxnSpMkLst>
        </pc:cxnChg>
        <pc:cxnChg chg="add mod topLvl">
          <ac:chgData name="松田 健太" userId="c67a1c599625693b" providerId="LiveId" clId="{29889395-13AE-4D8C-B4AE-0403E5A4D5C0}" dt="2022-11-15T09:55:09.039" v="969" actId="164"/>
          <ac:cxnSpMkLst>
            <pc:docMk/>
            <pc:sldMk cId="3432470275" sldId="278"/>
            <ac:cxnSpMk id="14" creationId="{CB09C82C-C039-11C6-EAFC-C43E0EB496F2}"/>
          </ac:cxnSpMkLst>
        </pc:cxnChg>
        <pc:cxnChg chg="add mod topLvl">
          <ac:chgData name="松田 健太" userId="c67a1c599625693b" providerId="LiveId" clId="{29889395-13AE-4D8C-B4AE-0403E5A4D5C0}" dt="2022-11-15T09:55:09.039" v="969" actId="164"/>
          <ac:cxnSpMkLst>
            <pc:docMk/>
            <pc:sldMk cId="3432470275" sldId="278"/>
            <ac:cxnSpMk id="15" creationId="{93F6E648-0796-200C-7B85-0F8C954E298A}"/>
          </ac:cxnSpMkLst>
        </pc:cxnChg>
        <pc:cxnChg chg="add mod topLvl">
          <ac:chgData name="松田 健太" userId="c67a1c599625693b" providerId="LiveId" clId="{29889395-13AE-4D8C-B4AE-0403E5A4D5C0}" dt="2022-11-15T09:55:09.039" v="969" actId="164"/>
          <ac:cxnSpMkLst>
            <pc:docMk/>
            <pc:sldMk cId="3432470275" sldId="278"/>
            <ac:cxnSpMk id="16" creationId="{BA82B186-BDD9-DCB2-54E4-E8CAD9AFA4DB}"/>
          </ac:cxnSpMkLst>
        </pc:cxnChg>
      </pc:sldChg>
      <pc:sldChg chg="modSp add del mod">
        <pc:chgData name="松田 健太" userId="c67a1c599625693b" providerId="LiveId" clId="{29889395-13AE-4D8C-B4AE-0403E5A4D5C0}" dt="2022-12-14T06:59:57.108" v="8218" actId="47"/>
        <pc:sldMkLst>
          <pc:docMk/>
          <pc:sldMk cId="2007257080" sldId="279"/>
        </pc:sldMkLst>
        <pc:spChg chg="mod">
          <ac:chgData name="松田 健太" userId="c67a1c599625693b" providerId="LiveId" clId="{29889395-13AE-4D8C-B4AE-0403E5A4D5C0}" dt="2022-11-14T05:45:53.492" v="788" actId="20577"/>
          <ac:spMkLst>
            <pc:docMk/>
            <pc:sldMk cId="2007257080" sldId="279"/>
            <ac:spMk id="3" creationId="{98B255DD-AFC0-BD63-4ADB-4A3869623883}"/>
          </ac:spMkLst>
        </pc:spChg>
      </pc:sldChg>
      <pc:sldChg chg="addSp delSp modSp add mod">
        <pc:chgData name="松田 健太" userId="c67a1c599625693b" providerId="LiveId" clId="{29889395-13AE-4D8C-B4AE-0403E5A4D5C0}" dt="2022-11-22T02:32:15.377" v="1794" actId="1076"/>
        <pc:sldMkLst>
          <pc:docMk/>
          <pc:sldMk cId="55412908" sldId="280"/>
        </pc:sldMkLst>
        <pc:spChg chg="add mod">
          <ac:chgData name="松田 健太" userId="c67a1c599625693b" providerId="LiveId" clId="{29889395-13AE-4D8C-B4AE-0403E5A4D5C0}" dt="2022-11-18T03:00:08.181" v="1130" actId="1076"/>
          <ac:spMkLst>
            <pc:docMk/>
            <pc:sldMk cId="55412908" sldId="280"/>
            <ac:spMk id="3" creationId="{A8D33815-F8CC-758B-6879-CE94C4AA5888}"/>
          </ac:spMkLst>
        </pc:spChg>
        <pc:spChg chg="mod ord topLvl">
          <ac:chgData name="松田 健太" userId="c67a1c599625693b" providerId="LiveId" clId="{29889395-13AE-4D8C-B4AE-0403E5A4D5C0}" dt="2022-11-18T02:59:14.071" v="1096" actId="1076"/>
          <ac:spMkLst>
            <pc:docMk/>
            <pc:sldMk cId="55412908" sldId="280"/>
            <ac:spMk id="4" creationId="{43470E94-AA97-B7C6-381D-2F23AF317F50}"/>
          </ac:spMkLst>
        </pc:spChg>
        <pc:spChg chg="mod topLvl">
          <ac:chgData name="松田 健太" userId="c67a1c599625693b" providerId="LiveId" clId="{29889395-13AE-4D8C-B4AE-0403E5A4D5C0}" dt="2022-11-18T02:54:01.193" v="1022" actId="1076"/>
          <ac:spMkLst>
            <pc:docMk/>
            <pc:sldMk cId="55412908" sldId="280"/>
            <ac:spMk id="5" creationId="{460B387B-627A-F0AF-8B1C-49AEEBE284B7}"/>
          </ac:spMkLst>
        </pc:spChg>
        <pc:spChg chg="add del mod">
          <ac:chgData name="松田 健太" userId="c67a1c599625693b" providerId="LiveId" clId="{29889395-13AE-4D8C-B4AE-0403E5A4D5C0}" dt="2022-11-18T03:00:32.255" v="1135" actId="478"/>
          <ac:spMkLst>
            <pc:docMk/>
            <pc:sldMk cId="55412908" sldId="280"/>
            <ac:spMk id="6" creationId="{F9B30D52-F35A-177B-25E3-8E9D8F855F56}"/>
          </ac:spMkLst>
        </pc:spChg>
        <pc:spChg chg="del mod topLvl">
          <ac:chgData name="松田 健太" userId="c67a1c599625693b" providerId="LiveId" clId="{29889395-13AE-4D8C-B4AE-0403E5A4D5C0}" dt="2022-11-18T02:52:55.910" v="1011" actId="478"/>
          <ac:spMkLst>
            <pc:docMk/>
            <pc:sldMk cId="55412908" sldId="280"/>
            <ac:spMk id="8" creationId="{BB6AC5A1-AB49-6EC7-5656-3788A4D04371}"/>
          </ac:spMkLst>
        </pc:spChg>
        <pc:spChg chg="del mod topLvl">
          <ac:chgData name="松田 健太" userId="c67a1c599625693b" providerId="LiveId" clId="{29889395-13AE-4D8C-B4AE-0403E5A4D5C0}" dt="2022-11-18T02:53:00.922" v="1013" actId="478"/>
          <ac:spMkLst>
            <pc:docMk/>
            <pc:sldMk cId="55412908" sldId="280"/>
            <ac:spMk id="9" creationId="{94F26972-3EFF-D01B-FCB7-BC9B267A6165}"/>
          </ac:spMkLst>
        </pc:spChg>
        <pc:spChg chg="del mod topLvl">
          <ac:chgData name="松田 健太" userId="c67a1c599625693b" providerId="LiveId" clId="{29889395-13AE-4D8C-B4AE-0403E5A4D5C0}" dt="2022-11-18T02:52:57.304" v="1012" actId="478"/>
          <ac:spMkLst>
            <pc:docMk/>
            <pc:sldMk cId="55412908" sldId="280"/>
            <ac:spMk id="10" creationId="{EF6B7EDD-3172-D478-A4AA-C6FD28504539}"/>
          </ac:spMkLst>
        </pc:spChg>
        <pc:spChg chg="mod topLvl">
          <ac:chgData name="松田 健太" userId="c67a1c599625693b" providerId="LiveId" clId="{29889395-13AE-4D8C-B4AE-0403E5A4D5C0}" dt="2022-11-22T02:30:59.417" v="1767" actId="1037"/>
          <ac:spMkLst>
            <pc:docMk/>
            <pc:sldMk cId="55412908" sldId="280"/>
            <ac:spMk id="18" creationId="{863F5366-BBEA-4F3B-26CF-2F3A62BBDC1D}"/>
          </ac:spMkLst>
        </pc:spChg>
        <pc:spChg chg="mod topLvl">
          <ac:chgData name="松田 健太" userId="c67a1c599625693b" providerId="LiveId" clId="{29889395-13AE-4D8C-B4AE-0403E5A4D5C0}" dt="2022-11-22T02:30:59.417" v="1767" actId="1037"/>
          <ac:spMkLst>
            <pc:docMk/>
            <pc:sldMk cId="55412908" sldId="280"/>
            <ac:spMk id="19" creationId="{D12C6466-8DFF-B35B-C0EE-E955C70FC959}"/>
          </ac:spMkLst>
        </pc:spChg>
        <pc:spChg chg="add mod">
          <ac:chgData name="松田 健太" userId="c67a1c599625693b" providerId="LiveId" clId="{29889395-13AE-4D8C-B4AE-0403E5A4D5C0}" dt="2022-11-18T03:01:43.463" v="1174" actId="1076"/>
          <ac:spMkLst>
            <pc:docMk/>
            <pc:sldMk cId="55412908" sldId="280"/>
            <ac:spMk id="20" creationId="{941F8BE9-FADB-B603-C23E-E2417FA27FF6}"/>
          </ac:spMkLst>
        </pc:spChg>
        <pc:spChg chg="mod topLvl">
          <ac:chgData name="松田 健太" userId="c67a1c599625693b" providerId="LiveId" clId="{29889395-13AE-4D8C-B4AE-0403E5A4D5C0}" dt="2022-11-22T02:30:59.417" v="1767" actId="1037"/>
          <ac:spMkLst>
            <pc:docMk/>
            <pc:sldMk cId="55412908" sldId="280"/>
            <ac:spMk id="21" creationId="{EAD2E1E8-6C0F-1D1E-1F4A-0422F066449E}"/>
          </ac:spMkLst>
        </pc:spChg>
        <pc:spChg chg="mod topLvl">
          <ac:chgData name="松田 健太" userId="c67a1c599625693b" providerId="LiveId" clId="{29889395-13AE-4D8C-B4AE-0403E5A4D5C0}" dt="2022-11-22T02:30:59.417" v="1767" actId="1037"/>
          <ac:spMkLst>
            <pc:docMk/>
            <pc:sldMk cId="55412908" sldId="280"/>
            <ac:spMk id="22" creationId="{AA752FAF-12BD-B48B-979A-86E9E99E8484}"/>
          </ac:spMkLst>
        </pc:spChg>
        <pc:spChg chg="add mod">
          <ac:chgData name="松田 健太" userId="c67a1c599625693b" providerId="LiveId" clId="{29889395-13AE-4D8C-B4AE-0403E5A4D5C0}" dt="2022-11-18T03:01:55.433" v="1178" actId="1076"/>
          <ac:spMkLst>
            <pc:docMk/>
            <pc:sldMk cId="55412908" sldId="280"/>
            <ac:spMk id="23" creationId="{143579D4-BB50-3C97-37B4-2E01BC77199B}"/>
          </ac:spMkLst>
        </pc:spChg>
        <pc:spChg chg="mod topLvl">
          <ac:chgData name="松田 健太" userId="c67a1c599625693b" providerId="LiveId" clId="{29889395-13AE-4D8C-B4AE-0403E5A4D5C0}" dt="2022-11-22T02:30:59.417" v="1767" actId="1037"/>
          <ac:spMkLst>
            <pc:docMk/>
            <pc:sldMk cId="55412908" sldId="280"/>
            <ac:spMk id="24" creationId="{7007336C-438E-6328-87B5-9FEA1B3D6B1D}"/>
          </ac:spMkLst>
        </pc:spChg>
        <pc:spChg chg="mod topLvl">
          <ac:chgData name="松田 健太" userId="c67a1c599625693b" providerId="LiveId" clId="{29889395-13AE-4D8C-B4AE-0403E5A4D5C0}" dt="2022-11-22T02:30:59.417" v="1767" actId="1037"/>
          <ac:spMkLst>
            <pc:docMk/>
            <pc:sldMk cId="55412908" sldId="280"/>
            <ac:spMk id="25" creationId="{A15CFD79-2BC4-A0B2-B517-969CB24B69DF}"/>
          </ac:spMkLst>
        </pc:spChg>
        <pc:spChg chg="mod topLvl">
          <ac:chgData name="松田 健太" userId="c67a1c599625693b" providerId="LiveId" clId="{29889395-13AE-4D8C-B4AE-0403E5A4D5C0}" dt="2022-11-22T02:30:59.417" v="1767" actId="1037"/>
          <ac:spMkLst>
            <pc:docMk/>
            <pc:sldMk cId="55412908" sldId="280"/>
            <ac:spMk id="27" creationId="{D135107B-2331-EABF-251B-4B78BAC44689}"/>
          </ac:spMkLst>
        </pc:spChg>
        <pc:spChg chg="mod topLvl">
          <ac:chgData name="松田 健太" userId="c67a1c599625693b" providerId="LiveId" clId="{29889395-13AE-4D8C-B4AE-0403E5A4D5C0}" dt="2022-11-22T02:30:59.417" v="1767" actId="1037"/>
          <ac:spMkLst>
            <pc:docMk/>
            <pc:sldMk cId="55412908" sldId="280"/>
            <ac:spMk id="28" creationId="{F7A70B16-B6C9-5FBE-540B-9F8568308809}"/>
          </ac:spMkLst>
        </pc:spChg>
        <pc:spChg chg="mod topLvl">
          <ac:chgData name="松田 健太" userId="c67a1c599625693b" providerId="LiveId" clId="{29889395-13AE-4D8C-B4AE-0403E5A4D5C0}" dt="2022-11-22T02:30:59.417" v="1767" actId="1037"/>
          <ac:spMkLst>
            <pc:docMk/>
            <pc:sldMk cId="55412908" sldId="280"/>
            <ac:spMk id="30" creationId="{E6D17778-C599-EEE3-26E2-0A63CD4A13AF}"/>
          </ac:spMkLst>
        </pc:spChg>
        <pc:spChg chg="mod topLvl">
          <ac:chgData name="松田 健太" userId="c67a1c599625693b" providerId="LiveId" clId="{29889395-13AE-4D8C-B4AE-0403E5A4D5C0}" dt="2022-11-22T02:30:59.417" v="1767" actId="1037"/>
          <ac:spMkLst>
            <pc:docMk/>
            <pc:sldMk cId="55412908" sldId="280"/>
            <ac:spMk id="31" creationId="{060EB4E1-5783-CA9F-7F47-4767A38C6E71}"/>
          </ac:spMkLst>
        </pc:spChg>
        <pc:spChg chg="mod topLvl">
          <ac:chgData name="松田 健太" userId="c67a1c599625693b" providerId="LiveId" clId="{29889395-13AE-4D8C-B4AE-0403E5A4D5C0}" dt="2022-11-22T02:30:59.417" v="1767" actId="1037"/>
          <ac:spMkLst>
            <pc:docMk/>
            <pc:sldMk cId="55412908" sldId="280"/>
            <ac:spMk id="33" creationId="{06FD2EF1-8CB2-4F02-E5D7-8815552622CF}"/>
          </ac:spMkLst>
        </pc:spChg>
        <pc:spChg chg="mod topLvl">
          <ac:chgData name="松田 健太" userId="c67a1c599625693b" providerId="LiveId" clId="{29889395-13AE-4D8C-B4AE-0403E5A4D5C0}" dt="2022-11-22T02:30:59.417" v="1767" actId="1037"/>
          <ac:spMkLst>
            <pc:docMk/>
            <pc:sldMk cId="55412908" sldId="280"/>
            <ac:spMk id="34" creationId="{46D0E7F6-6F40-1E29-F059-CE275634C98E}"/>
          </ac:spMkLst>
        </pc:spChg>
        <pc:spChg chg="mod topLvl">
          <ac:chgData name="松田 健太" userId="c67a1c599625693b" providerId="LiveId" clId="{29889395-13AE-4D8C-B4AE-0403E5A4D5C0}" dt="2022-11-18T02:54:01.193" v="1022" actId="1076"/>
          <ac:spMkLst>
            <pc:docMk/>
            <pc:sldMk cId="55412908" sldId="280"/>
            <ac:spMk id="36" creationId="{70CD7B09-06CA-4908-CD3D-AEAFCD4BA698}"/>
          </ac:spMkLst>
        </pc:spChg>
        <pc:spChg chg="mod topLvl">
          <ac:chgData name="松田 健太" userId="c67a1c599625693b" providerId="LiveId" clId="{29889395-13AE-4D8C-B4AE-0403E5A4D5C0}" dt="2022-11-18T02:54:01.193" v="1022" actId="1076"/>
          <ac:spMkLst>
            <pc:docMk/>
            <pc:sldMk cId="55412908" sldId="280"/>
            <ac:spMk id="37" creationId="{4BEBA545-7FE9-879A-99D4-690AE7915FE6}"/>
          </ac:spMkLst>
        </pc:spChg>
        <pc:spChg chg="del mod topLvl">
          <ac:chgData name="松田 健太" userId="c67a1c599625693b" providerId="LiveId" clId="{29889395-13AE-4D8C-B4AE-0403E5A4D5C0}" dt="2022-11-18T02:52:50.239" v="1007" actId="478"/>
          <ac:spMkLst>
            <pc:docMk/>
            <pc:sldMk cId="55412908" sldId="280"/>
            <ac:spMk id="38" creationId="{27D83579-9C8D-5DE9-29C4-5F18C7CE4C22}"/>
          </ac:spMkLst>
        </pc:spChg>
        <pc:spChg chg="mod topLvl">
          <ac:chgData name="松田 健太" userId="c67a1c599625693b" providerId="LiveId" clId="{29889395-13AE-4D8C-B4AE-0403E5A4D5C0}" dt="2022-11-18T02:58:25.297" v="1062" actId="1076"/>
          <ac:spMkLst>
            <pc:docMk/>
            <pc:sldMk cId="55412908" sldId="280"/>
            <ac:spMk id="39" creationId="{CB34CCE4-FF93-859F-B0A9-D80B25333BAE}"/>
          </ac:spMkLst>
        </pc:spChg>
        <pc:spChg chg="del mod topLvl">
          <ac:chgData name="松田 健太" userId="c67a1c599625693b" providerId="LiveId" clId="{29889395-13AE-4D8C-B4AE-0403E5A4D5C0}" dt="2022-11-18T02:52:51.320" v="1008" actId="478"/>
          <ac:spMkLst>
            <pc:docMk/>
            <pc:sldMk cId="55412908" sldId="280"/>
            <ac:spMk id="64" creationId="{DD2B0FC8-CECD-2972-BFCC-97F0F89FF440}"/>
          </ac:spMkLst>
        </pc:spChg>
        <pc:spChg chg="del mod topLvl">
          <ac:chgData name="松田 健太" userId="c67a1c599625693b" providerId="LiveId" clId="{29889395-13AE-4D8C-B4AE-0403E5A4D5C0}" dt="2022-11-18T02:53:01.964" v="1014" actId="478"/>
          <ac:spMkLst>
            <pc:docMk/>
            <pc:sldMk cId="55412908" sldId="280"/>
            <ac:spMk id="65" creationId="{82B2C5CC-74E4-E6EA-1173-C03EF6666D00}"/>
          </ac:spMkLst>
        </pc:spChg>
        <pc:spChg chg="del mod topLvl">
          <ac:chgData name="松田 健太" userId="c67a1c599625693b" providerId="LiveId" clId="{29889395-13AE-4D8C-B4AE-0403E5A4D5C0}" dt="2022-11-18T02:52:48.233" v="1006" actId="478"/>
          <ac:spMkLst>
            <pc:docMk/>
            <pc:sldMk cId="55412908" sldId="280"/>
            <ac:spMk id="67" creationId="{550911F0-2B24-837B-7413-182BEB2E502C}"/>
          </ac:spMkLst>
        </pc:spChg>
        <pc:spChg chg="del mod topLvl">
          <ac:chgData name="松田 健太" userId="c67a1c599625693b" providerId="LiveId" clId="{29889395-13AE-4D8C-B4AE-0403E5A4D5C0}" dt="2022-11-18T02:53:00.922" v="1013" actId="478"/>
          <ac:spMkLst>
            <pc:docMk/>
            <pc:sldMk cId="55412908" sldId="280"/>
            <ac:spMk id="68" creationId="{1D6D3C2B-7D21-26FF-49DA-98BE1ABAA7F8}"/>
          </ac:spMkLst>
        </pc:spChg>
        <pc:spChg chg="del mod topLvl">
          <ac:chgData name="松田 健太" userId="c67a1c599625693b" providerId="LiveId" clId="{29889395-13AE-4D8C-B4AE-0403E5A4D5C0}" dt="2022-11-18T02:53:11.429" v="1015" actId="478"/>
          <ac:spMkLst>
            <pc:docMk/>
            <pc:sldMk cId="55412908" sldId="280"/>
            <ac:spMk id="69" creationId="{FDAC899E-0933-AC06-07EA-1F01324DBB79}"/>
          </ac:spMkLst>
        </pc:spChg>
        <pc:spChg chg="mod">
          <ac:chgData name="松田 健太" userId="c67a1c599625693b" providerId="LiveId" clId="{29889395-13AE-4D8C-B4AE-0403E5A4D5C0}" dt="2022-11-22T02:30:59.417" v="1767" actId="1037"/>
          <ac:spMkLst>
            <pc:docMk/>
            <pc:sldMk cId="55412908" sldId="280"/>
            <ac:spMk id="71" creationId="{47DB7204-EB72-CF2C-995E-E87CC416176B}"/>
          </ac:spMkLst>
        </pc:spChg>
        <pc:spChg chg="mod">
          <ac:chgData name="松田 健太" userId="c67a1c599625693b" providerId="LiveId" clId="{29889395-13AE-4D8C-B4AE-0403E5A4D5C0}" dt="2022-11-22T02:30:59.417" v="1767" actId="1037"/>
          <ac:spMkLst>
            <pc:docMk/>
            <pc:sldMk cId="55412908" sldId="280"/>
            <ac:spMk id="72" creationId="{56F9E9D6-3A12-329D-C37E-7DA2533D0F8E}"/>
          </ac:spMkLst>
        </pc:spChg>
        <pc:grpChg chg="del">
          <ac:chgData name="松田 健太" userId="c67a1c599625693b" providerId="LiveId" clId="{29889395-13AE-4D8C-B4AE-0403E5A4D5C0}" dt="2022-11-18T02:52:26.735" v="1002" actId="165"/>
          <ac:grpSpMkLst>
            <pc:docMk/>
            <pc:sldMk cId="55412908" sldId="280"/>
            <ac:grpSpMk id="17" creationId="{6F23C218-F234-A6F0-873E-F9BBDA2D7E1F}"/>
          </ac:grpSpMkLst>
        </pc:grpChg>
        <pc:picChg chg="add del mod">
          <ac:chgData name="松田 健太" userId="c67a1c599625693b" providerId="LiveId" clId="{29889395-13AE-4D8C-B4AE-0403E5A4D5C0}" dt="2022-11-22T02:31:37.274" v="1770" actId="478"/>
          <ac:picMkLst>
            <pc:docMk/>
            <pc:sldMk cId="55412908" sldId="280"/>
            <ac:picMk id="26" creationId="{50B9B32F-42F0-41F6-EBB9-CA70F06DCEC8}"/>
          </ac:picMkLst>
        </pc:picChg>
        <pc:picChg chg="add mod">
          <ac:chgData name="松田 健太" userId="c67a1c599625693b" providerId="LiveId" clId="{29889395-13AE-4D8C-B4AE-0403E5A4D5C0}" dt="2022-11-22T02:32:10.909" v="1793" actId="1076"/>
          <ac:picMkLst>
            <pc:docMk/>
            <pc:sldMk cId="55412908" sldId="280"/>
            <ac:picMk id="29" creationId="{D15F9C31-9775-427B-D3E8-6C8C46801F7B}"/>
          </ac:picMkLst>
        </pc:picChg>
        <pc:picChg chg="add mod">
          <ac:chgData name="松田 健太" userId="c67a1c599625693b" providerId="LiveId" clId="{29889395-13AE-4D8C-B4AE-0403E5A4D5C0}" dt="2022-11-22T02:32:15.377" v="1794" actId="1076"/>
          <ac:picMkLst>
            <pc:docMk/>
            <pc:sldMk cId="55412908" sldId="280"/>
            <ac:picMk id="32" creationId="{BBF2EDC3-A036-33E5-0C32-D9FF08B8A03E}"/>
          </ac:picMkLst>
        </pc:picChg>
        <pc:cxnChg chg="del mod topLvl">
          <ac:chgData name="松田 健太" userId="c67a1c599625693b" providerId="LiveId" clId="{29889395-13AE-4D8C-B4AE-0403E5A4D5C0}" dt="2022-11-18T02:53:48.284" v="1021" actId="478"/>
          <ac:cxnSpMkLst>
            <pc:docMk/>
            <pc:sldMk cId="55412908" sldId="280"/>
            <ac:cxnSpMk id="7" creationId="{64A605C8-959C-3124-4AAD-219FFBD75B9B}"/>
          </ac:cxnSpMkLst>
        </pc:cxnChg>
        <pc:cxnChg chg="mod topLvl">
          <ac:chgData name="松田 健太" userId="c67a1c599625693b" providerId="LiveId" clId="{29889395-13AE-4D8C-B4AE-0403E5A4D5C0}" dt="2022-11-22T02:30:59.417" v="1767" actId="1037"/>
          <ac:cxnSpMkLst>
            <pc:docMk/>
            <pc:sldMk cId="55412908" sldId="280"/>
            <ac:cxnSpMk id="11" creationId="{2E68CB98-2FC7-B8D6-39B8-1494A87D827C}"/>
          </ac:cxnSpMkLst>
        </pc:cxnChg>
        <pc:cxnChg chg="mod topLvl">
          <ac:chgData name="松田 健太" userId="c67a1c599625693b" providerId="LiveId" clId="{29889395-13AE-4D8C-B4AE-0403E5A4D5C0}" dt="2022-11-22T02:30:59.417" v="1767" actId="1037"/>
          <ac:cxnSpMkLst>
            <pc:docMk/>
            <pc:sldMk cId="55412908" sldId="280"/>
            <ac:cxnSpMk id="12" creationId="{102B13AD-0EC0-50ED-82D8-0C140D785F9F}"/>
          </ac:cxnSpMkLst>
        </pc:cxnChg>
        <pc:cxnChg chg="mod topLvl">
          <ac:chgData name="松田 健太" userId="c67a1c599625693b" providerId="LiveId" clId="{29889395-13AE-4D8C-B4AE-0403E5A4D5C0}" dt="2022-11-22T02:30:59.417" v="1767" actId="1037"/>
          <ac:cxnSpMkLst>
            <pc:docMk/>
            <pc:sldMk cId="55412908" sldId="280"/>
            <ac:cxnSpMk id="13" creationId="{BC3C8233-F9B6-C922-2415-83922426FEBC}"/>
          </ac:cxnSpMkLst>
        </pc:cxnChg>
        <pc:cxnChg chg="mod topLvl">
          <ac:chgData name="松田 健太" userId="c67a1c599625693b" providerId="LiveId" clId="{29889395-13AE-4D8C-B4AE-0403E5A4D5C0}" dt="2022-11-22T02:30:59.417" v="1767" actId="1037"/>
          <ac:cxnSpMkLst>
            <pc:docMk/>
            <pc:sldMk cId="55412908" sldId="280"/>
            <ac:cxnSpMk id="14" creationId="{CB09C82C-C039-11C6-EAFC-C43E0EB496F2}"/>
          </ac:cxnSpMkLst>
        </pc:cxnChg>
        <pc:cxnChg chg="mod topLvl">
          <ac:chgData name="松田 健太" userId="c67a1c599625693b" providerId="LiveId" clId="{29889395-13AE-4D8C-B4AE-0403E5A4D5C0}" dt="2022-11-22T02:30:59.417" v="1767" actId="1037"/>
          <ac:cxnSpMkLst>
            <pc:docMk/>
            <pc:sldMk cId="55412908" sldId="280"/>
            <ac:cxnSpMk id="15" creationId="{93F6E648-0796-200C-7B85-0F8C954E298A}"/>
          </ac:cxnSpMkLst>
        </pc:cxnChg>
        <pc:cxnChg chg="mod topLvl">
          <ac:chgData name="松田 健太" userId="c67a1c599625693b" providerId="LiveId" clId="{29889395-13AE-4D8C-B4AE-0403E5A4D5C0}" dt="2022-11-22T02:30:59.417" v="1767" actId="1037"/>
          <ac:cxnSpMkLst>
            <pc:docMk/>
            <pc:sldMk cId="55412908" sldId="280"/>
            <ac:cxnSpMk id="16" creationId="{BA82B186-BDD9-DCB2-54E4-E8CAD9AFA4DB}"/>
          </ac:cxnSpMkLst>
        </pc:cxnChg>
      </pc:sldChg>
      <pc:sldChg chg="addSp delSp modSp new del mod">
        <pc:chgData name="松田 健太" userId="c67a1c599625693b" providerId="LiveId" clId="{29889395-13AE-4D8C-B4AE-0403E5A4D5C0}" dt="2022-11-17T08:22:29.398" v="999" actId="47"/>
        <pc:sldMkLst>
          <pc:docMk/>
          <pc:sldMk cId="794538774" sldId="280"/>
        </pc:sldMkLst>
        <pc:spChg chg="del mod">
          <ac:chgData name="松田 健太" userId="c67a1c599625693b" providerId="LiveId" clId="{29889395-13AE-4D8C-B4AE-0403E5A4D5C0}" dt="2022-11-17T08:20:19.793" v="984" actId="478"/>
          <ac:spMkLst>
            <pc:docMk/>
            <pc:sldMk cId="794538774" sldId="280"/>
            <ac:spMk id="2" creationId="{3A659C0E-DE00-1983-05FD-9DCC0BBD7916}"/>
          </ac:spMkLst>
        </pc:spChg>
        <pc:spChg chg="del">
          <ac:chgData name="松田 健太" userId="c67a1c599625693b" providerId="LiveId" clId="{29889395-13AE-4D8C-B4AE-0403E5A4D5C0}" dt="2022-11-17T08:20:17.018" v="981"/>
          <ac:spMkLst>
            <pc:docMk/>
            <pc:sldMk cId="794538774" sldId="280"/>
            <ac:spMk id="3" creationId="{A2193B6A-38D5-F798-4A04-6BE5D91DD679}"/>
          </ac:spMkLst>
        </pc:spChg>
        <pc:spChg chg="add mod">
          <ac:chgData name="松田 健太" userId="c67a1c599625693b" providerId="LiveId" clId="{29889395-13AE-4D8C-B4AE-0403E5A4D5C0}" dt="2022-11-17T08:21:36.895" v="995" actId="1076"/>
          <ac:spMkLst>
            <pc:docMk/>
            <pc:sldMk cId="794538774" sldId="280"/>
            <ac:spMk id="6" creationId="{C9F44EC6-A67F-397B-21D7-764F34E3D2AF}"/>
          </ac:spMkLst>
        </pc:spChg>
        <pc:picChg chg="add mod">
          <ac:chgData name="松田 健太" userId="c67a1c599625693b" providerId="LiveId" clId="{29889395-13AE-4D8C-B4AE-0403E5A4D5C0}" dt="2022-11-17T08:21:36.895" v="995" actId="1076"/>
          <ac:picMkLst>
            <pc:docMk/>
            <pc:sldMk cId="794538774" sldId="280"/>
            <ac:picMk id="5" creationId="{F023513E-26A7-24B9-A671-2571F0071C7F}"/>
          </ac:picMkLst>
        </pc:picChg>
      </pc:sldChg>
      <pc:sldChg chg="add">
        <pc:chgData name="松田 健太" userId="c67a1c599625693b" providerId="LiveId" clId="{29889395-13AE-4D8C-B4AE-0403E5A4D5C0}" dt="2022-11-18T02:52:32.425" v="1003"/>
        <pc:sldMkLst>
          <pc:docMk/>
          <pc:sldMk cId="1297914666" sldId="281"/>
        </pc:sldMkLst>
      </pc:sldChg>
      <pc:sldChg chg="addSp delSp new del mod">
        <pc:chgData name="松田 健太" userId="c67a1c599625693b" providerId="LiveId" clId="{29889395-13AE-4D8C-B4AE-0403E5A4D5C0}" dt="2022-11-17T08:22:30.100" v="1000" actId="47"/>
        <pc:sldMkLst>
          <pc:docMk/>
          <pc:sldMk cId="3010555340" sldId="281"/>
        </pc:sldMkLst>
        <pc:spChg chg="del">
          <ac:chgData name="松田 健太" userId="c67a1c599625693b" providerId="LiveId" clId="{29889395-13AE-4D8C-B4AE-0403E5A4D5C0}" dt="2022-11-17T08:22:04.265" v="997" actId="478"/>
          <ac:spMkLst>
            <pc:docMk/>
            <pc:sldMk cId="3010555340" sldId="281"/>
            <ac:spMk id="2" creationId="{114DB03B-2F97-0921-34AA-9A34427B6D5D}"/>
          </ac:spMkLst>
        </pc:spChg>
        <pc:spChg chg="del">
          <ac:chgData name="松田 健太" userId="c67a1c599625693b" providerId="LiveId" clId="{29889395-13AE-4D8C-B4AE-0403E5A4D5C0}" dt="2022-11-17T08:22:04.265" v="997" actId="478"/>
          <ac:spMkLst>
            <pc:docMk/>
            <pc:sldMk cId="3010555340" sldId="281"/>
            <ac:spMk id="3" creationId="{6AA33595-C744-2251-53C9-A7CE2A2166D4}"/>
          </ac:spMkLst>
        </pc:spChg>
        <pc:picChg chg="add">
          <ac:chgData name="松田 健太" userId="c67a1c599625693b" providerId="LiveId" clId="{29889395-13AE-4D8C-B4AE-0403E5A4D5C0}" dt="2022-11-17T08:22:06.936" v="998"/>
          <ac:picMkLst>
            <pc:docMk/>
            <pc:sldMk cId="3010555340" sldId="281"/>
            <ac:picMk id="4" creationId="{DEDAED8E-0DE5-557D-5E46-5628DE0B7365}"/>
          </ac:picMkLst>
        </pc:picChg>
      </pc:sldChg>
      <pc:sldChg chg="add">
        <pc:chgData name="松田 健太" userId="c67a1c599625693b" providerId="LiveId" clId="{29889395-13AE-4D8C-B4AE-0403E5A4D5C0}" dt="2022-11-18T02:52:34.630" v="1004"/>
        <pc:sldMkLst>
          <pc:docMk/>
          <pc:sldMk cId="3214501159" sldId="282"/>
        </pc:sldMkLst>
      </pc:sldChg>
      <pc:sldChg chg="addSp delSp modSp add mod">
        <pc:chgData name="松田 健太" userId="c67a1c599625693b" providerId="LiveId" clId="{29889395-13AE-4D8C-B4AE-0403E5A4D5C0}" dt="2022-11-21T03:23:34.942" v="1279" actId="1076"/>
        <pc:sldMkLst>
          <pc:docMk/>
          <pc:sldMk cId="1062951435" sldId="283"/>
        </pc:sldMkLst>
        <pc:spChg chg="add mod">
          <ac:chgData name="松田 健太" userId="c67a1c599625693b" providerId="LiveId" clId="{29889395-13AE-4D8C-B4AE-0403E5A4D5C0}" dt="2022-11-21T02:29:25.998" v="1200" actId="1076"/>
          <ac:spMkLst>
            <pc:docMk/>
            <pc:sldMk cId="1062951435" sldId="283"/>
            <ac:spMk id="3" creationId="{32A8D1DB-4ADC-B719-0E8B-425E1047EDC6}"/>
          </ac:spMkLst>
        </pc:spChg>
        <pc:spChg chg="add mod">
          <ac:chgData name="松田 健太" userId="c67a1c599625693b" providerId="LiveId" clId="{29889395-13AE-4D8C-B4AE-0403E5A4D5C0}" dt="2022-11-21T02:30:09.522" v="1222" actId="1076"/>
          <ac:spMkLst>
            <pc:docMk/>
            <pc:sldMk cId="1062951435" sldId="283"/>
            <ac:spMk id="6" creationId="{B715B03B-1967-1AA2-20C9-8860FEE43DB5}"/>
          </ac:spMkLst>
        </pc:spChg>
        <pc:spChg chg="add mod">
          <ac:chgData name="松田 健太" userId="c67a1c599625693b" providerId="LiveId" clId="{29889395-13AE-4D8C-B4AE-0403E5A4D5C0}" dt="2022-11-21T02:30:27.785" v="1235" actId="20577"/>
          <ac:spMkLst>
            <pc:docMk/>
            <pc:sldMk cId="1062951435" sldId="283"/>
            <ac:spMk id="17" creationId="{A7CD0E46-C564-C304-8D57-CB4A743118E4}"/>
          </ac:spMkLst>
        </pc:spChg>
        <pc:spChg chg="del mod">
          <ac:chgData name="松田 健太" userId="c67a1c599625693b" providerId="LiveId" clId="{29889395-13AE-4D8C-B4AE-0403E5A4D5C0}" dt="2022-11-21T02:50:59.490" v="1250" actId="478"/>
          <ac:spMkLst>
            <pc:docMk/>
            <pc:sldMk cId="1062951435" sldId="283"/>
            <ac:spMk id="26" creationId="{1EAA7818-FE0F-7260-6CE8-8D879C3371A8}"/>
          </ac:spMkLst>
        </pc:spChg>
        <pc:spChg chg="add mod">
          <ac:chgData name="松田 健太" userId="c67a1c599625693b" providerId="LiveId" clId="{29889395-13AE-4D8C-B4AE-0403E5A4D5C0}" dt="2022-11-21T02:52:32.462" v="1266" actId="1076"/>
          <ac:spMkLst>
            <pc:docMk/>
            <pc:sldMk cId="1062951435" sldId="283"/>
            <ac:spMk id="35" creationId="{0FB0E95B-BD4A-737F-37CF-7E5D9A6A6F6A}"/>
          </ac:spMkLst>
        </pc:spChg>
        <pc:spChg chg="add mod">
          <ac:chgData name="松田 健太" userId="c67a1c599625693b" providerId="LiveId" clId="{29889395-13AE-4D8C-B4AE-0403E5A4D5C0}" dt="2022-11-21T03:23:34.942" v="1279" actId="1076"/>
          <ac:spMkLst>
            <pc:docMk/>
            <pc:sldMk cId="1062951435" sldId="283"/>
            <ac:spMk id="40" creationId="{042558AE-1953-242C-0B9B-D9C73F9E37CF}"/>
          </ac:spMkLst>
        </pc:spChg>
        <pc:picChg chg="add del mod">
          <ac:chgData name="松田 健太" userId="c67a1c599625693b" providerId="LiveId" clId="{29889395-13AE-4D8C-B4AE-0403E5A4D5C0}" dt="2022-11-21T02:49:59.059" v="1239" actId="27803"/>
          <ac:picMkLst>
            <pc:docMk/>
            <pc:sldMk cId="1062951435" sldId="283"/>
            <ac:picMk id="23" creationId="{1EAA7818-FE0F-7260-6CE8-8D879C3371A8}"/>
          </ac:picMkLst>
        </pc:picChg>
        <pc:picChg chg="add mod ord">
          <ac:chgData name="松田 健太" userId="c67a1c599625693b" providerId="LiveId" clId="{29889395-13AE-4D8C-B4AE-0403E5A4D5C0}" dt="2022-11-21T02:52:37.074" v="1267" actId="1037"/>
          <ac:picMkLst>
            <pc:docMk/>
            <pc:sldMk cId="1062951435" sldId="283"/>
            <ac:picMk id="32" creationId="{C4EF9139-052A-4D7F-09F2-35EC2E511875}"/>
          </ac:picMkLst>
        </pc:picChg>
      </pc:sldChg>
      <pc:sldChg chg="modSp add mod">
        <pc:chgData name="松田 健太" userId="c67a1c599625693b" providerId="LiveId" clId="{29889395-13AE-4D8C-B4AE-0403E5A4D5C0}" dt="2022-12-12T05:15:19.087" v="5826" actId="20577"/>
        <pc:sldMkLst>
          <pc:docMk/>
          <pc:sldMk cId="1512749486" sldId="284"/>
        </pc:sldMkLst>
        <pc:spChg chg="mod">
          <ac:chgData name="松田 健太" userId="c67a1c599625693b" providerId="LiveId" clId="{29889395-13AE-4D8C-B4AE-0403E5A4D5C0}" dt="2022-12-12T05:15:19.087" v="5826" actId="20577"/>
          <ac:spMkLst>
            <pc:docMk/>
            <pc:sldMk cId="1512749486" sldId="284"/>
            <ac:spMk id="3" creationId="{98B255DD-AFC0-BD63-4ADB-4A3869623883}"/>
          </ac:spMkLst>
        </pc:spChg>
      </pc:sldChg>
      <pc:sldChg chg="addSp delSp modSp new del mod">
        <pc:chgData name="松田 健太" userId="c67a1c599625693b" providerId="LiveId" clId="{29889395-13AE-4D8C-B4AE-0403E5A4D5C0}" dt="2022-11-25T02:06:46.579" v="4750" actId="47"/>
        <pc:sldMkLst>
          <pc:docMk/>
          <pc:sldMk cId="560961243" sldId="285"/>
        </pc:sldMkLst>
        <pc:spChg chg="del">
          <ac:chgData name="松田 健太" userId="c67a1c599625693b" providerId="LiveId" clId="{29889395-13AE-4D8C-B4AE-0403E5A4D5C0}" dt="2022-11-22T02:15:42.364" v="1662" actId="478"/>
          <ac:spMkLst>
            <pc:docMk/>
            <pc:sldMk cId="560961243" sldId="285"/>
            <ac:spMk id="2" creationId="{A1491B39-54BA-6A52-4302-67543A2D3E0A}"/>
          </ac:spMkLst>
        </pc:spChg>
        <pc:spChg chg="del">
          <ac:chgData name="松田 健太" userId="c67a1c599625693b" providerId="LiveId" clId="{29889395-13AE-4D8C-B4AE-0403E5A4D5C0}" dt="2022-11-22T02:15:42.364" v="1662" actId="478"/>
          <ac:spMkLst>
            <pc:docMk/>
            <pc:sldMk cId="560961243" sldId="285"/>
            <ac:spMk id="3" creationId="{37CAE41B-2FE5-5CD8-7E23-839A76CC0AA1}"/>
          </ac:spMkLst>
        </pc:spChg>
        <pc:spChg chg="add mod">
          <ac:chgData name="松田 健太" userId="c67a1c599625693b" providerId="LiveId" clId="{29889395-13AE-4D8C-B4AE-0403E5A4D5C0}" dt="2022-11-22T02:19:22.213" v="1692" actId="164"/>
          <ac:spMkLst>
            <pc:docMk/>
            <pc:sldMk cId="560961243" sldId="285"/>
            <ac:spMk id="4" creationId="{100C4A03-D385-3C6A-58E0-65D94B5D266A}"/>
          </ac:spMkLst>
        </pc:spChg>
        <pc:spChg chg="add del">
          <ac:chgData name="松田 健太" userId="c67a1c599625693b" providerId="LiveId" clId="{29889395-13AE-4D8C-B4AE-0403E5A4D5C0}" dt="2022-11-22T02:16:15.963" v="1666" actId="478"/>
          <ac:spMkLst>
            <pc:docMk/>
            <pc:sldMk cId="560961243" sldId="285"/>
            <ac:spMk id="5" creationId="{F3930247-292F-30A9-BD6C-5EBA069EFBC4}"/>
          </ac:spMkLst>
        </pc:spChg>
        <pc:spChg chg="add mod">
          <ac:chgData name="松田 健太" userId="c67a1c599625693b" providerId="LiveId" clId="{29889395-13AE-4D8C-B4AE-0403E5A4D5C0}" dt="2022-11-22T02:19:22.213" v="1692" actId="164"/>
          <ac:spMkLst>
            <pc:docMk/>
            <pc:sldMk cId="560961243" sldId="285"/>
            <ac:spMk id="6" creationId="{D5BCA7B4-809E-2303-B3D6-CB64AD3EAC30}"/>
          </ac:spMkLst>
        </pc:spChg>
        <pc:spChg chg="add mod ord">
          <ac:chgData name="松田 健太" userId="c67a1c599625693b" providerId="LiveId" clId="{29889395-13AE-4D8C-B4AE-0403E5A4D5C0}" dt="2022-11-22T02:19:26.197" v="1693" actId="164"/>
          <ac:spMkLst>
            <pc:docMk/>
            <pc:sldMk cId="560961243" sldId="285"/>
            <ac:spMk id="7" creationId="{0B9A582A-0C91-974A-F56D-D39BC4D1F25F}"/>
          </ac:spMkLst>
        </pc:spChg>
        <pc:spChg chg="add mod">
          <ac:chgData name="松田 健太" userId="c67a1c599625693b" providerId="LiveId" clId="{29889395-13AE-4D8C-B4AE-0403E5A4D5C0}" dt="2022-11-22T02:19:26.197" v="1693" actId="164"/>
          <ac:spMkLst>
            <pc:docMk/>
            <pc:sldMk cId="560961243" sldId="285"/>
            <ac:spMk id="8" creationId="{1FF8E5C4-EE2D-0209-928B-282206CB155E}"/>
          </ac:spMkLst>
        </pc:spChg>
        <pc:spChg chg="add del mod">
          <ac:chgData name="松田 健太" userId="c67a1c599625693b" providerId="LiveId" clId="{29889395-13AE-4D8C-B4AE-0403E5A4D5C0}" dt="2022-11-22T02:17:27.178" v="1676" actId="478"/>
          <ac:spMkLst>
            <pc:docMk/>
            <pc:sldMk cId="560961243" sldId="285"/>
            <ac:spMk id="9" creationId="{0F44AF8D-A457-9B04-BF2E-64FCEE7D94EB}"/>
          </ac:spMkLst>
        </pc:spChg>
        <pc:spChg chg="mod topLvl">
          <ac:chgData name="松田 健太" userId="c67a1c599625693b" providerId="LiveId" clId="{29889395-13AE-4D8C-B4AE-0403E5A4D5C0}" dt="2022-11-22T02:21:47.069" v="1708" actId="164"/>
          <ac:spMkLst>
            <pc:docMk/>
            <pc:sldMk cId="560961243" sldId="285"/>
            <ac:spMk id="13" creationId="{94520CF1-A893-F624-DEAD-1DB73758E173}"/>
          </ac:spMkLst>
        </pc:spChg>
        <pc:spChg chg="mod topLvl">
          <ac:chgData name="松田 健太" userId="c67a1c599625693b" providerId="LiveId" clId="{29889395-13AE-4D8C-B4AE-0403E5A4D5C0}" dt="2022-11-22T02:21:47.069" v="1708" actId="164"/>
          <ac:spMkLst>
            <pc:docMk/>
            <pc:sldMk cId="560961243" sldId="285"/>
            <ac:spMk id="14" creationId="{A8523641-74A8-B028-DA7F-45E162B8F04B}"/>
          </ac:spMkLst>
        </pc:spChg>
        <pc:spChg chg="mod topLvl">
          <ac:chgData name="松田 健太" userId="c67a1c599625693b" providerId="LiveId" clId="{29889395-13AE-4D8C-B4AE-0403E5A4D5C0}" dt="2022-11-22T02:22:05.795" v="1712" actId="164"/>
          <ac:spMkLst>
            <pc:docMk/>
            <pc:sldMk cId="560961243" sldId="285"/>
            <ac:spMk id="16" creationId="{01E5046A-DA25-B3CB-0CE9-8EF40504C96D}"/>
          </ac:spMkLst>
        </pc:spChg>
        <pc:spChg chg="mod topLvl">
          <ac:chgData name="松田 健太" userId="c67a1c599625693b" providerId="LiveId" clId="{29889395-13AE-4D8C-B4AE-0403E5A4D5C0}" dt="2022-11-22T02:22:05.795" v="1712" actId="164"/>
          <ac:spMkLst>
            <pc:docMk/>
            <pc:sldMk cId="560961243" sldId="285"/>
            <ac:spMk id="17" creationId="{7E3110FF-6FFC-8AE6-978E-78B61CCB0E7F}"/>
          </ac:spMkLst>
        </pc:spChg>
        <pc:spChg chg="add mod">
          <ac:chgData name="松田 健太" userId="c67a1c599625693b" providerId="LiveId" clId="{29889395-13AE-4D8C-B4AE-0403E5A4D5C0}" dt="2022-11-25T01:58:16.176" v="4673" actId="164"/>
          <ac:spMkLst>
            <pc:docMk/>
            <pc:sldMk cId="560961243" sldId="285"/>
            <ac:spMk id="33" creationId="{E011AD72-FF91-A643-B6E8-BC333AEB9290}"/>
          </ac:spMkLst>
        </pc:spChg>
        <pc:spChg chg="add mod">
          <ac:chgData name="松田 健太" userId="c67a1c599625693b" providerId="LiveId" clId="{29889395-13AE-4D8C-B4AE-0403E5A4D5C0}" dt="2022-11-25T01:58:16.176" v="4673" actId="164"/>
          <ac:spMkLst>
            <pc:docMk/>
            <pc:sldMk cId="560961243" sldId="285"/>
            <ac:spMk id="34" creationId="{4DB0BE5B-23F7-46C8-8168-71A6D60F87CC}"/>
          </ac:spMkLst>
        </pc:spChg>
        <pc:spChg chg="add del mod">
          <ac:chgData name="松田 健太" userId="c67a1c599625693b" providerId="LiveId" clId="{29889395-13AE-4D8C-B4AE-0403E5A4D5C0}" dt="2022-11-24T09:06:15.424" v="4512" actId="478"/>
          <ac:spMkLst>
            <pc:docMk/>
            <pc:sldMk cId="560961243" sldId="285"/>
            <ac:spMk id="35" creationId="{E79641F4-E4CA-3F88-4538-305D8EDF0043}"/>
          </ac:spMkLst>
        </pc:spChg>
        <pc:spChg chg="add mod">
          <ac:chgData name="松田 健太" userId="c67a1c599625693b" providerId="LiveId" clId="{29889395-13AE-4D8C-B4AE-0403E5A4D5C0}" dt="2022-11-25T01:58:16.176" v="4673" actId="164"/>
          <ac:spMkLst>
            <pc:docMk/>
            <pc:sldMk cId="560961243" sldId="285"/>
            <ac:spMk id="36" creationId="{3D90415B-C0B9-AA20-12F4-A36AB6149001}"/>
          </ac:spMkLst>
        </pc:spChg>
        <pc:spChg chg="add del mod">
          <ac:chgData name="松田 健太" userId="c67a1c599625693b" providerId="LiveId" clId="{29889395-13AE-4D8C-B4AE-0403E5A4D5C0}" dt="2022-11-24T09:13:58.011" v="4622" actId="478"/>
          <ac:spMkLst>
            <pc:docMk/>
            <pc:sldMk cId="560961243" sldId="285"/>
            <ac:spMk id="40" creationId="{CC89EE7D-258A-47BD-8FEE-7FA9AA61DE21}"/>
          </ac:spMkLst>
        </pc:spChg>
        <pc:spChg chg="add del mod">
          <ac:chgData name="松田 健太" userId="c67a1c599625693b" providerId="LiveId" clId="{29889395-13AE-4D8C-B4AE-0403E5A4D5C0}" dt="2022-11-24T09:13:59.291" v="4623" actId="478"/>
          <ac:spMkLst>
            <pc:docMk/>
            <pc:sldMk cId="560961243" sldId="285"/>
            <ac:spMk id="41" creationId="{705D1A17-8885-2B06-D6B3-BE15BDF0DB4F}"/>
          </ac:spMkLst>
        </pc:spChg>
        <pc:spChg chg="add del mod">
          <ac:chgData name="松田 健太" userId="c67a1c599625693b" providerId="LiveId" clId="{29889395-13AE-4D8C-B4AE-0403E5A4D5C0}" dt="2022-11-24T09:06:36.170" v="4517" actId="478"/>
          <ac:spMkLst>
            <pc:docMk/>
            <pc:sldMk cId="560961243" sldId="285"/>
            <ac:spMk id="46" creationId="{EAEE504A-8763-2F36-867C-A1B4B512B5F8}"/>
          </ac:spMkLst>
        </pc:spChg>
        <pc:spChg chg="add del mod">
          <ac:chgData name="松田 健太" userId="c67a1c599625693b" providerId="LiveId" clId="{29889395-13AE-4D8C-B4AE-0403E5A4D5C0}" dt="2022-11-25T01:56:55.590" v="4664" actId="478"/>
          <ac:spMkLst>
            <pc:docMk/>
            <pc:sldMk cId="560961243" sldId="285"/>
            <ac:spMk id="47" creationId="{C2B9B3F4-FE5E-3BD3-0913-C309A09D8578}"/>
          </ac:spMkLst>
        </pc:spChg>
        <pc:spChg chg="add mod">
          <ac:chgData name="松田 健太" userId="c67a1c599625693b" providerId="LiveId" clId="{29889395-13AE-4D8C-B4AE-0403E5A4D5C0}" dt="2022-11-25T01:58:16.176" v="4673" actId="164"/>
          <ac:spMkLst>
            <pc:docMk/>
            <pc:sldMk cId="560961243" sldId="285"/>
            <ac:spMk id="48" creationId="{89AAEF4F-FDD4-C87A-9AF7-CD6921849B11}"/>
          </ac:spMkLst>
        </pc:spChg>
        <pc:spChg chg="add del mod">
          <ac:chgData name="松田 健太" userId="c67a1c599625693b" providerId="LiveId" clId="{29889395-13AE-4D8C-B4AE-0403E5A4D5C0}" dt="2022-11-24T09:05:57.293" v="4509" actId="478"/>
          <ac:spMkLst>
            <pc:docMk/>
            <pc:sldMk cId="560961243" sldId="285"/>
            <ac:spMk id="49" creationId="{2EA4D034-F424-012A-A35F-6C613870163D}"/>
          </ac:spMkLst>
        </pc:spChg>
        <pc:spChg chg="add del mod">
          <ac:chgData name="松田 健太" userId="c67a1c599625693b" providerId="LiveId" clId="{29889395-13AE-4D8C-B4AE-0403E5A4D5C0}" dt="2022-11-25T01:54:09.518" v="4656" actId="478"/>
          <ac:spMkLst>
            <pc:docMk/>
            <pc:sldMk cId="560961243" sldId="285"/>
            <ac:spMk id="50" creationId="{D8E419B2-A9D0-794D-D99D-EE5F33F1EA95}"/>
          </ac:spMkLst>
        </pc:spChg>
        <pc:spChg chg="add mod">
          <ac:chgData name="松田 健太" userId="c67a1c599625693b" providerId="LiveId" clId="{29889395-13AE-4D8C-B4AE-0403E5A4D5C0}" dt="2022-11-25T01:58:16.176" v="4673" actId="164"/>
          <ac:spMkLst>
            <pc:docMk/>
            <pc:sldMk cId="560961243" sldId="285"/>
            <ac:spMk id="51" creationId="{410BF50A-AD30-6365-0471-1C1768960E60}"/>
          </ac:spMkLst>
        </pc:spChg>
        <pc:spChg chg="add del mod">
          <ac:chgData name="松田 健太" userId="c67a1c599625693b" providerId="LiveId" clId="{29889395-13AE-4D8C-B4AE-0403E5A4D5C0}" dt="2022-11-24T09:10:19.935" v="4583" actId="478"/>
          <ac:spMkLst>
            <pc:docMk/>
            <pc:sldMk cId="560961243" sldId="285"/>
            <ac:spMk id="52" creationId="{577E608B-3094-22AD-38D7-4575B3E363B1}"/>
          </ac:spMkLst>
        </pc:spChg>
        <pc:spChg chg="add del mod">
          <ac:chgData name="松田 健太" userId="c67a1c599625693b" providerId="LiveId" clId="{29889395-13AE-4D8C-B4AE-0403E5A4D5C0}" dt="2022-11-24T09:08:01.905" v="4546"/>
          <ac:spMkLst>
            <pc:docMk/>
            <pc:sldMk cId="560961243" sldId="285"/>
            <ac:spMk id="53" creationId="{5C1A3C4E-2FF1-ECCB-E30C-A8A86AC60925}"/>
          </ac:spMkLst>
        </pc:spChg>
        <pc:spChg chg="add del mod">
          <ac:chgData name="松田 健太" userId="c67a1c599625693b" providerId="LiveId" clId="{29889395-13AE-4D8C-B4AE-0403E5A4D5C0}" dt="2022-11-24T09:12:20.896" v="4606" actId="478"/>
          <ac:spMkLst>
            <pc:docMk/>
            <pc:sldMk cId="560961243" sldId="285"/>
            <ac:spMk id="54" creationId="{3794EC9E-7F42-3336-F00B-EA45FE80D09C}"/>
          </ac:spMkLst>
        </pc:spChg>
        <pc:spChg chg="add del">
          <ac:chgData name="松田 健太" userId="c67a1c599625693b" providerId="LiveId" clId="{29889395-13AE-4D8C-B4AE-0403E5A4D5C0}" dt="2022-11-24T09:11:34.503" v="4597" actId="478"/>
          <ac:spMkLst>
            <pc:docMk/>
            <pc:sldMk cId="560961243" sldId="285"/>
            <ac:spMk id="55" creationId="{0F003829-D118-6417-4193-9EAFA9D3E8EA}"/>
          </ac:spMkLst>
        </pc:spChg>
        <pc:spChg chg="add del mod">
          <ac:chgData name="松田 健太" userId="c67a1c599625693b" providerId="LiveId" clId="{29889395-13AE-4D8C-B4AE-0403E5A4D5C0}" dt="2022-11-24T09:12:03.239" v="4604" actId="478"/>
          <ac:spMkLst>
            <pc:docMk/>
            <pc:sldMk cId="560961243" sldId="285"/>
            <ac:spMk id="56" creationId="{A26FDEE9-2C0E-12FD-158A-73114323697F}"/>
          </ac:spMkLst>
        </pc:spChg>
        <pc:spChg chg="add mod">
          <ac:chgData name="松田 健太" userId="c67a1c599625693b" providerId="LiveId" clId="{29889395-13AE-4D8C-B4AE-0403E5A4D5C0}" dt="2022-11-25T01:58:16.176" v="4673" actId="164"/>
          <ac:spMkLst>
            <pc:docMk/>
            <pc:sldMk cId="560961243" sldId="285"/>
            <ac:spMk id="57" creationId="{A4B935A7-A091-6C8F-3C21-2477F2585D45}"/>
          </ac:spMkLst>
        </pc:spChg>
        <pc:spChg chg="add del mod">
          <ac:chgData name="松田 健太" userId="c67a1c599625693b" providerId="LiveId" clId="{29889395-13AE-4D8C-B4AE-0403E5A4D5C0}" dt="2022-11-25T01:56:54.180" v="4663" actId="478"/>
          <ac:spMkLst>
            <pc:docMk/>
            <pc:sldMk cId="560961243" sldId="285"/>
            <ac:spMk id="58" creationId="{B431C9D5-B2AA-B70E-870B-EA32FC2E84AC}"/>
          </ac:spMkLst>
        </pc:spChg>
        <pc:grpChg chg="add del mod">
          <ac:chgData name="松田 健太" userId="c67a1c599625693b" providerId="LiveId" clId="{29889395-13AE-4D8C-B4AE-0403E5A4D5C0}" dt="2022-11-24T08:48:57.376" v="4342" actId="478"/>
          <ac:grpSpMkLst>
            <pc:docMk/>
            <pc:sldMk cId="560961243" sldId="285"/>
            <ac:grpSpMk id="10" creationId="{B82610EC-397B-3545-FA0C-F2570A030CA8}"/>
          </ac:grpSpMkLst>
        </pc:grpChg>
        <pc:grpChg chg="add del mod">
          <ac:chgData name="松田 健太" userId="c67a1c599625693b" providerId="LiveId" clId="{29889395-13AE-4D8C-B4AE-0403E5A4D5C0}" dt="2022-11-24T08:49:15.964" v="4348" actId="478"/>
          <ac:grpSpMkLst>
            <pc:docMk/>
            <pc:sldMk cId="560961243" sldId="285"/>
            <ac:grpSpMk id="11" creationId="{6C5C513A-481A-50E4-17B9-280CE60F3C7B}"/>
          </ac:grpSpMkLst>
        </pc:grpChg>
        <pc:grpChg chg="add del mod">
          <ac:chgData name="松田 健太" userId="c67a1c599625693b" providerId="LiveId" clId="{29889395-13AE-4D8C-B4AE-0403E5A4D5C0}" dt="2022-11-22T02:20:52.403" v="1703" actId="165"/>
          <ac:grpSpMkLst>
            <pc:docMk/>
            <pc:sldMk cId="560961243" sldId="285"/>
            <ac:grpSpMk id="12" creationId="{48C26DF4-9DEC-243C-354C-EACDAFE8FA0D}"/>
          </ac:grpSpMkLst>
        </pc:grpChg>
        <pc:grpChg chg="add del mod">
          <ac:chgData name="松田 健太" userId="c67a1c599625693b" providerId="LiveId" clId="{29889395-13AE-4D8C-B4AE-0403E5A4D5C0}" dt="2022-11-22T02:21:39.713" v="1707" actId="165"/>
          <ac:grpSpMkLst>
            <pc:docMk/>
            <pc:sldMk cId="560961243" sldId="285"/>
            <ac:grpSpMk id="15" creationId="{F8C7B045-4566-54DD-FFFA-457F43EDA3A1}"/>
          </ac:grpSpMkLst>
        </pc:grpChg>
        <pc:grpChg chg="add del mod">
          <ac:chgData name="松田 健太" userId="c67a1c599625693b" providerId="LiveId" clId="{29889395-13AE-4D8C-B4AE-0403E5A4D5C0}" dt="2022-11-24T08:48:50.177" v="4339" actId="478"/>
          <ac:grpSpMkLst>
            <pc:docMk/>
            <pc:sldMk cId="560961243" sldId="285"/>
            <ac:grpSpMk id="18" creationId="{2D254506-59A4-96D5-B81B-459FE19A3845}"/>
          </ac:grpSpMkLst>
        </pc:grpChg>
        <pc:grpChg chg="add del mod">
          <ac:chgData name="松田 健太" userId="c67a1c599625693b" providerId="LiveId" clId="{29889395-13AE-4D8C-B4AE-0403E5A4D5C0}" dt="2022-11-24T08:49:05.815" v="4345" actId="478"/>
          <ac:grpSpMkLst>
            <pc:docMk/>
            <pc:sldMk cId="560961243" sldId="285"/>
            <ac:grpSpMk id="19" creationId="{16D0A4A7-F875-AB2F-F02C-421633B96F5A}"/>
          </ac:grpSpMkLst>
        </pc:grpChg>
        <pc:grpChg chg="add mod">
          <ac:chgData name="松田 健太" userId="c67a1c599625693b" providerId="LiveId" clId="{29889395-13AE-4D8C-B4AE-0403E5A4D5C0}" dt="2022-11-24T08:49:54.455" v="4357" actId="164"/>
          <ac:grpSpMkLst>
            <pc:docMk/>
            <pc:sldMk cId="560961243" sldId="285"/>
            <ac:grpSpMk id="25" creationId="{4F9E8796-95F1-9EF4-9AF0-525B81CF97C8}"/>
          </ac:grpSpMkLst>
        </pc:grpChg>
        <pc:grpChg chg="add mod">
          <ac:chgData name="松田 健太" userId="c67a1c599625693b" providerId="LiveId" clId="{29889395-13AE-4D8C-B4AE-0403E5A4D5C0}" dt="2022-11-25T01:58:16.176" v="4673" actId="164"/>
          <ac:grpSpMkLst>
            <pc:docMk/>
            <pc:sldMk cId="560961243" sldId="285"/>
            <ac:grpSpMk id="32" creationId="{BAFACACB-75A1-E66C-0E62-E0F6D1C3DD58}"/>
          </ac:grpSpMkLst>
        </pc:grpChg>
        <pc:grpChg chg="add del mod">
          <ac:chgData name="松田 健太" userId="c67a1c599625693b" providerId="LiveId" clId="{29889395-13AE-4D8C-B4AE-0403E5A4D5C0}" dt="2022-11-24T09:06:21.681" v="4513" actId="478"/>
          <ac:grpSpMkLst>
            <pc:docMk/>
            <pc:sldMk cId="560961243" sldId="285"/>
            <ac:grpSpMk id="37" creationId="{958B20FA-BEBC-A14D-FA17-996C5265E9C9}"/>
          </ac:grpSpMkLst>
        </pc:grpChg>
        <pc:grpChg chg="add mod">
          <ac:chgData name="松田 健太" userId="c67a1c599625693b" providerId="LiveId" clId="{29889395-13AE-4D8C-B4AE-0403E5A4D5C0}" dt="2022-11-25T01:58:16.176" v="4673" actId="164"/>
          <ac:grpSpMkLst>
            <pc:docMk/>
            <pc:sldMk cId="560961243" sldId="285"/>
            <ac:grpSpMk id="42" creationId="{FA99BBB0-14D1-CF59-74D5-A3054B540D22}"/>
          </ac:grpSpMkLst>
        </pc:grpChg>
        <pc:grpChg chg="add del mod">
          <ac:chgData name="松田 健太" userId="c67a1c599625693b" providerId="LiveId" clId="{29889395-13AE-4D8C-B4AE-0403E5A4D5C0}" dt="2022-11-24T09:14:59.747" v="4640" actId="478"/>
          <ac:grpSpMkLst>
            <pc:docMk/>
            <pc:sldMk cId="560961243" sldId="285"/>
            <ac:grpSpMk id="43" creationId="{4BAE9F11-2AEF-A45D-B24A-0C5CE4E700C0}"/>
          </ac:grpSpMkLst>
        </pc:grpChg>
        <pc:grpChg chg="add mod">
          <ac:chgData name="松田 健太" userId="c67a1c599625693b" providerId="LiveId" clId="{29889395-13AE-4D8C-B4AE-0403E5A4D5C0}" dt="2022-11-25T01:58:18.594" v="4674" actId="1076"/>
          <ac:grpSpMkLst>
            <pc:docMk/>
            <pc:sldMk cId="560961243" sldId="285"/>
            <ac:grpSpMk id="59" creationId="{0D44281E-9F78-B556-BE37-23D5D9A0F080}"/>
          </ac:grpSpMkLst>
        </pc:grpChg>
        <pc:picChg chg="add del">
          <ac:chgData name="松田 健太" userId="c67a1c599625693b" providerId="LiveId" clId="{29889395-13AE-4D8C-B4AE-0403E5A4D5C0}" dt="2022-11-24T08:48:40.552" v="4336" actId="478"/>
          <ac:picMkLst>
            <pc:docMk/>
            <pc:sldMk cId="560961243" sldId="285"/>
            <ac:picMk id="20" creationId="{473C2441-D7C9-2232-4124-F7EB17D60BA3}"/>
          </ac:picMkLst>
        </pc:picChg>
        <pc:picChg chg="add mod">
          <ac:chgData name="松田 健太" userId="c67a1c599625693b" providerId="LiveId" clId="{29889395-13AE-4D8C-B4AE-0403E5A4D5C0}" dt="2022-11-24T08:50:26.728" v="4365" actId="164"/>
          <ac:picMkLst>
            <pc:docMk/>
            <pc:sldMk cId="560961243" sldId="285"/>
            <ac:picMk id="21" creationId="{E0D2B82C-3CA6-0954-602B-E1F6684E6E2A}"/>
          </ac:picMkLst>
        </pc:picChg>
        <pc:picChg chg="add mod">
          <ac:chgData name="松田 健太" userId="c67a1c599625693b" providerId="LiveId" clId="{29889395-13AE-4D8C-B4AE-0403E5A4D5C0}" dt="2022-11-24T08:54:16.630" v="4408" actId="164"/>
          <ac:picMkLst>
            <pc:docMk/>
            <pc:sldMk cId="560961243" sldId="285"/>
            <ac:picMk id="22" creationId="{2106591D-E3F6-16C0-8C08-D586D45E57EE}"/>
          </ac:picMkLst>
        </pc:picChg>
        <pc:picChg chg="add mod">
          <ac:chgData name="松田 健太" userId="c67a1c599625693b" providerId="LiveId" clId="{29889395-13AE-4D8C-B4AE-0403E5A4D5C0}" dt="2022-11-24T08:50:26.728" v="4365" actId="164"/>
          <ac:picMkLst>
            <pc:docMk/>
            <pc:sldMk cId="560961243" sldId="285"/>
            <ac:picMk id="23" creationId="{BDBCAFE7-5B03-BC6F-738A-68863C6D4176}"/>
          </ac:picMkLst>
        </pc:picChg>
        <pc:picChg chg="add mod">
          <ac:chgData name="松田 健太" userId="c67a1c599625693b" providerId="LiveId" clId="{29889395-13AE-4D8C-B4AE-0403E5A4D5C0}" dt="2022-11-24T08:54:16.630" v="4408" actId="164"/>
          <ac:picMkLst>
            <pc:docMk/>
            <pc:sldMk cId="560961243" sldId="285"/>
            <ac:picMk id="24" creationId="{B1E0DE60-055E-4141-03BA-DF63B8175ABD}"/>
          </ac:picMkLst>
        </pc:picChg>
        <pc:picChg chg="add del mod">
          <ac:chgData name="松田 健太" userId="c67a1c599625693b" providerId="LiveId" clId="{29889395-13AE-4D8C-B4AE-0403E5A4D5C0}" dt="2022-11-24T08:58:20.923" v="4457" actId="478"/>
          <ac:picMkLst>
            <pc:docMk/>
            <pc:sldMk cId="560961243" sldId="285"/>
            <ac:picMk id="26" creationId="{8096DF32-2B4A-1383-C300-D5A84E4BF1F4}"/>
          </ac:picMkLst>
        </pc:picChg>
        <pc:picChg chg="add del mod">
          <ac:chgData name="松田 健太" userId="c67a1c599625693b" providerId="LiveId" clId="{29889395-13AE-4D8C-B4AE-0403E5A4D5C0}" dt="2022-11-24T08:58:20.923" v="4457" actId="478"/>
          <ac:picMkLst>
            <pc:docMk/>
            <pc:sldMk cId="560961243" sldId="285"/>
            <ac:picMk id="27" creationId="{3687AB28-D33E-C0A5-C67F-C20E7226253E}"/>
          </ac:picMkLst>
        </pc:picChg>
        <pc:picChg chg="add del mod">
          <ac:chgData name="松田 健太" userId="c67a1c599625693b" providerId="LiveId" clId="{29889395-13AE-4D8C-B4AE-0403E5A4D5C0}" dt="2022-11-24T08:58:20.923" v="4457" actId="478"/>
          <ac:picMkLst>
            <pc:docMk/>
            <pc:sldMk cId="560961243" sldId="285"/>
            <ac:picMk id="28" creationId="{991E3A4B-5B46-0017-B13D-09B1E277FDAF}"/>
          </ac:picMkLst>
        </pc:picChg>
        <pc:picChg chg="add del mod">
          <ac:chgData name="松田 健太" userId="c67a1c599625693b" providerId="LiveId" clId="{29889395-13AE-4D8C-B4AE-0403E5A4D5C0}" dt="2022-11-24T08:58:20.923" v="4457" actId="478"/>
          <ac:picMkLst>
            <pc:docMk/>
            <pc:sldMk cId="560961243" sldId="285"/>
            <ac:picMk id="29" creationId="{25C080A3-08A3-CA9C-D750-DAC02CBB83F0}"/>
          </ac:picMkLst>
        </pc:picChg>
        <pc:picChg chg="add del mod">
          <ac:chgData name="松田 健太" userId="c67a1c599625693b" providerId="LiveId" clId="{29889395-13AE-4D8C-B4AE-0403E5A4D5C0}" dt="2022-11-24T08:58:20.923" v="4457" actId="478"/>
          <ac:picMkLst>
            <pc:docMk/>
            <pc:sldMk cId="560961243" sldId="285"/>
            <ac:picMk id="30" creationId="{E61DD336-799E-AFA4-5811-CF3C819054EA}"/>
          </ac:picMkLst>
        </pc:picChg>
        <pc:picChg chg="add del mod">
          <ac:chgData name="松田 健太" userId="c67a1c599625693b" providerId="LiveId" clId="{29889395-13AE-4D8C-B4AE-0403E5A4D5C0}" dt="2022-11-24T08:58:20.923" v="4457" actId="478"/>
          <ac:picMkLst>
            <pc:docMk/>
            <pc:sldMk cId="560961243" sldId="285"/>
            <ac:picMk id="31" creationId="{5B3E7BBC-21DF-9CBF-F465-8083370A2B59}"/>
          </ac:picMkLst>
        </pc:picChg>
        <pc:picChg chg="mod">
          <ac:chgData name="松田 健太" userId="c67a1c599625693b" providerId="LiveId" clId="{29889395-13AE-4D8C-B4AE-0403E5A4D5C0}" dt="2022-11-24T08:53:20.783" v="4402"/>
          <ac:picMkLst>
            <pc:docMk/>
            <pc:sldMk cId="560961243" sldId="285"/>
            <ac:picMk id="38" creationId="{0636805F-1AE7-13E7-97E2-CBE0699E6165}"/>
          </ac:picMkLst>
        </pc:picChg>
        <pc:picChg chg="mod">
          <ac:chgData name="松田 健太" userId="c67a1c599625693b" providerId="LiveId" clId="{29889395-13AE-4D8C-B4AE-0403E5A4D5C0}" dt="2022-11-24T08:53:20.783" v="4402"/>
          <ac:picMkLst>
            <pc:docMk/>
            <pc:sldMk cId="560961243" sldId="285"/>
            <ac:picMk id="39" creationId="{300D46C5-998C-17C6-D8BF-5080DBEF774D}"/>
          </ac:picMkLst>
        </pc:picChg>
        <pc:picChg chg="mod">
          <ac:chgData name="松田 健太" userId="c67a1c599625693b" providerId="LiveId" clId="{29889395-13AE-4D8C-B4AE-0403E5A4D5C0}" dt="2022-11-24T08:54:19.280" v="4409"/>
          <ac:picMkLst>
            <pc:docMk/>
            <pc:sldMk cId="560961243" sldId="285"/>
            <ac:picMk id="44" creationId="{836802D5-0079-12C1-1EAA-44BE7F4DA81C}"/>
          </ac:picMkLst>
        </pc:picChg>
        <pc:picChg chg="mod">
          <ac:chgData name="松田 健太" userId="c67a1c599625693b" providerId="LiveId" clId="{29889395-13AE-4D8C-B4AE-0403E5A4D5C0}" dt="2022-11-24T08:54:19.280" v="4409"/>
          <ac:picMkLst>
            <pc:docMk/>
            <pc:sldMk cId="560961243" sldId="285"/>
            <ac:picMk id="45" creationId="{72933910-E828-8F88-A103-BDBF7566C657}"/>
          </ac:picMkLst>
        </pc:picChg>
      </pc:sldChg>
      <pc:sldChg chg="modSp add mod">
        <pc:chgData name="松田 健太" userId="c67a1c599625693b" providerId="LiveId" clId="{29889395-13AE-4D8C-B4AE-0403E5A4D5C0}" dt="2022-11-24T04:41:14.601" v="4334" actId="20577"/>
        <pc:sldMkLst>
          <pc:docMk/>
          <pc:sldMk cId="2805474042" sldId="286"/>
        </pc:sldMkLst>
        <pc:spChg chg="mod">
          <ac:chgData name="松田 健太" userId="c67a1c599625693b" providerId="LiveId" clId="{29889395-13AE-4D8C-B4AE-0403E5A4D5C0}" dt="2022-11-24T04:41:14.601" v="4334" actId="20577"/>
          <ac:spMkLst>
            <pc:docMk/>
            <pc:sldMk cId="2805474042" sldId="286"/>
            <ac:spMk id="3" creationId="{98B255DD-AFC0-BD63-4ADB-4A3869623883}"/>
          </ac:spMkLst>
        </pc:spChg>
      </pc:sldChg>
      <pc:sldChg chg="add">
        <pc:chgData name="松田 健太" userId="c67a1c599625693b" providerId="LiveId" clId="{29889395-13AE-4D8C-B4AE-0403E5A4D5C0}" dt="2022-11-22T07:28:39.143" v="1796"/>
        <pc:sldMkLst>
          <pc:docMk/>
          <pc:sldMk cId="3735605276" sldId="287"/>
        </pc:sldMkLst>
      </pc:sldChg>
      <pc:sldChg chg="add">
        <pc:chgData name="松田 健太" userId="c67a1c599625693b" providerId="LiveId" clId="{29889395-13AE-4D8C-B4AE-0403E5A4D5C0}" dt="2022-11-22T07:28:40.508" v="1797"/>
        <pc:sldMkLst>
          <pc:docMk/>
          <pc:sldMk cId="3828284699" sldId="288"/>
        </pc:sldMkLst>
      </pc:sldChg>
      <pc:sldChg chg="add">
        <pc:chgData name="松田 健太" userId="c67a1c599625693b" providerId="LiveId" clId="{29889395-13AE-4D8C-B4AE-0403E5A4D5C0}" dt="2022-11-22T07:28:41.703" v="1798"/>
        <pc:sldMkLst>
          <pc:docMk/>
          <pc:sldMk cId="4095626003" sldId="289"/>
        </pc:sldMkLst>
      </pc:sldChg>
      <pc:sldChg chg="add">
        <pc:chgData name="松田 健太" userId="c67a1c599625693b" providerId="LiveId" clId="{29889395-13AE-4D8C-B4AE-0403E5A4D5C0}" dt="2022-11-22T07:28:42.805" v="1799"/>
        <pc:sldMkLst>
          <pc:docMk/>
          <pc:sldMk cId="976728268" sldId="290"/>
        </pc:sldMkLst>
      </pc:sldChg>
      <pc:sldChg chg="add del">
        <pc:chgData name="松田 健太" userId="c67a1c599625693b" providerId="LiveId" clId="{29889395-13AE-4D8C-B4AE-0403E5A4D5C0}" dt="2022-12-12T05:15:09.650" v="5824" actId="47"/>
        <pc:sldMkLst>
          <pc:docMk/>
          <pc:sldMk cId="1204474480" sldId="291"/>
        </pc:sldMkLst>
      </pc:sldChg>
      <pc:sldChg chg="add del">
        <pc:chgData name="松田 健太" userId="c67a1c599625693b" providerId="LiveId" clId="{29889395-13AE-4D8C-B4AE-0403E5A4D5C0}" dt="2022-12-12T05:15:09.650" v="5824" actId="47"/>
        <pc:sldMkLst>
          <pc:docMk/>
          <pc:sldMk cId="794288882" sldId="292"/>
        </pc:sldMkLst>
      </pc:sldChg>
      <pc:sldChg chg="add del">
        <pc:chgData name="松田 健太" userId="c67a1c599625693b" providerId="LiveId" clId="{29889395-13AE-4D8C-B4AE-0403E5A4D5C0}" dt="2022-12-12T05:15:09.650" v="5824" actId="47"/>
        <pc:sldMkLst>
          <pc:docMk/>
          <pc:sldMk cId="616545093" sldId="293"/>
        </pc:sldMkLst>
      </pc:sldChg>
      <pc:sldChg chg="modSp add mod">
        <pc:chgData name="松田 健太" userId="c67a1c599625693b" providerId="LiveId" clId="{29889395-13AE-4D8C-B4AE-0403E5A4D5C0}" dt="2022-11-25T02:02:28.039" v="4696" actId="20577"/>
        <pc:sldMkLst>
          <pc:docMk/>
          <pc:sldMk cId="2435778403" sldId="294"/>
        </pc:sldMkLst>
        <pc:spChg chg="mod">
          <ac:chgData name="松田 健太" userId="c67a1c599625693b" providerId="LiveId" clId="{29889395-13AE-4D8C-B4AE-0403E5A4D5C0}" dt="2022-11-25T02:02:28.039" v="4696" actId="20577"/>
          <ac:spMkLst>
            <pc:docMk/>
            <pc:sldMk cId="2435778403" sldId="294"/>
            <ac:spMk id="3" creationId="{98B255DD-AFC0-BD63-4ADB-4A3869623883}"/>
          </ac:spMkLst>
        </pc:spChg>
      </pc:sldChg>
      <pc:sldChg chg="modSp add mod">
        <pc:chgData name="松田 健太" userId="c67a1c599625693b" providerId="LiveId" clId="{29889395-13AE-4D8C-B4AE-0403E5A4D5C0}" dt="2022-11-25T02:02:24.951" v="4694" actId="20577"/>
        <pc:sldMkLst>
          <pc:docMk/>
          <pc:sldMk cId="167466371" sldId="295"/>
        </pc:sldMkLst>
        <pc:spChg chg="mod">
          <ac:chgData name="松田 健太" userId="c67a1c599625693b" providerId="LiveId" clId="{29889395-13AE-4D8C-B4AE-0403E5A4D5C0}" dt="2022-11-25T02:02:24.951" v="4694" actId="20577"/>
          <ac:spMkLst>
            <pc:docMk/>
            <pc:sldMk cId="167466371" sldId="295"/>
            <ac:spMk id="3" creationId="{98B255DD-AFC0-BD63-4ADB-4A3869623883}"/>
          </ac:spMkLst>
        </pc:spChg>
      </pc:sldChg>
      <pc:sldChg chg="addSp delSp modSp add mod">
        <pc:chgData name="松田 健太" userId="c67a1c599625693b" providerId="LiveId" clId="{29889395-13AE-4D8C-B4AE-0403E5A4D5C0}" dt="2022-11-25T02:06:24.044" v="4749" actId="1076"/>
        <pc:sldMkLst>
          <pc:docMk/>
          <pc:sldMk cId="2404523192" sldId="296"/>
        </pc:sldMkLst>
        <pc:spChg chg="add mod">
          <ac:chgData name="松田 健太" userId="c67a1c599625693b" providerId="LiveId" clId="{29889395-13AE-4D8C-B4AE-0403E5A4D5C0}" dt="2022-11-25T02:03:08.809" v="4719" actId="20577"/>
          <ac:spMkLst>
            <pc:docMk/>
            <pc:sldMk cId="2404523192" sldId="296"/>
            <ac:spMk id="2" creationId="{CC6424C7-F682-13C2-1396-0D4706562029}"/>
          </ac:spMkLst>
        </pc:spChg>
        <pc:spChg chg="mod topLvl">
          <ac:chgData name="松田 健太" userId="c67a1c599625693b" providerId="LiveId" clId="{29889395-13AE-4D8C-B4AE-0403E5A4D5C0}" dt="2022-11-25T02:06:19.763" v="4748" actId="164"/>
          <ac:spMkLst>
            <pc:docMk/>
            <pc:sldMk cId="2404523192" sldId="296"/>
            <ac:spMk id="33" creationId="{E011AD72-FF91-A643-B6E8-BC333AEB9290}"/>
          </ac:spMkLst>
        </pc:spChg>
        <pc:spChg chg="mod topLvl">
          <ac:chgData name="松田 健太" userId="c67a1c599625693b" providerId="LiveId" clId="{29889395-13AE-4D8C-B4AE-0403E5A4D5C0}" dt="2022-11-25T02:06:19.763" v="4748" actId="164"/>
          <ac:spMkLst>
            <pc:docMk/>
            <pc:sldMk cId="2404523192" sldId="296"/>
            <ac:spMk id="34" creationId="{4DB0BE5B-23F7-46C8-8168-71A6D60F87CC}"/>
          </ac:spMkLst>
        </pc:spChg>
        <pc:spChg chg="mod ord topLvl">
          <ac:chgData name="松田 健太" userId="c67a1c599625693b" providerId="LiveId" clId="{29889395-13AE-4D8C-B4AE-0403E5A4D5C0}" dt="2022-11-25T02:06:19.763" v="4748" actId="164"/>
          <ac:spMkLst>
            <pc:docMk/>
            <pc:sldMk cId="2404523192" sldId="296"/>
            <ac:spMk id="36" creationId="{3D90415B-C0B9-AA20-12F4-A36AB6149001}"/>
          </ac:spMkLst>
        </pc:spChg>
        <pc:spChg chg="mod topLvl">
          <ac:chgData name="松田 健太" userId="c67a1c599625693b" providerId="LiveId" clId="{29889395-13AE-4D8C-B4AE-0403E5A4D5C0}" dt="2022-11-25T02:06:19.763" v="4748" actId="164"/>
          <ac:spMkLst>
            <pc:docMk/>
            <pc:sldMk cId="2404523192" sldId="296"/>
            <ac:spMk id="48" creationId="{89AAEF4F-FDD4-C87A-9AF7-CD6921849B11}"/>
          </ac:spMkLst>
        </pc:spChg>
        <pc:spChg chg="mod topLvl">
          <ac:chgData name="松田 健太" userId="c67a1c599625693b" providerId="LiveId" clId="{29889395-13AE-4D8C-B4AE-0403E5A4D5C0}" dt="2022-11-25T02:06:19.763" v="4748" actId="164"/>
          <ac:spMkLst>
            <pc:docMk/>
            <pc:sldMk cId="2404523192" sldId="296"/>
            <ac:spMk id="51" creationId="{410BF50A-AD30-6365-0471-1C1768960E60}"/>
          </ac:spMkLst>
        </pc:spChg>
        <pc:spChg chg="mod topLvl">
          <ac:chgData name="松田 健太" userId="c67a1c599625693b" providerId="LiveId" clId="{29889395-13AE-4D8C-B4AE-0403E5A4D5C0}" dt="2022-11-25T02:06:19.763" v="4748" actId="164"/>
          <ac:spMkLst>
            <pc:docMk/>
            <pc:sldMk cId="2404523192" sldId="296"/>
            <ac:spMk id="57" creationId="{A4B935A7-A091-6C8F-3C21-2477F2585D45}"/>
          </ac:spMkLst>
        </pc:spChg>
        <pc:grpChg chg="add mod">
          <ac:chgData name="松田 健太" userId="c67a1c599625693b" providerId="LiveId" clId="{29889395-13AE-4D8C-B4AE-0403E5A4D5C0}" dt="2022-11-25T02:06:24.044" v="4749" actId="1076"/>
          <ac:grpSpMkLst>
            <pc:docMk/>
            <pc:sldMk cId="2404523192" sldId="296"/>
            <ac:grpSpMk id="3" creationId="{9592D2FC-23C8-1C94-97DC-403F4B7F7386}"/>
          </ac:grpSpMkLst>
        </pc:grpChg>
        <pc:grpChg chg="mod topLvl">
          <ac:chgData name="松田 健太" userId="c67a1c599625693b" providerId="LiveId" clId="{29889395-13AE-4D8C-B4AE-0403E5A4D5C0}" dt="2022-11-25T02:06:19.763" v="4748" actId="164"/>
          <ac:grpSpMkLst>
            <pc:docMk/>
            <pc:sldMk cId="2404523192" sldId="296"/>
            <ac:grpSpMk id="32" creationId="{BAFACACB-75A1-E66C-0E62-E0F6D1C3DD58}"/>
          </ac:grpSpMkLst>
        </pc:grpChg>
        <pc:grpChg chg="mod topLvl">
          <ac:chgData name="松田 健太" userId="c67a1c599625693b" providerId="LiveId" clId="{29889395-13AE-4D8C-B4AE-0403E5A4D5C0}" dt="2022-11-25T02:06:19.763" v="4748" actId="164"/>
          <ac:grpSpMkLst>
            <pc:docMk/>
            <pc:sldMk cId="2404523192" sldId="296"/>
            <ac:grpSpMk id="42" creationId="{FA99BBB0-14D1-CF59-74D5-A3054B540D22}"/>
          </ac:grpSpMkLst>
        </pc:grpChg>
        <pc:grpChg chg="del mod">
          <ac:chgData name="松田 健太" userId="c67a1c599625693b" providerId="LiveId" clId="{29889395-13AE-4D8C-B4AE-0403E5A4D5C0}" dt="2022-11-25T02:03:38.543" v="4722" actId="165"/>
          <ac:grpSpMkLst>
            <pc:docMk/>
            <pc:sldMk cId="2404523192" sldId="296"/>
            <ac:grpSpMk id="59" creationId="{0D44281E-9F78-B556-BE37-23D5D9A0F080}"/>
          </ac:grpSpMkLst>
        </pc:grpChg>
        <pc:picChg chg="mod">
          <ac:chgData name="松田 健太" userId="c67a1c599625693b" providerId="LiveId" clId="{29889395-13AE-4D8C-B4AE-0403E5A4D5C0}" dt="2022-11-25T02:03:38.543" v="4722" actId="165"/>
          <ac:picMkLst>
            <pc:docMk/>
            <pc:sldMk cId="2404523192" sldId="296"/>
            <ac:picMk id="21" creationId="{E0D2B82C-3CA6-0954-602B-E1F6684E6E2A}"/>
          </ac:picMkLst>
        </pc:picChg>
        <pc:picChg chg="mod">
          <ac:chgData name="松田 健太" userId="c67a1c599625693b" providerId="LiveId" clId="{29889395-13AE-4D8C-B4AE-0403E5A4D5C0}" dt="2022-11-25T02:03:38.543" v="4722" actId="165"/>
          <ac:picMkLst>
            <pc:docMk/>
            <pc:sldMk cId="2404523192" sldId="296"/>
            <ac:picMk id="22" creationId="{2106591D-E3F6-16C0-8C08-D586D45E57EE}"/>
          </ac:picMkLst>
        </pc:picChg>
        <pc:picChg chg="mod">
          <ac:chgData name="松田 健太" userId="c67a1c599625693b" providerId="LiveId" clId="{29889395-13AE-4D8C-B4AE-0403E5A4D5C0}" dt="2022-11-25T02:03:38.543" v="4722" actId="165"/>
          <ac:picMkLst>
            <pc:docMk/>
            <pc:sldMk cId="2404523192" sldId="296"/>
            <ac:picMk id="23" creationId="{BDBCAFE7-5B03-BC6F-738A-68863C6D4176}"/>
          </ac:picMkLst>
        </pc:picChg>
        <pc:picChg chg="mod">
          <ac:chgData name="松田 健太" userId="c67a1c599625693b" providerId="LiveId" clId="{29889395-13AE-4D8C-B4AE-0403E5A4D5C0}" dt="2022-11-25T02:03:38.543" v="4722" actId="165"/>
          <ac:picMkLst>
            <pc:docMk/>
            <pc:sldMk cId="2404523192" sldId="296"/>
            <ac:picMk id="24" creationId="{B1E0DE60-055E-4141-03BA-DF63B8175ABD}"/>
          </ac:picMkLst>
        </pc:picChg>
      </pc:sldChg>
      <pc:sldChg chg="modSp new mod">
        <pc:chgData name="松田 健太" userId="c67a1c599625693b" providerId="LiveId" clId="{29889395-13AE-4D8C-B4AE-0403E5A4D5C0}" dt="2022-11-29T09:09:51.892" v="5700" actId="20577"/>
        <pc:sldMkLst>
          <pc:docMk/>
          <pc:sldMk cId="3294629521" sldId="297"/>
        </pc:sldMkLst>
        <pc:spChg chg="mod">
          <ac:chgData name="松田 健太" userId="c67a1c599625693b" providerId="LiveId" clId="{29889395-13AE-4D8C-B4AE-0403E5A4D5C0}" dt="2022-11-29T09:09:51.892" v="5700" actId="20577"/>
          <ac:spMkLst>
            <pc:docMk/>
            <pc:sldMk cId="3294629521" sldId="297"/>
            <ac:spMk id="3" creationId="{B42384F4-A403-DBB3-3A43-7AA64F571747}"/>
          </ac:spMkLst>
        </pc:spChg>
      </pc:sldChg>
      <pc:sldChg chg="addSp delSp modSp add mod">
        <pc:chgData name="松田 健太" userId="c67a1c599625693b" providerId="LiveId" clId="{29889395-13AE-4D8C-B4AE-0403E5A4D5C0}" dt="2022-12-14T06:58:29.804" v="8215" actId="478"/>
        <pc:sldMkLst>
          <pc:docMk/>
          <pc:sldMk cId="2633480419" sldId="298"/>
        </pc:sldMkLst>
        <pc:spChg chg="add del mod">
          <ac:chgData name="松田 健太" userId="c67a1c599625693b" providerId="LiveId" clId="{29889395-13AE-4D8C-B4AE-0403E5A4D5C0}" dt="2022-12-14T06:58:29.804" v="8215" actId="478"/>
          <ac:spMkLst>
            <pc:docMk/>
            <pc:sldMk cId="2633480419" sldId="298"/>
            <ac:spMk id="2" creationId="{57A924E6-FCC0-8FF4-2691-AFEF21EDC5AD}"/>
          </ac:spMkLst>
        </pc:spChg>
        <pc:spChg chg="del">
          <ac:chgData name="松田 健太" userId="c67a1c599625693b" providerId="LiveId" clId="{29889395-13AE-4D8C-B4AE-0403E5A4D5C0}" dt="2022-11-25T06:01:22.871" v="4753" actId="478"/>
          <ac:spMkLst>
            <pc:docMk/>
            <pc:sldMk cId="2633480419" sldId="298"/>
            <ac:spMk id="2" creationId="{B1F029F1-816A-A8DF-6531-B48CF602F465}"/>
          </ac:spMkLst>
        </pc:spChg>
        <pc:spChg chg="del">
          <ac:chgData name="松田 健太" userId="c67a1c599625693b" providerId="LiveId" clId="{29889395-13AE-4D8C-B4AE-0403E5A4D5C0}" dt="2022-11-25T06:01:22.871" v="4753" actId="478"/>
          <ac:spMkLst>
            <pc:docMk/>
            <pc:sldMk cId="2633480419" sldId="298"/>
            <ac:spMk id="3" creationId="{B42384F4-A403-DBB3-3A43-7AA64F571747}"/>
          </ac:spMkLst>
        </pc:spChg>
        <pc:spChg chg="add mod topLvl">
          <ac:chgData name="松田 健太" userId="c67a1c599625693b" providerId="LiveId" clId="{29889395-13AE-4D8C-B4AE-0403E5A4D5C0}" dt="2022-12-01T01:45:28.635" v="5703" actId="2085"/>
          <ac:spMkLst>
            <pc:docMk/>
            <pc:sldMk cId="2633480419" sldId="298"/>
            <ac:spMk id="4" creationId="{5FC598AA-F5CD-BC3F-9922-A369576C7897}"/>
          </ac:spMkLst>
        </pc:spChg>
        <pc:spChg chg="add mod topLvl">
          <ac:chgData name="松田 健太" userId="c67a1c599625693b" providerId="LiveId" clId="{29889395-13AE-4D8C-B4AE-0403E5A4D5C0}" dt="2022-11-26T05:56:22.057" v="4873" actId="1076"/>
          <ac:spMkLst>
            <pc:docMk/>
            <pc:sldMk cId="2633480419" sldId="298"/>
            <ac:spMk id="5" creationId="{75F8EAD6-D49A-F96C-2441-891C08472400}"/>
          </ac:spMkLst>
        </pc:spChg>
        <pc:spChg chg="add mod">
          <ac:chgData name="松田 健太" userId="c67a1c599625693b" providerId="LiveId" clId="{29889395-13AE-4D8C-B4AE-0403E5A4D5C0}" dt="2022-11-26T05:17:19.510" v="4858" actId="207"/>
          <ac:spMkLst>
            <pc:docMk/>
            <pc:sldMk cId="2633480419" sldId="298"/>
            <ac:spMk id="7" creationId="{A8E304A0-89FA-C910-36CA-60D2B911C456}"/>
          </ac:spMkLst>
        </pc:spChg>
        <pc:spChg chg="add mod">
          <ac:chgData name="松田 健太" userId="c67a1c599625693b" providerId="LiveId" clId="{29889395-13AE-4D8C-B4AE-0403E5A4D5C0}" dt="2022-11-26T02:17:39.564" v="4856" actId="113"/>
          <ac:spMkLst>
            <pc:docMk/>
            <pc:sldMk cId="2633480419" sldId="298"/>
            <ac:spMk id="8" creationId="{5DFB240D-B0D9-7F17-2BAA-0D7191391DC5}"/>
          </ac:spMkLst>
        </pc:spChg>
        <pc:spChg chg="add mod">
          <ac:chgData name="松田 健太" userId="c67a1c599625693b" providerId="LiveId" clId="{29889395-13AE-4D8C-B4AE-0403E5A4D5C0}" dt="2022-11-26T05:17:23.210" v="4859" actId="207"/>
          <ac:spMkLst>
            <pc:docMk/>
            <pc:sldMk cId="2633480419" sldId="298"/>
            <ac:spMk id="9" creationId="{87BE1758-64F6-D03E-2A3D-E7706F627CA8}"/>
          </ac:spMkLst>
        </pc:spChg>
        <pc:spChg chg="add mod">
          <ac:chgData name="松田 健太" userId="c67a1c599625693b" providerId="LiveId" clId="{29889395-13AE-4D8C-B4AE-0403E5A4D5C0}" dt="2022-11-26T02:17:43.411" v="4857" actId="113"/>
          <ac:spMkLst>
            <pc:docMk/>
            <pc:sldMk cId="2633480419" sldId="298"/>
            <ac:spMk id="10" creationId="{5B647A61-06B4-30CB-C436-7FEB9E195043}"/>
          </ac:spMkLst>
        </pc:spChg>
        <pc:spChg chg="add mod">
          <ac:chgData name="松田 健太" userId="c67a1c599625693b" providerId="LiveId" clId="{29889395-13AE-4D8C-B4AE-0403E5A4D5C0}" dt="2022-11-26T05:17:30.144" v="4862" actId="207"/>
          <ac:spMkLst>
            <pc:docMk/>
            <pc:sldMk cId="2633480419" sldId="298"/>
            <ac:spMk id="11" creationId="{98DFD826-AF67-5C99-9B25-CC977A0069E0}"/>
          </ac:spMkLst>
        </pc:spChg>
        <pc:spChg chg="add mod">
          <ac:chgData name="松田 健太" userId="c67a1c599625693b" providerId="LiveId" clId="{29889395-13AE-4D8C-B4AE-0403E5A4D5C0}" dt="2022-11-26T05:17:27.997" v="4861" actId="207"/>
          <ac:spMkLst>
            <pc:docMk/>
            <pc:sldMk cId="2633480419" sldId="298"/>
            <ac:spMk id="12" creationId="{CC5A2AD2-60E9-FF34-4111-034F13DD3C1E}"/>
          </ac:spMkLst>
        </pc:spChg>
        <pc:spChg chg="add mod">
          <ac:chgData name="松田 健太" userId="c67a1c599625693b" providerId="LiveId" clId="{29889395-13AE-4D8C-B4AE-0403E5A4D5C0}" dt="2022-11-26T05:17:45.544" v="4863" actId="207"/>
          <ac:spMkLst>
            <pc:docMk/>
            <pc:sldMk cId="2633480419" sldId="298"/>
            <ac:spMk id="13" creationId="{5AB177F2-F60B-8C26-ED9F-EE3B133CC471}"/>
          </ac:spMkLst>
        </pc:spChg>
        <pc:spChg chg="add mod">
          <ac:chgData name="松田 健太" userId="c67a1c599625693b" providerId="LiveId" clId="{29889395-13AE-4D8C-B4AE-0403E5A4D5C0}" dt="2022-11-26T02:11:18.140" v="4834" actId="20577"/>
          <ac:spMkLst>
            <pc:docMk/>
            <pc:sldMk cId="2633480419" sldId="298"/>
            <ac:spMk id="14" creationId="{4FECB261-D932-F830-B393-399A05AC6F77}"/>
          </ac:spMkLst>
        </pc:spChg>
        <pc:spChg chg="add del mod">
          <ac:chgData name="松田 健太" userId="c67a1c599625693b" providerId="LiveId" clId="{29889395-13AE-4D8C-B4AE-0403E5A4D5C0}" dt="2022-11-26T02:14:48.496" v="4846" actId="478"/>
          <ac:spMkLst>
            <pc:docMk/>
            <pc:sldMk cId="2633480419" sldId="298"/>
            <ac:spMk id="15" creationId="{9E137B76-B267-5533-732E-968EAC50881F}"/>
          </ac:spMkLst>
        </pc:spChg>
        <pc:spChg chg="add del mod">
          <ac:chgData name="松田 健太" userId="c67a1c599625693b" providerId="LiveId" clId="{29889395-13AE-4D8C-B4AE-0403E5A4D5C0}" dt="2022-11-26T02:14:48.496" v="4846" actId="478"/>
          <ac:spMkLst>
            <pc:docMk/>
            <pc:sldMk cId="2633480419" sldId="298"/>
            <ac:spMk id="16" creationId="{23B7ADA6-A3D3-5EBC-439F-83ADA5E70FEF}"/>
          </ac:spMkLst>
        </pc:spChg>
        <pc:spChg chg="add mod">
          <ac:chgData name="松田 健太" userId="c67a1c599625693b" providerId="LiveId" clId="{29889395-13AE-4D8C-B4AE-0403E5A4D5C0}" dt="2022-11-26T05:17:47.693" v="4864" actId="207"/>
          <ac:spMkLst>
            <pc:docMk/>
            <pc:sldMk cId="2633480419" sldId="298"/>
            <ac:spMk id="17" creationId="{09AF6185-467A-EFB6-A68E-E51D0FD13631}"/>
          </ac:spMkLst>
        </pc:spChg>
        <pc:spChg chg="add mod">
          <ac:chgData name="松田 健太" userId="c67a1c599625693b" providerId="LiveId" clId="{29889395-13AE-4D8C-B4AE-0403E5A4D5C0}" dt="2022-11-26T02:16:43.188" v="4851" actId="1037"/>
          <ac:spMkLst>
            <pc:docMk/>
            <pc:sldMk cId="2633480419" sldId="298"/>
            <ac:spMk id="18" creationId="{893C3B3C-328C-77D5-305E-D30AEFF34888}"/>
          </ac:spMkLst>
        </pc:spChg>
        <pc:spChg chg="add mod">
          <ac:chgData name="松田 健太" userId="c67a1c599625693b" providerId="LiveId" clId="{29889395-13AE-4D8C-B4AE-0403E5A4D5C0}" dt="2022-11-26T05:17:51.986" v="4865" actId="207"/>
          <ac:spMkLst>
            <pc:docMk/>
            <pc:sldMk cId="2633480419" sldId="298"/>
            <ac:spMk id="19" creationId="{8C370D84-21A4-709D-848D-89ADE122DFA5}"/>
          </ac:spMkLst>
        </pc:spChg>
        <pc:spChg chg="add mod">
          <ac:chgData name="松田 健太" userId="c67a1c599625693b" providerId="LiveId" clId="{29889395-13AE-4D8C-B4AE-0403E5A4D5C0}" dt="2022-11-26T02:17:16.346" v="4855" actId="20577"/>
          <ac:spMkLst>
            <pc:docMk/>
            <pc:sldMk cId="2633480419" sldId="298"/>
            <ac:spMk id="20" creationId="{FD9D0F11-2657-045A-A762-C7AA6C6816E2}"/>
          </ac:spMkLst>
        </pc:spChg>
        <pc:spChg chg="add mod">
          <ac:chgData name="松田 健太" userId="c67a1c599625693b" providerId="LiveId" clId="{29889395-13AE-4D8C-B4AE-0403E5A4D5C0}" dt="2022-11-26T07:44:41.090" v="5048" actId="1076"/>
          <ac:spMkLst>
            <pc:docMk/>
            <pc:sldMk cId="2633480419" sldId="298"/>
            <ac:spMk id="21" creationId="{31FFFFBF-B90D-241E-4532-D037151E7F01}"/>
          </ac:spMkLst>
        </pc:spChg>
        <pc:spChg chg="add del mod">
          <ac:chgData name="松田 健太" userId="c67a1c599625693b" providerId="LiveId" clId="{29889395-13AE-4D8C-B4AE-0403E5A4D5C0}" dt="2022-11-26T05:55:46.922" v="4870" actId="478"/>
          <ac:spMkLst>
            <pc:docMk/>
            <pc:sldMk cId="2633480419" sldId="298"/>
            <ac:spMk id="22" creationId="{19E58562-7452-1B5A-A4C2-6EB08E28F7F2}"/>
          </ac:spMkLst>
        </pc:spChg>
        <pc:spChg chg="add mod">
          <ac:chgData name="松田 健太" userId="c67a1c599625693b" providerId="LiveId" clId="{29889395-13AE-4D8C-B4AE-0403E5A4D5C0}" dt="2022-11-26T07:44:41.090" v="5048" actId="1076"/>
          <ac:spMkLst>
            <pc:docMk/>
            <pc:sldMk cId="2633480419" sldId="298"/>
            <ac:spMk id="23" creationId="{56E37D94-6CC8-F841-46B3-1F022FBDEBEA}"/>
          </ac:spMkLst>
        </pc:spChg>
        <pc:spChg chg="add del mod">
          <ac:chgData name="松田 健太" userId="c67a1c599625693b" providerId="LiveId" clId="{29889395-13AE-4D8C-B4AE-0403E5A4D5C0}" dt="2022-11-26T07:26:19.943" v="5046" actId="478"/>
          <ac:spMkLst>
            <pc:docMk/>
            <pc:sldMk cId="2633480419" sldId="298"/>
            <ac:spMk id="24" creationId="{6D7797D7-4199-1E16-E724-2D6ECFE559EE}"/>
          </ac:spMkLst>
        </pc:spChg>
        <pc:spChg chg="add del mod">
          <ac:chgData name="松田 健太" userId="c67a1c599625693b" providerId="LiveId" clId="{29889395-13AE-4D8C-B4AE-0403E5A4D5C0}" dt="2022-11-26T07:26:19.943" v="5046" actId="478"/>
          <ac:spMkLst>
            <pc:docMk/>
            <pc:sldMk cId="2633480419" sldId="298"/>
            <ac:spMk id="25" creationId="{0513B41C-FA87-56FA-6900-DEDE991C0089}"/>
          </ac:spMkLst>
        </pc:spChg>
        <pc:spChg chg="add mod">
          <ac:chgData name="松田 健太" userId="c67a1c599625693b" providerId="LiveId" clId="{29889395-13AE-4D8C-B4AE-0403E5A4D5C0}" dt="2022-11-26T07:06:50.623" v="5005" actId="207"/>
          <ac:spMkLst>
            <pc:docMk/>
            <pc:sldMk cId="2633480419" sldId="298"/>
            <ac:spMk id="26" creationId="{1519696F-50D2-9BC2-6183-4542E31C6DC9}"/>
          </ac:spMkLst>
        </pc:spChg>
        <pc:spChg chg="add mod">
          <ac:chgData name="松田 健太" userId="c67a1c599625693b" providerId="LiveId" clId="{29889395-13AE-4D8C-B4AE-0403E5A4D5C0}" dt="2022-11-26T07:05:54.185" v="4994" actId="1076"/>
          <ac:spMkLst>
            <pc:docMk/>
            <pc:sldMk cId="2633480419" sldId="298"/>
            <ac:spMk id="27" creationId="{1D5DFF2C-C258-1C5C-D826-ACAAB8CC2E9F}"/>
          </ac:spMkLst>
        </pc:spChg>
        <pc:spChg chg="add mod">
          <ac:chgData name="松田 健太" userId="c67a1c599625693b" providerId="LiveId" clId="{29889395-13AE-4D8C-B4AE-0403E5A4D5C0}" dt="2022-11-26T07:07:03.126" v="5006" actId="207"/>
          <ac:spMkLst>
            <pc:docMk/>
            <pc:sldMk cId="2633480419" sldId="298"/>
            <ac:spMk id="28" creationId="{FD537D27-1481-4584-1CE6-BC40D7B861A2}"/>
          </ac:spMkLst>
        </pc:spChg>
        <pc:spChg chg="add mod">
          <ac:chgData name="松田 健太" userId="c67a1c599625693b" providerId="LiveId" clId="{29889395-13AE-4D8C-B4AE-0403E5A4D5C0}" dt="2022-11-26T07:05:59.748" v="4995" actId="1076"/>
          <ac:spMkLst>
            <pc:docMk/>
            <pc:sldMk cId="2633480419" sldId="298"/>
            <ac:spMk id="29" creationId="{91EBC8E1-B569-686A-7168-0D6C2E801C02}"/>
          </ac:spMkLst>
        </pc:spChg>
        <pc:spChg chg="add del mod">
          <ac:chgData name="松田 健太" userId="c67a1c599625693b" providerId="LiveId" clId="{29889395-13AE-4D8C-B4AE-0403E5A4D5C0}" dt="2022-11-26T07:25:05.285" v="5043" actId="478"/>
          <ac:spMkLst>
            <pc:docMk/>
            <pc:sldMk cId="2633480419" sldId="298"/>
            <ac:spMk id="30" creationId="{A8E30EFB-40EE-DA70-B092-5E3E604ABBF1}"/>
          </ac:spMkLst>
        </pc:spChg>
        <pc:spChg chg="add del mod">
          <ac:chgData name="松田 健太" userId="c67a1c599625693b" providerId="LiveId" clId="{29889395-13AE-4D8C-B4AE-0403E5A4D5C0}" dt="2022-11-26T07:25:05.285" v="5043" actId="478"/>
          <ac:spMkLst>
            <pc:docMk/>
            <pc:sldMk cId="2633480419" sldId="298"/>
            <ac:spMk id="31" creationId="{BC75889A-22EE-7EA7-C793-F089249CA87E}"/>
          </ac:spMkLst>
        </pc:spChg>
        <pc:spChg chg="add mod">
          <ac:chgData name="松田 健太" userId="c67a1c599625693b" providerId="LiveId" clId="{29889395-13AE-4D8C-B4AE-0403E5A4D5C0}" dt="2022-11-26T07:44:47.411" v="5049" actId="1076"/>
          <ac:spMkLst>
            <pc:docMk/>
            <pc:sldMk cId="2633480419" sldId="298"/>
            <ac:spMk id="32" creationId="{96F7F342-EF1D-0165-723A-29BDC12577CF}"/>
          </ac:spMkLst>
        </pc:spChg>
        <pc:spChg chg="add mod">
          <ac:chgData name="松田 健太" userId="c67a1c599625693b" providerId="LiveId" clId="{29889395-13AE-4D8C-B4AE-0403E5A4D5C0}" dt="2022-11-26T07:44:47.411" v="5049" actId="1076"/>
          <ac:spMkLst>
            <pc:docMk/>
            <pc:sldMk cId="2633480419" sldId="298"/>
            <ac:spMk id="33" creationId="{6A7C04AD-ADF5-4769-F9A4-E879BDD34061}"/>
          </ac:spMkLst>
        </pc:spChg>
        <pc:spChg chg="add del mod">
          <ac:chgData name="松田 健太" userId="c67a1c599625693b" providerId="LiveId" clId="{29889395-13AE-4D8C-B4AE-0403E5A4D5C0}" dt="2022-11-26T07:24:44.429" v="5042" actId="478"/>
          <ac:spMkLst>
            <pc:docMk/>
            <pc:sldMk cId="2633480419" sldId="298"/>
            <ac:spMk id="34" creationId="{C1325FE2-EA84-F7C4-709A-AE648C00C56C}"/>
          </ac:spMkLst>
        </pc:spChg>
        <pc:spChg chg="add del mod">
          <ac:chgData name="松田 健太" userId="c67a1c599625693b" providerId="LiveId" clId="{29889395-13AE-4D8C-B4AE-0403E5A4D5C0}" dt="2022-11-26T07:24:44.429" v="5042" actId="478"/>
          <ac:spMkLst>
            <pc:docMk/>
            <pc:sldMk cId="2633480419" sldId="298"/>
            <ac:spMk id="35" creationId="{9DF22149-868A-2050-9BB9-5EAC0A3D0BA0}"/>
          </ac:spMkLst>
        </pc:spChg>
        <pc:spChg chg="add del mod">
          <ac:chgData name="松田 健太" userId="c67a1c599625693b" providerId="LiveId" clId="{29889395-13AE-4D8C-B4AE-0403E5A4D5C0}" dt="2022-11-26T07:24:44.429" v="5042" actId="478"/>
          <ac:spMkLst>
            <pc:docMk/>
            <pc:sldMk cId="2633480419" sldId="298"/>
            <ac:spMk id="36" creationId="{0798FF37-D873-7BF0-2C61-009E3DC9B243}"/>
          </ac:spMkLst>
        </pc:spChg>
        <pc:spChg chg="add del mod">
          <ac:chgData name="松田 健太" userId="c67a1c599625693b" providerId="LiveId" clId="{29889395-13AE-4D8C-B4AE-0403E5A4D5C0}" dt="2022-11-26T07:24:44.429" v="5042" actId="478"/>
          <ac:spMkLst>
            <pc:docMk/>
            <pc:sldMk cId="2633480419" sldId="298"/>
            <ac:spMk id="37" creationId="{A8F04401-3885-7845-76E1-EEBC7DFDD12D}"/>
          </ac:spMkLst>
        </pc:spChg>
        <pc:spChg chg="add del mod">
          <ac:chgData name="松田 健太" userId="c67a1c599625693b" providerId="LiveId" clId="{29889395-13AE-4D8C-B4AE-0403E5A4D5C0}" dt="2022-11-26T07:22:58.694" v="5027" actId="21"/>
          <ac:spMkLst>
            <pc:docMk/>
            <pc:sldMk cId="2633480419" sldId="298"/>
            <ac:spMk id="38" creationId="{8376CF08-DDE0-0DD6-F2D4-D71BA4CB681B}"/>
          </ac:spMkLst>
        </pc:spChg>
        <pc:spChg chg="add mod">
          <ac:chgData name="松田 健太" userId="c67a1c599625693b" providerId="LiveId" clId="{29889395-13AE-4D8C-B4AE-0403E5A4D5C0}" dt="2022-11-26T07:23:11.812" v="5029" actId="1076"/>
          <ac:spMkLst>
            <pc:docMk/>
            <pc:sldMk cId="2633480419" sldId="298"/>
            <ac:spMk id="39" creationId="{E78C4162-A61D-2E77-57BC-424BDEA559ED}"/>
          </ac:spMkLst>
        </pc:spChg>
        <pc:spChg chg="add mod">
          <ac:chgData name="松田 健太" userId="c67a1c599625693b" providerId="LiveId" clId="{29889395-13AE-4D8C-B4AE-0403E5A4D5C0}" dt="2022-11-26T07:23:11.812" v="5029" actId="1076"/>
          <ac:spMkLst>
            <pc:docMk/>
            <pc:sldMk cId="2633480419" sldId="298"/>
            <ac:spMk id="40" creationId="{1DBC1F6C-7783-CC62-4F40-8E16E3D34FC0}"/>
          </ac:spMkLst>
        </pc:spChg>
        <pc:spChg chg="add mod ord">
          <ac:chgData name="松田 健太" userId="c67a1c599625693b" providerId="LiveId" clId="{29889395-13AE-4D8C-B4AE-0403E5A4D5C0}" dt="2022-11-26T07:27:47.688" v="5047" actId="14100"/>
          <ac:spMkLst>
            <pc:docMk/>
            <pc:sldMk cId="2633480419" sldId="298"/>
            <ac:spMk id="41" creationId="{463967AA-7E10-8736-2EB5-8CCC0841B91A}"/>
          </ac:spMkLst>
        </pc:spChg>
        <pc:grpChg chg="add del mod">
          <ac:chgData name="松田 健太" userId="c67a1c599625693b" providerId="LiveId" clId="{29889395-13AE-4D8C-B4AE-0403E5A4D5C0}" dt="2022-11-25T07:41:37.522" v="4792" actId="165"/>
          <ac:grpSpMkLst>
            <pc:docMk/>
            <pc:sldMk cId="2633480419" sldId="298"/>
            <ac:grpSpMk id="6" creationId="{E2724484-C753-7C8E-2975-9DC86A440110}"/>
          </ac:grpSpMkLst>
        </pc:grpChg>
      </pc:sldChg>
      <pc:sldChg chg="addSp delSp modSp mod">
        <pc:chgData name="松田 健太" userId="c67a1c599625693b" providerId="LiveId" clId="{29889395-13AE-4D8C-B4AE-0403E5A4D5C0}" dt="2022-12-14T07:47:39.435" v="8667" actId="1076"/>
        <pc:sldMkLst>
          <pc:docMk/>
          <pc:sldMk cId="1163121193" sldId="299"/>
        </pc:sldMkLst>
        <pc:spChg chg="add mod">
          <ac:chgData name="松田 健太" userId="c67a1c599625693b" providerId="LiveId" clId="{29889395-13AE-4D8C-B4AE-0403E5A4D5C0}" dt="2022-12-14T07:40:33.652" v="8550" actId="1038"/>
          <ac:spMkLst>
            <pc:docMk/>
            <pc:sldMk cId="1163121193" sldId="299"/>
            <ac:spMk id="3" creationId="{93417E1E-DA6C-BA51-D56B-7255525A830E}"/>
          </ac:spMkLst>
        </pc:spChg>
        <pc:spChg chg="add mod">
          <ac:chgData name="松田 健太" userId="c67a1c599625693b" providerId="LiveId" clId="{29889395-13AE-4D8C-B4AE-0403E5A4D5C0}" dt="2022-12-14T07:40:33.652" v="8550" actId="1038"/>
          <ac:spMkLst>
            <pc:docMk/>
            <pc:sldMk cId="1163121193" sldId="299"/>
            <ac:spMk id="4" creationId="{A473D018-35D3-30EB-2297-981642E7628A}"/>
          </ac:spMkLst>
        </pc:spChg>
        <pc:spChg chg="del mod">
          <ac:chgData name="松田 健太" userId="c67a1c599625693b" providerId="LiveId" clId="{29889395-13AE-4D8C-B4AE-0403E5A4D5C0}" dt="2022-11-28T02:30:21.837" v="5133" actId="478"/>
          <ac:spMkLst>
            <pc:docMk/>
            <pc:sldMk cId="1163121193" sldId="299"/>
            <ac:spMk id="4" creationId="{C6C1B0FE-1321-FE4F-3818-BF0DA873FA46}"/>
          </ac:spMkLst>
        </pc:spChg>
        <pc:spChg chg="del mod">
          <ac:chgData name="松田 健太" userId="c67a1c599625693b" providerId="LiveId" clId="{29889395-13AE-4D8C-B4AE-0403E5A4D5C0}" dt="2022-12-14T07:13:14.890" v="8276" actId="478"/>
          <ac:spMkLst>
            <pc:docMk/>
            <pc:sldMk cId="1163121193" sldId="299"/>
            <ac:spMk id="6" creationId="{385B2F76-BB4E-5D7F-35D8-9BA3D3C149DF}"/>
          </ac:spMkLst>
        </pc:spChg>
        <pc:spChg chg="del mod">
          <ac:chgData name="松田 健太" userId="c67a1c599625693b" providerId="LiveId" clId="{29889395-13AE-4D8C-B4AE-0403E5A4D5C0}" dt="2022-12-14T07:13:14.890" v="8276" actId="478"/>
          <ac:spMkLst>
            <pc:docMk/>
            <pc:sldMk cId="1163121193" sldId="299"/>
            <ac:spMk id="7" creationId="{F1487A14-4CE0-A8EF-4E33-E34E7E0658FD}"/>
          </ac:spMkLst>
        </pc:spChg>
        <pc:spChg chg="add mod">
          <ac:chgData name="松田 健太" userId="c67a1c599625693b" providerId="LiveId" clId="{29889395-13AE-4D8C-B4AE-0403E5A4D5C0}" dt="2022-12-14T07:40:33.652" v="8550" actId="1038"/>
          <ac:spMkLst>
            <pc:docMk/>
            <pc:sldMk cId="1163121193" sldId="299"/>
            <ac:spMk id="8" creationId="{77EDB0C5-AE1D-1722-A4C6-56821199896F}"/>
          </ac:spMkLst>
        </pc:spChg>
        <pc:spChg chg="del">
          <ac:chgData name="松田 健太" userId="c67a1c599625693b" providerId="LiveId" clId="{29889395-13AE-4D8C-B4AE-0403E5A4D5C0}" dt="2022-11-28T02:28:11.362" v="5086" actId="478"/>
          <ac:spMkLst>
            <pc:docMk/>
            <pc:sldMk cId="1163121193" sldId="299"/>
            <ac:spMk id="8" creationId="{82D35471-0B0E-E5D2-3DC6-5B817266F83E}"/>
          </ac:spMkLst>
        </pc:spChg>
        <pc:spChg chg="del">
          <ac:chgData name="松田 健太" userId="c67a1c599625693b" providerId="LiveId" clId="{29889395-13AE-4D8C-B4AE-0403E5A4D5C0}" dt="2022-11-28T02:28:11.362" v="5086" actId="478"/>
          <ac:spMkLst>
            <pc:docMk/>
            <pc:sldMk cId="1163121193" sldId="299"/>
            <ac:spMk id="9" creationId="{00EDEB03-5CFC-7B7C-8C14-3AF06A95BEA3}"/>
          </ac:spMkLst>
        </pc:spChg>
        <pc:spChg chg="add mod">
          <ac:chgData name="松田 健太" userId="c67a1c599625693b" providerId="LiveId" clId="{29889395-13AE-4D8C-B4AE-0403E5A4D5C0}" dt="2022-12-14T07:40:33.652" v="8550" actId="1038"/>
          <ac:spMkLst>
            <pc:docMk/>
            <pc:sldMk cId="1163121193" sldId="299"/>
            <ac:spMk id="9" creationId="{929EC909-EAAA-2573-F7ED-0289AD45B182}"/>
          </ac:spMkLst>
        </pc:spChg>
        <pc:spChg chg="mod ord">
          <ac:chgData name="松田 健太" userId="c67a1c599625693b" providerId="LiveId" clId="{29889395-13AE-4D8C-B4AE-0403E5A4D5C0}" dt="2022-12-14T07:40:33.652" v="8550" actId="1038"/>
          <ac:spMkLst>
            <pc:docMk/>
            <pc:sldMk cId="1163121193" sldId="299"/>
            <ac:spMk id="10" creationId="{094402AB-58F4-251F-C7FE-C9E50DEFCECF}"/>
          </ac:spMkLst>
        </pc:spChg>
        <pc:spChg chg="mod">
          <ac:chgData name="松田 健太" userId="c67a1c599625693b" providerId="LiveId" clId="{29889395-13AE-4D8C-B4AE-0403E5A4D5C0}" dt="2022-12-14T07:40:33.652" v="8550" actId="1038"/>
          <ac:spMkLst>
            <pc:docMk/>
            <pc:sldMk cId="1163121193" sldId="299"/>
            <ac:spMk id="11" creationId="{02E4CF77-40AC-BBEA-2A01-42B852E08F6F}"/>
          </ac:spMkLst>
        </pc:spChg>
        <pc:spChg chg="mod">
          <ac:chgData name="松田 健太" userId="c67a1c599625693b" providerId="LiveId" clId="{29889395-13AE-4D8C-B4AE-0403E5A4D5C0}" dt="2022-12-14T07:40:33.652" v="8550" actId="1038"/>
          <ac:spMkLst>
            <pc:docMk/>
            <pc:sldMk cId="1163121193" sldId="299"/>
            <ac:spMk id="12" creationId="{15A81320-53BB-59D9-602C-113E6DAE691F}"/>
          </ac:spMkLst>
        </pc:spChg>
        <pc:spChg chg="del mod">
          <ac:chgData name="松田 健太" userId="c67a1c599625693b" providerId="LiveId" clId="{29889395-13AE-4D8C-B4AE-0403E5A4D5C0}" dt="2022-12-14T07:33:42.456" v="8414" actId="478"/>
          <ac:spMkLst>
            <pc:docMk/>
            <pc:sldMk cId="1163121193" sldId="299"/>
            <ac:spMk id="13" creationId="{A08365AC-F488-5DEF-9ADA-8935DCE0167E}"/>
          </ac:spMkLst>
        </pc:spChg>
        <pc:spChg chg="mod">
          <ac:chgData name="松田 健太" userId="c67a1c599625693b" providerId="LiveId" clId="{29889395-13AE-4D8C-B4AE-0403E5A4D5C0}" dt="2022-12-14T07:40:33.652" v="8550" actId="1038"/>
          <ac:spMkLst>
            <pc:docMk/>
            <pc:sldMk cId="1163121193" sldId="299"/>
            <ac:spMk id="15" creationId="{4F2E5CCB-A269-C099-C0E8-AD0CBD6D0F90}"/>
          </ac:spMkLst>
        </pc:spChg>
        <pc:spChg chg="mod">
          <ac:chgData name="松田 健太" userId="c67a1c599625693b" providerId="LiveId" clId="{29889395-13AE-4D8C-B4AE-0403E5A4D5C0}" dt="2022-12-14T07:40:33.652" v="8550" actId="1038"/>
          <ac:spMkLst>
            <pc:docMk/>
            <pc:sldMk cId="1163121193" sldId="299"/>
            <ac:spMk id="16" creationId="{F3431845-E86A-6EAC-72B6-AFF026643810}"/>
          </ac:spMkLst>
        </pc:spChg>
        <pc:spChg chg="del">
          <ac:chgData name="松田 健太" userId="c67a1c599625693b" providerId="LiveId" clId="{29889395-13AE-4D8C-B4AE-0403E5A4D5C0}" dt="2022-11-28T02:28:11.362" v="5086" actId="478"/>
          <ac:spMkLst>
            <pc:docMk/>
            <pc:sldMk cId="1163121193" sldId="299"/>
            <ac:spMk id="17" creationId="{16592D09-3EAD-43B7-F268-F7210642AE36}"/>
          </ac:spMkLst>
        </pc:spChg>
        <pc:spChg chg="add del mod">
          <ac:chgData name="松田 健太" userId="c67a1c599625693b" providerId="LiveId" clId="{29889395-13AE-4D8C-B4AE-0403E5A4D5C0}" dt="2022-12-14T07:38:42.924" v="8483" actId="478"/>
          <ac:spMkLst>
            <pc:docMk/>
            <pc:sldMk cId="1163121193" sldId="299"/>
            <ac:spMk id="17" creationId="{A104B676-3FF6-9881-2A5E-9241711D4FD7}"/>
          </ac:spMkLst>
        </pc:spChg>
        <pc:spChg chg="add del mod">
          <ac:chgData name="松田 健太" userId="c67a1c599625693b" providerId="LiveId" clId="{29889395-13AE-4D8C-B4AE-0403E5A4D5C0}" dt="2022-12-14T07:38:42.924" v="8483" actId="478"/>
          <ac:spMkLst>
            <pc:docMk/>
            <pc:sldMk cId="1163121193" sldId="299"/>
            <ac:spMk id="18" creationId="{7B566EAA-BA50-386B-5785-717AB6632A2D}"/>
          </ac:spMkLst>
        </pc:spChg>
        <pc:spChg chg="del">
          <ac:chgData name="松田 健太" userId="c67a1c599625693b" providerId="LiveId" clId="{29889395-13AE-4D8C-B4AE-0403E5A4D5C0}" dt="2022-11-28T02:28:11.362" v="5086" actId="478"/>
          <ac:spMkLst>
            <pc:docMk/>
            <pc:sldMk cId="1163121193" sldId="299"/>
            <ac:spMk id="18" creationId="{862E57A9-C0C7-F1FE-E7EE-B4BDBCFBFE52}"/>
          </ac:spMkLst>
        </pc:spChg>
        <pc:spChg chg="add del mod">
          <ac:chgData name="松田 健太" userId="c67a1c599625693b" providerId="LiveId" clId="{29889395-13AE-4D8C-B4AE-0403E5A4D5C0}" dt="2022-12-14T07:38:42.924" v="8483" actId="478"/>
          <ac:spMkLst>
            <pc:docMk/>
            <pc:sldMk cId="1163121193" sldId="299"/>
            <ac:spMk id="19" creationId="{68C28517-0D4A-71D8-DA5A-5D5E0AA1C865}"/>
          </ac:spMkLst>
        </pc:spChg>
        <pc:spChg chg="del">
          <ac:chgData name="松田 健太" userId="c67a1c599625693b" providerId="LiveId" clId="{29889395-13AE-4D8C-B4AE-0403E5A4D5C0}" dt="2022-11-28T02:28:11.362" v="5086" actId="478"/>
          <ac:spMkLst>
            <pc:docMk/>
            <pc:sldMk cId="1163121193" sldId="299"/>
            <ac:spMk id="19" creationId="{F38559FC-CFFD-B3E7-ADFF-F5AE48A5AC30}"/>
          </ac:spMkLst>
        </pc:spChg>
        <pc:spChg chg="del">
          <ac:chgData name="松田 健太" userId="c67a1c599625693b" providerId="LiveId" clId="{29889395-13AE-4D8C-B4AE-0403E5A4D5C0}" dt="2022-11-28T02:28:11.362" v="5086" actId="478"/>
          <ac:spMkLst>
            <pc:docMk/>
            <pc:sldMk cId="1163121193" sldId="299"/>
            <ac:spMk id="20" creationId="{DDD85D12-63BC-FFFF-3E05-15D373BF144D}"/>
          </ac:spMkLst>
        </pc:spChg>
        <pc:spChg chg="add del mod">
          <ac:chgData name="松田 健太" userId="c67a1c599625693b" providerId="LiveId" clId="{29889395-13AE-4D8C-B4AE-0403E5A4D5C0}" dt="2022-12-14T07:38:42.924" v="8483" actId="478"/>
          <ac:spMkLst>
            <pc:docMk/>
            <pc:sldMk cId="1163121193" sldId="299"/>
            <ac:spMk id="20" creationId="{ECC9A045-9D79-5514-BE40-5E69B7E9A177}"/>
          </ac:spMkLst>
        </pc:spChg>
        <pc:spChg chg="add del mod">
          <ac:chgData name="松田 健太" userId="c67a1c599625693b" providerId="LiveId" clId="{29889395-13AE-4D8C-B4AE-0403E5A4D5C0}" dt="2022-12-14T07:38:42.924" v="8483" actId="478"/>
          <ac:spMkLst>
            <pc:docMk/>
            <pc:sldMk cId="1163121193" sldId="299"/>
            <ac:spMk id="21" creationId="{0693366A-E1B7-5FCE-B64D-C5644625E4E1}"/>
          </ac:spMkLst>
        </pc:spChg>
        <pc:spChg chg="add del mod">
          <ac:chgData name="松田 健太" userId="c67a1c599625693b" providerId="LiveId" clId="{29889395-13AE-4D8C-B4AE-0403E5A4D5C0}" dt="2022-11-28T02:22:18.735" v="5083" actId="478"/>
          <ac:spMkLst>
            <pc:docMk/>
            <pc:sldMk cId="1163121193" sldId="299"/>
            <ac:spMk id="21" creationId="{35C5CC41-A10F-55FA-832B-38B295D559D7}"/>
          </ac:spMkLst>
        </pc:spChg>
        <pc:spChg chg="add del mod">
          <ac:chgData name="松田 健太" userId="c67a1c599625693b" providerId="LiveId" clId="{29889395-13AE-4D8C-B4AE-0403E5A4D5C0}" dt="2022-12-14T07:38:39.285" v="8482" actId="478"/>
          <ac:spMkLst>
            <pc:docMk/>
            <pc:sldMk cId="1163121193" sldId="299"/>
            <ac:spMk id="22" creationId="{59983D99-AEF6-6D4A-3DD9-6A78DEFFD9E2}"/>
          </ac:spMkLst>
        </pc:spChg>
        <pc:spChg chg="add mod">
          <ac:chgData name="松田 健太" userId="c67a1c599625693b" providerId="LiveId" clId="{29889395-13AE-4D8C-B4AE-0403E5A4D5C0}" dt="2022-12-14T07:40:33.652" v="8550" actId="1038"/>
          <ac:spMkLst>
            <pc:docMk/>
            <pc:sldMk cId="1163121193" sldId="299"/>
            <ac:spMk id="23" creationId="{A55800B5-1A44-600F-C074-4A23E2952C8C}"/>
          </ac:spMkLst>
        </pc:spChg>
        <pc:spChg chg="add del mod">
          <ac:chgData name="松田 健太" userId="c67a1c599625693b" providerId="LiveId" clId="{29889395-13AE-4D8C-B4AE-0403E5A4D5C0}" dt="2022-12-14T07:13:57.886" v="8297" actId="478"/>
          <ac:spMkLst>
            <pc:docMk/>
            <pc:sldMk cId="1163121193" sldId="299"/>
            <ac:spMk id="24" creationId="{8CE8C25E-7FB8-797E-FC87-EE5E5FA2DA29}"/>
          </ac:spMkLst>
        </pc:spChg>
        <pc:spChg chg="del">
          <ac:chgData name="松田 健太" userId="c67a1c599625693b" providerId="LiveId" clId="{29889395-13AE-4D8C-B4AE-0403E5A4D5C0}" dt="2022-11-28T02:28:11.362" v="5086" actId="478"/>
          <ac:spMkLst>
            <pc:docMk/>
            <pc:sldMk cId="1163121193" sldId="299"/>
            <ac:spMk id="25" creationId="{308D84F4-35B1-BCD9-6684-C6C9E4379F1D}"/>
          </ac:spMkLst>
        </pc:spChg>
        <pc:spChg chg="add mod">
          <ac:chgData name="松田 健太" userId="c67a1c599625693b" providerId="LiveId" clId="{29889395-13AE-4D8C-B4AE-0403E5A4D5C0}" dt="2022-12-14T07:40:33.652" v="8550" actId="1038"/>
          <ac:spMkLst>
            <pc:docMk/>
            <pc:sldMk cId="1163121193" sldId="299"/>
            <ac:spMk id="25" creationId="{B5CB0263-9593-142D-D69E-364FB77123A1}"/>
          </ac:spMkLst>
        </pc:spChg>
        <pc:spChg chg="add mod">
          <ac:chgData name="松田 健太" userId="c67a1c599625693b" providerId="LiveId" clId="{29889395-13AE-4D8C-B4AE-0403E5A4D5C0}" dt="2022-12-14T07:40:33.652" v="8550" actId="1038"/>
          <ac:spMkLst>
            <pc:docMk/>
            <pc:sldMk cId="1163121193" sldId="299"/>
            <ac:spMk id="26" creationId="{4B0BF719-C7C2-DF4B-F316-7D7AEECA9965}"/>
          </ac:spMkLst>
        </pc:spChg>
        <pc:spChg chg="add mod">
          <ac:chgData name="松田 健太" userId="c67a1c599625693b" providerId="LiveId" clId="{29889395-13AE-4D8C-B4AE-0403E5A4D5C0}" dt="2022-12-14T07:40:48.073" v="8559" actId="1076"/>
          <ac:spMkLst>
            <pc:docMk/>
            <pc:sldMk cId="1163121193" sldId="299"/>
            <ac:spMk id="27" creationId="{F860CE15-5AF4-EDAB-1B4F-B5DF17E88980}"/>
          </ac:spMkLst>
        </pc:spChg>
        <pc:spChg chg="add del mod">
          <ac:chgData name="松田 健太" userId="c67a1c599625693b" providerId="LiveId" clId="{29889395-13AE-4D8C-B4AE-0403E5A4D5C0}" dt="2022-12-14T07:17:07.699" v="8352" actId="478"/>
          <ac:spMkLst>
            <pc:docMk/>
            <pc:sldMk cId="1163121193" sldId="299"/>
            <ac:spMk id="28" creationId="{7893948F-6B50-2105-C9A5-33B348664231}"/>
          </ac:spMkLst>
        </pc:spChg>
        <pc:spChg chg="add mod">
          <ac:chgData name="松田 健太" userId="c67a1c599625693b" providerId="LiveId" clId="{29889395-13AE-4D8C-B4AE-0403E5A4D5C0}" dt="2022-12-14T07:41:53.361" v="8620" actId="14100"/>
          <ac:spMkLst>
            <pc:docMk/>
            <pc:sldMk cId="1163121193" sldId="299"/>
            <ac:spMk id="29" creationId="{FEAA4B9F-EADE-A030-BC0F-5307A4878C52}"/>
          </ac:spMkLst>
        </pc:spChg>
        <pc:spChg chg="add mod">
          <ac:chgData name="松田 健太" userId="c67a1c599625693b" providerId="LiveId" clId="{29889395-13AE-4D8C-B4AE-0403E5A4D5C0}" dt="2022-12-14T07:40:33.652" v="8550" actId="1038"/>
          <ac:spMkLst>
            <pc:docMk/>
            <pc:sldMk cId="1163121193" sldId="299"/>
            <ac:spMk id="30" creationId="{F2962484-13FB-6974-8E53-6F8B3D57270F}"/>
          </ac:spMkLst>
        </pc:spChg>
        <pc:spChg chg="add mod">
          <ac:chgData name="松田 健太" userId="c67a1c599625693b" providerId="LiveId" clId="{29889395-13AE-4D8C-B4AE-0403E5A4D5C0}" dt="2022-12-14T07:40:33.652" v="8550" actId="1038"/>
          <ac:spMkLst>
            <pc:docMk/>
            <pc:sldMk cId="1163121193" sldId="299"/>
            <ac:spMk id="31" creationId="{B026410F-ADFE-2361-DC52-9265910ABE2A}"/>
          </ac:spMkLst>
        </pc:spChg>
        <pc:spChg chg="add del mod">
          <ac:chgData name="松田 健太" userId="c67a1c599625693b" providerId="LiveId" clId="{29889395-13AE-4D8C-B4AE-0403E5A4D5C0}" dt="2022-12-14T07:38:37.366" v="8481" actId="478"/>
          <ac:spMkLst>
            <pc:docMk/>
            <pc:sldMk cId="1163121193" sldId="299"/>
            <ac:spMk id="32" creationId="{81894877-D3D4-C98D-AF55-6CD80C779785}"/>
          </ac:spMkLst>
        </pc:spChg>
        <pc:spChg chg="add mod">
          <ac:chgData name="松田 健太" userId="c67a1c599625693b" providerId="LiveId" clId="{29889395-13AE-4D8C-B4AE-0403E5A4D5C0}" dt="2022-12-14T07:41:59.700" v="8621" actId="1076"/>
          <ac:spMkLst>
            <pc:docMk/>
            <pc:sldMk cId="1163121193" sldId="299"/>
            <ac:spMk id="33" creationId="{3BCBB5D1-7BB8-B821-EB0A-BA4E669E5A25}"/>
          </ac:spMkLst>
        </pc:spChg>
        <pc:spChg chg="add mod">
          <ac:chgData name="松田 健太" userId="c67a1c599625693b" providerId="LiveId" clId="{29889395-13AE-4D8C-B4AE-0403E5A4D5C0}" dt="2022-12-14T07:42:02.504" v="8622" actId="1076"/>
          <ac:spMkLst>
            <pc:docMk/>
            <pc:sldMk cId="1163121193" sldId="299"/>
            <ac:spMk id="34" creationId="{5EDBF22E-B923-65DB-53C8-471BA2B269E2}"/>
          </ac:spMkLst>
        </pc:spChg>
        <pc:spChg chg="add del mod">
          <ac:chgData name="松田 健太" userId="c67a1c599625693b" providerId="LiveId" clId="{29889395-13AE-4D8C-B4AE-0403E5A4D5C0}" dt="2022-12-14T07:17:07.699" v="8352" actId="478"/>
          <ac:spMkLst>
            <pc:docMk/>
            <pc:sldMk cId="1163121193" sldId="299"/>
            <ac:spMk id="35" creationId="{1D6B61BB-4E07-DA9E-45DD-FB457E9D3165}"/>
          </ac:spMkLst>
        </pc:spChg>
        <pc:spChg chg="add del mod">
          <ac:chgData name="松田 健太" userId="c67a1c599625693b" providerId="LiveId" clId="{29889395-13AE-4D8C-B4AE-0403E5A4D5C0}" dt="2022-12-14T07:13:57.886" v="8297" actId="478"/>
          <ac:spMkLst>
            <pc:docMk/>
            <pc:sldMk cId="1163121193" sldId="299"/>
            <ac:spMk id="36" creationId="{CAD08117-8ED0-B489-B47D-D572D3D17BDB}"/>
          </ac:spMkLst>
        </pc:spChg>
        <pc:spChg chg="add del mod">
          <ac:chgData name="松田 健太" userId="c67a1c599625693b" providerId="LiveId" clId="{29889395-13AE-4D8C-B4AE-0403E5A4D5C0}" dt="2022-12-14T07:13:57.886" v="8297" actId="478"/>
          <ac:spMkLst>
            <pc:docMk/>
            <pc:sldMk cId="1163121193" sldId="299"/>
            <ac:spMk id="37" creationId="{1C06C2F7-2FB2-59E6-6E5C-F0D0562CC954}"/>
          </ac:spMkLst>
        </pc:spChg>
        <pc:spChg chg="add mod">
          <ac:chgData name="松田 健太" userId="c67a1c599625693b" providerId="LiveId" clId="{29889395-13AE-4D8C-B4AE-0403E5A4D5C0}" dt="2022-12-14T07:40:48.073" v="8559" actId="1076"/>
          <ac:spMkLst>
            <pc:docMk/>
            <pc:sldMk cId="1163121193" sldId="299"/>
            <ac:spMk id="38" creationId="{68E68D67-D394-01AE-FDCB-C905EF77CE88}"/>
          </ac:spMkLst>
        </pc:spChg>
        <pc:spChg chg="add mod">
          <ac:chgData name="松田 健太" userId="c67a1c599625693b" providerId="LiveId" clId="{29889395-13AE-4D8C-B4AE-0403E5A4D5C0}" dt="2022-12-14T07:40:48.073" v="8559" actId="1076"/>
          <ac:spMkLst>
            <pc:docMk/>
            <pc:sldMk cId="1163121193" sldId="299"/>
            <ac:spMk id="39" creationId="{529C4CCF-3C39-E035-1B00-3868C0087D96}"/>
          </ac:spMkLst>
        </pc:spChg>
        <pc:spChg chg="add mod">
          <ac:chgData name="松田 健太" userId="c67a1c599625693b" providerId="LiveId" clId="{29889395-13AE-4D8C-B4AE-0403E5A4D5C0}" dt="2022-12-14T07:41:24.226" v="8598" actId="1076"/>
          <ac:spMkLst>
            <pc:docMk/>
            <pc:sldMk cId="1163121193" sldId="299"/>
            <ac:spMk id="40" creationId="{AA2E9617-4A70-107C-4880-55D336DAA1BE}"/>
          </ac:spMkLst>
        </pc:spChg>
        <pc:spChg chg="add mod">
          <ac:chgData name="松田 健太" userId="c67a1c599625693b" providerId="LiveId" clId="{29889395-13AE-4D8C-B4AE-0403E5A4D5C0}" dt="2022-12-14T07:40:33.652" v="8550" actId="1038"/>
          <ac:spMkLst>
            <pc:docMk/>
            <pc:sldMk cId="1163121193" sldId="299"/>
            <ac:spMk id="41" creationId="{C558706D-1526-9BE6-3D68-284768999D0A}"/>
          </ac:spMkLst>
        </pc:spChg>
        <pc:spChg chg="add mod">
          <ac:chgData name="松田 健太" userId="c67a1c599625693b" providerId="LiveId" clId="{29889395-13AE-4D8C-B4AE-0403E5A4D5C0}" dt="2022-12-14T07:40:48.073" v="8559" actId="1076"/>
          <ac:spMkLst>
            <pc:docMk/>
            <pc:sldMk cId="1163121193" sldId="299"/>
            <ac:spMk id="42" creationId="{945A8116-5FCB-9CF4-C9D9-929997D9245C}"/>
          </ac:spMkLst>
        </pc:spChg>
        <pc:spChg chg="add mod">
          <ac:chgData name="松田 健太" userId="c67a1c599625693b" providerId="LiveId" clId="{29889395-13AE-4D8C-B4AE-0403E5A4D5C0}" dt="2022-12-14T07:41:33.456" v="8608" actId="1076"/>
          <ac:spMkLst>
            <pc:docMk/>
            <pc:sldMk cId="1163121193" sldId="299"/>
            <ac:spMk id="43" creationId="{2C4F8979-6671-BDBB-41B9-E2D6E53C3B74}"/>
          </ac:spMkLst>
        </pc:spChg>
        <pc:spChg chg="add mod">
          <ac:chgData name="松田 健太" userId="c67a1c599625693b" providerId="LiveId" clId="{29889395-13AE-4D8C-B4AE-0403E5A4D5C0}" dt="2022-12-14T07:40:48.073" v="8559" actId="1076"/>
          <ac:spMkLst>
            <pc:docMk/>
            <pc:sldMk cId="1163121193" sldId="299"/>
            <ac:spMk id="44" creationId="{F7CB8C9D-0880-7A0B-A9C0-6584A899DD70}"/>
          </ac:spMkLst>
        </pc:spChg>
        <pc:spChg chg="add mod">
          <ac:chgData name="松田 健太" userId="c67a1c599625693b" providerId="LiveId" clId="{29889395-13AE-4D8C-B4AE-0403E5A4D5C0}" dt="2022-12-14T07:40:48.073" v="8559" actId="1076"/>
          <ac:spMkLst>
            <pc:docMk/>
            <pc:sldMk cId="1163121193" sldId="299"/>
            <ac:spMk id="45" creationId="{D5A23593-5B80-2AB6-A70A-6141E512BE6E}"/>
          </ac:spMkLst>
        </pc:spChg>
        <pc:spChg chg="add mod">
          <ac:chgData name="松田 健太" userId="c67a1c599625693b" providerId="LiveId" clId="{29889395-13AE-4D8C-B4AE-0403E5A4D5C0}" dt="2022-12-14T07:40:33.652" v="8550" actId="1038"/>
          <ac:spMkLst>
            <pc:docMk/>
            <pc:sldMk cId="1163121193" sldId="299"/>
            <ac:spMk id="46" creationId="{E7ADE3D3-9F11-C5C7-48E1-06C38729C083}"/>
          </ac:spMkLst>
        </pc:spChg>
        <pc:spChg chg="add mod">
          <ac:chgData name="松田 健太" userId="c67a1c599625693b" providerId="LiveId" clId="{29889395-13AE-4D8C-B4AE-0403E5A4D5C0}" dt="2022-12-14T07:43:53.492" v="8639" actId="14100"/>
          <ac:spMkLst>
            <pc:docMk/>
            <pc:sldMk cId="1163121193" sldId="299"/>
            <ac:spMk id="47" creationId="{47FD8D73-1D1D-608E-B845-2558312233B5}"/>
          </ac:spMkLst>
        </pc:spChg>
        <pc:spChg chg="add mod">
          <ac:chgData name="松田 健太" userId="c67a1c599625693b" providerId="LiveId" clId="{29889395-13AE-4D8C-B4AE-0403E5A4D5C0}" dt="2022-12-14T07:44:03.800" v="8641" actId="1076"/>
          <ac:spMkLst>
            <pc:docMk/>
            <pc:sldMk cId="1163121193" sldId="299"/>
            <ac:spMk id="48" creationId="{592009A4-7733-4CCE-912D-9B4015835823}"/>
          </ac:spMkLst>
        </pc:spChg>
        <pc:spChg chg="add mod">
          <ac:chgData name="松田 健太" userId="c67a1c599625693b" providerId="LiveId" clId="{29889395-13AE-4D8C-B4AE-0403E5A4D5C0}" dt="2022-12-14T07:47:22.930" v="8665" actId="1076"/>
          <ac:spMkLst>
            <pc:docMk/>
            <pc:sldMk cId="1163121193" sldId="299"/>
            <ac:spMk id="49" creationId="{BC0D3BC0-86FC-3474-CA9C-ACF374DD6C8C}"/>
          </ac:spMkLst>
        </pc:spChg>
        <pc:spChg chg="add mod">
          <ac:chgData name="松田 健太" userId="c67a1c599625693b" providerId="LiveId" clId="{29889395-13AE-4D8C-B4AE-0403E5A4D5C0}" dt="2022-12-14T07:47:19.402" v="8664" actId="1076"/>
          <ac:spMkLst>
            <pc:docMk/>
            <pc:sldMk cId="1163121193" sldId="299"/>
            <ac:spMk id="50" creationId="{DC659A88-B653-6F2F-2027-B68C8AC38F8B}"/>
          </ac:spMkLst>
        </pc:spChg>
        <pc:spChg chg="add mod">
          <ac:chgData name="松田 健太" userId="c67a1c599625693b" providerId="LiveId" clId="{29889395-13AE-4D8C-B4AE-0403E5A4D5C0}" dt="2022-12-14T07:47:39.435" v="8667" actId="1076"/>
          <ac:spMkLst>
            <pc:docMk/>
            <pc:sldMk cId="1163121193" sldId="299"/>
            <ac:spMk id="51" creationId="{83E0CC32-16A7-7F35-499B-21460542BB47}"/>
          </ac:spMkLst>
        </pc:spChg>
        <pc:picChg chg="del mod">
          <ac:chgData name="松田 健太" userId="c67a1c599625693b" providerId="LiveId" clId="{29889395-13AE-4D8C-B4AE-0403E5A4D5C0}" dt="2022-12-14T07:13:14.890" v="8276" actId="478"/>
          <ac:picMkLst>
            <pc:docMk/>
            <pc:sldMk cId="1163121193" sldId="299"/>
            <ac:picMk id="5" creationId="{AF231369-BAB6-79F7-2C26-982A576D0732}"/>
          </ac:picMkLst>
        </pc:picChg>
        <pc:picChg chg="del mod">
          <ac:chgData name="松田 健太" userId="c67a1c599625693b" providerId="LiveId" clId="{29889395-13AE-4D8C-B4AE-0403E5A4D5C0}" dt="2022-12-14T07:13:14.890" v="8276" actId="478"/>
          <ac:picMkLst>
            <pc:docMk/>
            <pc:sldMk cId="1163121193" sldId="299"/>
            <ac:picMk id="14" creationId="{B96AE203-9EE6-FC75-61A7-7ADA7758B806}"/>
          </ac:picMkLst>
        </pc:picChg>
        <pc:picChg chg="del">
          <ac:chgData name="松田 健太" userId="c67a1c599625693b" providerId="LiveId" clId="{29889395-13AE-4D8C-B4AE-0403E5A4D5C0}" dt="2022-11-28T02:28:11.362" v="5086" actId="478"/>
          <ac:picMkLst>
            <pc:docMk/>
            <pc:sldMk cId="1163121193" sldId="299"/>
            <ac:picMk id="26" creationId="{F38BD156-7B2D-7F45-F70E-472298499B2A}"/>
          </ac:picMkLst>
        </pc:picChg>
        <pc:picChg chg="del">
          <ac:chgData name="松田 健太" userId="c67a1c599625693b" providerId="LiveId" clId="{29889395-13AE-4D8C-B4AE-0403E5A4D5C0}" dt="2022-11-28T02:28:11.362" v="5086" actId="478"/>
          <ac:picMkLst>
            <pc:docMk/>
            <pc:sldMk cId="1163121193" sldId="299"/>
            <ac:picMk id="27" creationId="{FA95EAFA-8486-8630-EB2C-F18C72C8CA78}"/>
          </ac:picMkLst>
        </pc:picChg>
      </pc:sldChg>
      <pc:sldChg chg="modSp add mod">
        <pc:chgData name="松田 健太" userId="c67a1c599625693b" providerId="LiveId" clId="{29889395-13AE-4D8C-B4AE-0403E5A4D5C0}" dt="2022-12-19T06:02:04.458" v="8830" actId="20577"/>
        <pc:sldMkLst>
          <pc:docMk/>
          <pc:sldMk cId="554484597" sldId="300"/>
        </pc:sldMkLst>
        <pc:spChg chg="mod">
          <ac:chgData name="松田 健太" userId="c67a1c599625693b" providerId="LiveId" clId="{29889395-13AE-4D8C-B4AE-0403E5A4D5C0}" dt="2022-12-13T02:12:51.973" v="6354" actId="20577"/>
          <ac:spMkLst>
            <pc:docMk/>
            <pc:sldMk cId="554484597" sldId="300"/>
            <ac:spMk id="2" creationId="{F76DC462-D0BF-AE79-3441-5C2FEE66EE29}"/>
          </ac:spMkLst>
        </pc:spChg>
        <pc:spChg chg="mod">
          <ac:chgData name="松田 健太" userId="c67a1c599625693b" providerId="LiveId" clId="{29889395-13AE-4D8C-B4AE-0403E5A4D5C0}" dt="2022-12-19T06:02:04.458" v="8830" actId="20577"/>
          <ac:spMkLst>
            <pc:docMk/>
            <pc:sldMk cId="554484597" sldId="300"/>
            <ac:spMk id="3" creationId="{98B255DD-AFC0-BD63-4ADB-4A3869623883}"/>
          </ac:spMkLst>
        </pc:spChg>
      </pc:sldChg>
      <pc:sldChg chg="modSp add mod">
        <pc:chgData name="松田 健太" userId="c67a1c599625693b" providerId="LiveId" clId="{29889395-13AE-4D8C-B4AE-0403E5A4D5C0}" dt="2022-12-13T05:17:18.992" v="7642" actId="20577"/>
        <pc:sldMkLst>
          <pc:docMk/>
          <pc:sldMk cId="4002327597" sldId="301"/>
        </pc:sldMkLst>
        <pc:spChg chg="mod">
          <ac:chgData name="松田 健太" userId="c67a1c599625693b" providerId="LiveId" clId="{29889395-13AE-4D8C-B4AE-0403E5A4D5C0}" dt="2022-12-13T02:38:29.573" v="6687" actId="20577"/>
          <ac:spMkLst>
            <pc:docMk/>
            <pc:sldMk cId="4002327597" sldId="301"/>
            <ac:spMk id="2" creationId="{46347AFC-7DCB-85A6-3C13-345FCAEBE1EC}"/>
          </ac:spMkLst>
        </pc:spChg>
        <pc:spChg chg="mod">
          <ac:chgData name="松田 健太" userId="c67a1c599625693b" providerId="LiveId" clId="{29889395-13AE-4D8C-B4AE-0403E5A4D5C0}" dt="2022-12-13T05:17:18.992" v="7642" actId="20577"/>
          <ac:spMkLst>
            <pc:docMk/>
            <pc:sldMk cId="4002327597" sldId="301"/>
            <ac:spMk id="3" creationId="{41303C74-5882-D6BA-A9AC-C324ABEB2DC2}"/>
          </ac:spMkLst>
        </pc:spChg>
      </pc:sldChg>
      <pc:sldChg chg="modSp add mod">
        <pc:chgData name="松田 健太" userId="c67a1c599625693b" providerId="LiveId" clId="{29889395-13AE-4D8C-B4AE-0403E5A4D5C0}" dt="2022-12-14T02:40:08.150" v="8118"/>
        <pc:sldMkLst>
          <pc:docMk/>
          <pc:sldMk cId="706287832" sldId="302"/>
        </pc:sldMkLst>
        <pc:spChg chg="mod">
          <ac:chgData name="松田 健太" userId="c67a1c599625693b" providerId="LiveId" clId="{29889395-13AE-4D8C-B4AE-0403E5A4D5C0}" dt="2022-12-13T02:51:04.093" v="7081" actId="20577"/>
          <ac:spMkLst>
            <pc:docMk/>
            <pc:sldMk cId="706287832" sldId="302"/>
            <ac:spMk id="2" creationId="{8E7E0D21-FC52-5D68-24BA-64FE259F3615}"/>
          </ac:spMkLst>
        </pc:spChg>
        <pc:spChg chg="mod">
          <ac:chgData name="松田 健太" userId="c67a1c599625693b" providerId="LiveId" clId="{29889395-13AE-4D8C-B4AE-0403E5A4D5C0}" dt="2022-12-14T02:40:08.150" v="8118"/>
          <ac:spMkLst>
            <pc:docMk/>
            <pc:sldMk cId="706287832" sldId="302"/>
            <ac:spMk id="3" creationId="{BA231908-B2AB-ADCA-6F54-4E97B94E6DF8}"/>
          </ac:spMkLst>
        </pc:spChg>
      </pc:sldChg>
      <pc:sldChg chg="modSp add mod">
        <pc:chgData name="松田 健太" userId="c67a1c599625693b" providerId="LiveId" clId="{29889395-13AE-4D8C-B4AE-0403E5A4D5C0}" dt="2022-12-15T04:19:44.154" v="8741" actId="20577"/>
        <pc:sldMkLst>
          <pc:docMk/>
          <pc:sldMk cId="2176168034" sldId="303"/>
        </pc:sldMkLst>
        <pc:spChg chg="mod">
          <ac:chgData name="松田 健太" userId="c67a1c599625693b" providerId="LiveId" clId="{29889395-13AE-4D8C-B4AE-0403E5A4D5C0}" dt="2022-12-14T09:14:58.198" v="8698" actId="20577"/>
          <ac:spMkLst>
            <pc:docMk/>
            <pc:sldMk cId="2176168034" sldId="303"/>
            <ac:spMk id="2" creationId="{46347AFC-7DCB-85A6-3C13-345FCAEBE1EC}"/>
          </ac:spMkLst>
        </pc:spChg>
        <pc:spChg chg="mod">
          <ac:chgData name="松田 健太" userId="c67a1c599625693b" providerId="LiveId" clId="{29889395-13AE-4D8C-B4AE-0403E5A4D5C0}" dt="2022-12-15T04:19:44.154" v="8741" actId="20577"/>
          <ac:spMkLst>
            <pc:docMk/>
            <pc:sldMk cId="2176168034" sldId="303"/>
            <ac:spMk id="3" creationId="{41303C74-5882-D6BA-A9AC-C324ABEB2DC2}"/>
          </ac:spMkLst>
        </pc:spChg>
      </pc:sldChg>
      <pc:sldChg chg="modSp add del mod ord">
        <pc:chgData name="松田 健太" userId="c67a1c599625693b" providerId="LiveId" clId="{29889395-13AE-4D8C-B4AE-0403E5A4D5C0}" dt="2022-12-13T05:05:43.409" v="7464" actId="47"/>
        <pc:sldMkLst>
          <pc:docMk/>
          <pc:sldMk cId="3586199754" sldId="303"/>
        </pc:sldMkLst>
        <pc:spChg chg="mod">
          <ac:chgData name="松田 健太" userId="c67a1c599625693b" providerId="LiveId" clId="{29889395-13AE-4D8C-B4AE-0403E5A4D5C0}" dt="2022-12-13T04:33:07.342" v="7404" actId="20577"/>
          <ac:spMkLst>
            <pc:docMk/>
            <pc:sldMk cId="3586199754" sldId="303"/>
            <ac:spMk id="2" creationId="{8E7E0D21-FC52-5D68-24BA-64FE259F3615}"/>
          </ac:spMkLst>
        </pc:spChg>
        <pc:spChg chg="mod">
          <ac:chgData name="松田 健太" userId="c67a1c599625693b" providerId="LiveId" clId="{29889395-13AE-4D8C-B4AE-0403E5A4D5C0}" dt="2022-12-13T05:05:35.545" v="7463" actId="20577"/>
          <ac:spMkLst>
            <pc:docMk/>
            <pc:sldMk cId="3586199754" sldId="303"/>
            <ac:spMk id="3" creationId="{BA231908-B2AB-ADCA-6F54-4E97B94E6DF8}"/>
          </ac:spMkLst>
        </pc:spChg>
      </pc:sldChg>
      <pc:sldChg chg="addSp delSp modSp new mod">
        <pc:chgData name="松田 健太" userId="c67a1c599625693b" providerId="LiveId" clId="{29889395-13AE-4D8C-B4AE-0403E5A4D5C0}" dt="2022-12-19T05:59:35.295" v="8810" actId="1076"/>
        <pc:sldMkLst>
          <pc:docMk/>
          <pc:sldMk cId="2344369826" sldId="304"/>
        </pc:sldMkLst>
        <pc:spChg chg="add mod">
          <ac:chgData name="松田 健太" userId="c67a1c599625693b" providerId="LiveId" clId="{29889395-13AE-4D8C-B4AE-0403E5A4D5C0}" dt="2022-12-19T05:59:35.295" v="8810" actId="1076"/>
          <ac:spMkLst>
            <pc:docMk/>
            <pc:sldMk cId="2344369826" sldId="304"/>
            <ac:spMk id="4" creationId="{E8FD0F79-888B-2602-E83C-782D105F9C8E}"/>
          </ac:spMkLst>
        </pc:spChg>
        <pc:spChg chg="add del mod">
          <ac:chgData name="松田 健太" userId="c67a1c599625693b" providerId="LiveId" clId="{29889395-13AE-4D8C-B4AE-0403E5A4D5C0}" dt="2022-12-19T05:42:13.432" v="8787"/>
          <ac:spMkLst>
            <pc:docMk/>
            <pc:sldMk cId="2344369826" sldId="304"/>
            <ac:spMk id="5" creationId="{F2C2F3C8-177C-1812-8CB3-2E0133AAD970}"/>
          </ac:spMkLst>
        </pc:spChg>
        <pc:spChg chg="add mod">
          <ac:chgData name="松田 健太" userId="c67a1c599625693b" providerId="LiveId" clId="{29889395-13AE-4D8C-B4AE-0403E5A4D5C0}" dt="2022-12-19T05:59:24.074" v="8799" actId="1076"/>
          <ac:spMkLst>
            <pc:docMk/>
            <pc:sldMk cId="2344369826" sldId="304"/>
            <ac:spMk id="6" creationId="{E0B5EE74-08CD-96CB-4C35-61CABABC9323}"/>
          </ac:spMkLst>
        </pc:spChg>
      </pc:sldChg>
      <pc:sldChg chg="modSp add del">
        <pc:chgData name="松田 健太" userId="c67a1c599625693b" providerId="LiveId" clId="{29889395-13AE-4D8C-B4AE-0403E5A4D5C0}" dt="2022-12-14T02:20:30.442" v="8109" actId="47"/>
        <pc:sldMkLst>
          <pc:docMk/>
          <pc:sldMk cId="3082025191" sldId="304"/>
        </pc:sldMkLst>
        <pc:spChg chg="mod">
          <ac:chgData name="松田 健太" userId="c67a1c599625693b" providerId="LiveId" clId="{29889395-13AE-4D8C-B4AE-0403E5A4D5C0}" dt="2022-12-13T05:11:56.291" v="7505" actId="114"/>
          <ac:spMkLst>
            <pc:docMk/>
            <pc:sldMk cId="3082025191" sldId="304"/>
            <ac:spMk id="3" creationId="{BA231908-B2AB-ADCA-6F54-4E97B94E6DF8}"/>
          </ac:spMkLst>
        </pc:spChg>
      </pc:sldChg>
      <pc:sldChg chg="modSp mod ord">
        <pc:chgData name="松田 健太" userId="c67a1c599625693b" providerId="LiveId" clId="{29889395-13AE-4D8C-B4AE-0403E5A4D5C0}" dt="2023-01-13T05:49:50.483" v="9002" actId="20577"/>
        <pc:sldMkLst>
          <pc:docMk/>
          <pc:sldMk cId="1686321785" sldId="315"/>
        </pc:sldMkLst>
        <pc:spChg chg="mod">
          <ac:chgData name="松田 健太" userId="c67a1c599625693b" providerId="LiveId" clId="{29889395-13AE-4D8C-B4AE-0403E5A4D5C0}" dt="2023-01-13T05:49:50.483" v="9002" actId="20577"/>
          <ac:spMkLst>
            <pc:docMk/>
            <pc:sldMk cId="1686321785" sldId="315"/>
            <ac:spMk id="3" creationId="{FEB3A616-50D9-1A70-FE34-30D4020E8C50}"/>
          </ac:spMkLst>
        </pc:spChg>
      </pc:sldChg>
      <pc:sldChg chg="modSp add">
        <pc:chgData name="松田 健太" userId="c67a1c599625693b" providerId="LiveId" clId="{29889395-13AE-4D8C-B4AE-0403E5A4D5C0}" dt="2023-01-13T05:48:03.973" v="8995" actId="20577"/>
        <pc:sldMkLst>
          <pc:docMk/>
          <pc:sldMk cId="1655382977" sldId="350"/>
        </pc:sldMkLst>
        <pc:spChg chg="mod">
          <ac:chgData name="松田 健太" userId="c67a1c599625693b" providerId="LiveId" clId="{29889395-13AE-4D8C-B4AE-0403E5A4D5C0}" dt="2023-01-13T05:48:03.973" v="8995" actId="20577"/>
          <ac:spMkLst>
            <pc:docMk/>
            <pc:sldMk cId="1655382977" sldId="350"/>
            <ac:spMk id="3" creationId="{FEB3A616-50D9-1A70-FE34-30D4020E8C50}"/>
          </ac:spMkLst>
        </pc:spChg>
      </pc:sldChg>
      <pc:sldChg chg="addSp delSp modSp new mod">
        <pc:chgData name="松田 健太" userId="c67a1c599625693b" providerId="LiveId" clId="{29889395-13AE-4D8C-B4AE-0403E5A4D5C0}" dt="2023-01-17T08:06:01.516" v="9010" actId="1076"/>
        <pc:sldMkLst>
          <pc:docMk/>
          <pc:sldMk cId="1595690514" sldId="351"/>
        </pc:sldMkLst>
        <pc:spChg chg="del">
          <ac:chgData name="松田 健太" userId="c67a1c599625693b" providerId="LiveId" clId="{29889395-13AE-4D8C-B4AE-0403E5A4D5C0}" dt="2023-01-17T08:04:36.554" v="9004" actId="478"/>
          <ac:spMkLst>
            <pc:docMk/>
            <pc:sldMk cId="1595690514" sldId="351"/>
            <ac:spMk id="2" creationId="{97A86E96-601D-D5FF-DF8E-70B97A88C12D}"/>
          </ac:spMkLst>
        </pc:spChg>
        <pc:spChg chg="del">
          <ac:chgData name="松田 健太" userId="c67a1c599625693b" providerId="LiveId" clId="{29889395-13AE-4D8C-B4AE-0403E5A4D5C0}" dt="2023-01-17T08:04:36.554" v="9004" actId="478"/>
          <ac:spMkLst>
            <pc:docMk/>
            <pc:sldMk cId="1595690514" sldId="351"/>
            <ac:spMk id="3" creationId="{F19A2A2A-91F1-C21A-7A5B-9691935D66C7}"/>
          </ac:spMkLst>
        </pc:spChg>
        <pc:spChg chg="add mod">
          <ac:chgData name="松田 健太" userId="c67a1c599625693b" providerId="LiveId" clId="{29889395-13AE-4D8C-B4AE-0403E5A4D5C0}" dt="2023-01-17T08:05:53.157" v="9008" actId="1582"/>
          <ac:spMkLst>
            <pc:docMk/>
            <pc:sldMk cId="1595690514" sldId="351"/>
            <ac:spMk id="4" creationId="{B3A785DE-4FC4-650B-10C1-F06381326444}"/>
          </ac:spMkLst>
        </pc:spChg>
        <pc:spChg chg="add mod">
          <ac:chgData name="松田 健太" userId="c67a1c599625693b" providerId="LiveId" clId="{29889395-13AE-4D8C-B4AE-0403E5A4D5C0}" dt="2023-01-17T08:06:01.516" v="9010" actId="1076"/>
          <ac:spMkLst>
            <pc:docMk/>
            <pc:sldMk cId="1595690514" sldId="351"/>
            <ac:spMk id="5" creationId="{9C3A6DD3-FC58-E12A-2061-CA9E6E93A9B3}"/>
          </ac:spMkLst>
        </pc:spChg>
      </pc:sldChg>
    </pc:docChg>
  </pc:docChgLst>
  <pc:docChgLst>
    <pc:chgData name="松田 健太" userId="c67a1c599625693b" providerId="LiveId" clId="{07A49E49-AC19-4DE7-B674-EC20E183C136}"/>
    <pc:docChg chg="undo redo custSel addSld delSld modSld">
      <pc:chgData name="松田 健太" userId="c67a1c599625693b" providerId="LiveId" clId="{07A49E49-AC19-4DE7-B674-EC20E183C136}" dt="2023-02-18T14:39:19.374" v="6831" actId="47"/>
      <pc:docMkLst>
        <pc:docMk/>
      </pc:docMkLst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1166796119" sldId="256"/>
        </pc:sldMkLst>
      </pc:sldChg>
      <pc:sldChg chg="modSp del mod">
        <pc:chgData name="松田 健太" userId="c67a1c599625693b" providerId="LiveId" clId="{07A49E49-AC19-4DE7-B674-EC20E183C136}" dt="2023-01-04T15:50:40.696" v="4093" actId="47"/>
        <pc:sldMkLst>
          <pc:docMk/>
          <pc:sldMk cId="3375392925" sldId="257"/>
        </pc:sldMkLst>
        <pc:spChg chg="mod">
          <ac:chgData name="松田 健太" userId="c67a1c599625693b" providerId="LiveId" clId="{07A49E49-AC19-4DE7-B674-EC20E183C136}" dt="2022-11-01T14:55:32.064" v="14" actId="20577"/>
          <ac:spMkLst>
            <pc:docMk/>
            <pc:sldMk cId="3375392925" sldId="257"/>
            <ac:spMk id="3" creationId="{55596D21-0ABD-5FD3-4904-AA0C4AB74FC5}"/>
          </ac:spMkLst>
        </pc:spChg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2875829035" sldId="258"/>
        </pc:sldMkLst>
      </pc:sldChg>
      <pc:sldChg chg="modSp del mod">
        <pc:chgData name="松田 健太" userId="c67a1c599625693b" providerId="LiveId" clId="{07A49E49-AC19-4DE7-B674-EC20E183C136}" dt="2023-01-04T15:50:40.696" v="4093" actId="47"/>
        <pc:sldMkLst>
          <pc:docMk/>
          <pc:sldMk cId="4270870969" sldId="261"/>
        </pc:sldMkLst>
        <pc:spChg chg="mod">
          <ac:chgData name="松田 健太" userId="c67a1c599625693b" providerId="LiveId" clId="{07A49E49-AC19-4DE7-B674-EC20E183C136}" dt="2023-01-04T10:05:14.460" v="2214" actId="20577"/>
          <ac:spMkLst>
            <pc:docMk/>
            <pc:sldMk cId="4270870969" sldId="261"/>
            <ac:spMk id="3" creationId="{98B255DD-AFC0-BD63-4ADB-4A3869623883}"/>
          </ac:spMkLst>
        </pc:spChg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3482190870" sldId="262"/>
        </pc:sldMkLst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1132807499" sldId="263"/>
        </pc:sldMkLst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2124092265" sldId="264"/>
        </pc:sldMkLst>
      </pc:sldChg>
      <pc:sldChg chg="modSp del mod">
        <pc:chgData name="松田 健太" userId="c67a1c599625693b" providerId="LiveId" clId="{07A49E49-AC19-4DE7-B674-EC20E183C136}" dt="2023-01-04T15:50:40.696" v="4093" actId="47"/>
        <pc:sldMkLst>
          <pc:docMk/>
          <pc:sldMk cId="1579094374" sldId="265"/>
        </pc:sldMkLst>
        <pc:spChg chg="mod">
          <ac:chgData name="松田 健太" userId="c67a1c599625693b" providerId="LiveId" clId="{07A49E49-AC19-4DE7-B674-EC20E183C136}" dt="2022-11-01T14:56:52.185" v="93" actId="13926"/>
          <ac:spMkLst>
            <pc:docMk/>
            <pc:sldMk cId="1579094374" sldId="265"/>
            <ac:spMk id="3" creationId="{98B255DD-AFC0-BD63-4ADB-4A3869623883}"/>
          </ac:spMkLst>
        </pc:spChg>
      </pc:sldChg>
      <pc:sldChg chg="modSp del mod">
        <pc:chgData name="松田 健太" userId="c67a1c599625693b" providerId="LiveId" clId="{07A49E49-AC19-4DE7-B674-EC20E183C136}" dt="2023-01-04T15:50:40.696" v="4093" actId="47"/>
        <pc:sldMkLst>
          <pc:docMk/>
          <pc:sldMk cId="3158055785" sldId="266"/>
        </pc:sldMkLst>
        <pc:spChg chg="mod">
          <ac:chgData name="松田 健太" userId="c67a1c599625693b" providerId="LiveId" clId="{07A49E49-AC19-4DE7-B674-EC20E183C136}" dt="2022-11-01T14:55:53.341" v="29" actId="20577"/>
          <ac:spMkLst>
            <pc:docMk/>
            <pc:sldMk cId="3158055785" sldId="266"/>
            <ac:spMk id="2" creationId="{F76DC462-D0BF-AE79-3441-5C2FEE66EE29}"/>
          </ac:spMkLst>
        </pc:spChg>
      </pc:sldChg>
      <pc:sldChg chg="modSp del mod">
        <pc:chgData name="松田 健太" userId="c67a1c599625693b" providerId="LiveId" clId="{07A49E49-AC19-4DE7-B674-EC20E183C136}" dt="2023-01-04T15:50:40.696" v="4093" actId="47"/>
        <pc:sldMkLst>
          <pc:docMk/>
          <pc:sldMk cId="3513558591" sldId="269"/>
        </pc:sldMkLst>
        <pc:spChg chg="mod">
          <ac:chgData name="松田 健太" userId="c67a1c599625693b" providerId="LiveId" clId="{07A49E49-AC19-4DE7-B674-EC20E183C136}" dt="2022-12-28T15:41:53.890" v="921" actId="20577"/>
          <ac:spMkLst>
            <pc:docMk/>
            <pc:sldMk cId="3513558591" sldId="269"/>
            <ac:spMk id="3" creationId="{FEB3A616-50D9-1A70-FE34-30D4020E8C50}"/>
          </ac:spMkLst>
        </pc:spChg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2066066065" sldId="270"/>
        </pc:sldMkLst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3927992745" sldId="271"/>
        </pc:sldMkLst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225658574" sldId="272"/>
        </pc:sldMkLst>
      </pc:sldChg>
      <pc:sldChg chg="addSp delSp modSp add del mod">
        <pc:chgData name="松田 健太" userId="c67a1c599625693b" providerId="LiveId" clId="{07A49E49-AC19-4DE7-B674-EC20E183C136}" dt="2023-01-04T15:50:40.696" v="4093" actId="47"/>
        <pc:sldMkLst>
          <pc:docMk/>
          <pc:sldMk cId="2813220298" sldId="273"/>
        </pc:sldMkLst>
        <pc:spChg chg="mod">
          <ac:chgData name="松田 健太" userId="c67a1c599625693b" providerId="LiveId" clId="{07A49E49-AC19-4DE7-B674-EC20E183C136}" dt="2022-11-01T15:44:16.499" v="363" actId="20577"/>
          <ac:spMkLst>
            <pc:docMk/>
            <pc:sldMk cId="2813220298" sldId="273"/>
            <ac:spMk id="2" creationId="{F76DC462-D0BF-AE79-3441-5C2FEE66EE29}"/>
          </ac:spMkLst>
        </pc:spChg>
        <pc:spChg chg="del">
          <ac:chgData name="松田 健太" userId="c67a1c599625693b" providerId="LiveId" clId="{07A49E49-AC19-4DE7-B674-EC20E183C136}" dt="2022-11-01T15:30:58.017" v="169" actId="478"/>
          <ac:spMkLst>
            <pc:docMk/>
            <pc:sldMk cId="2813220298" sldId="273"/>
            <ac:spMk id="3" creationId="{98B255DD-AFC0-BD63-4ADB-4A3869623883}"/>
          </ac:spMkLst>
        </pc:spChg>
        <pc:spChg chg="add del mod">
          <ac:chgData name="松田 健太" userId="c67a1c599625693b" providerId="LiveId" clId="{07A49E49-AC19-4DE7-B674-EC20E183C136}" dt="2022-11-01T15:30:59.859" v="170" actId="478"/>
          <ac:spMkLst>
            <pc:docMk/>
            <pc:sldMk cId="2813220298" sldId="273"/>
            <ac:spMk id="5" creationId="{9BC70435-EF91-0D75-7B6B-8397D74656D5}"/>
          </ac:spMkLst>
        </pc:spChg>
        <pc:spChg chg="add mod">
          <ac:chgData name="松田 健太" userId="c67a1c599625693b" providerId="LiveId" clId="{07A49E49-AC19-4DE7-B674-EC20E183C136}" dt="2022-11-01T15:33:28.371" v="176" actId="207"/>
          <ac:spMkLst>
            <pc:docMk/>
            <pc:sldMk cId="2813220298" sldId="273"/>
            <ac:spMk id="6" creationId="{611002D0-AF30-2E47-4DE2-2F5779650F17}"/>
          </ac:spMkLst>
        </pc:spChg>
        <pc:spChg chg="add del mod">
          <ac:chgData name="松田 健太" userId="c67a1c599625693b" providerId="LiveId" clId="{07A49E49-AC19-4DE7-B674-EC20E183C136}" dt="2022-11-01T15:34:22.043" v="182" actId="478"/>
          <ac:spMkLst>
            <pc:docMk/>
            <pc:sldMk cId="2813220298" sldId="273"/>
            <ac:spMk id="7" creationId="{745A23D7-9BD9-A6BD-B2B8-DC6296C89906}"/>
          </ac:spMkLst>
        </pc:spChg>
        <pc:spChg chg="add del mod">
          <ac:chgData name="松田 健太" userId="c67a1c599625693b" providerId="LiveId" clId="{07A49E49-AC19-4DE7-B674-EC20E183C136}" dt="2022-11-01T15:34:28.180" v="184" actId="478"/>
          <ac:spMkLst>
            <pc:docMk/>
            <pc:sldMk cId="2813220298" sldId="273"/>
            <ac:spMk id="8" creationId="{5B0E9694-4D54-4398-168F-787749984997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10" creationId="{C364DB3D-DB86-F89D-235D-043BD0D1C454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11" creationId="{E4A70ACA-3679-B1DC-DF8B-CE4062C11CF5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12" creationId="{47FCB466-6908-91D2-8055-EB35D128BCAC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13" creationId="{FBE49ECE-11C7-8C66-FBA4-987E275CC59F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14" creationId="{025CF0E5-2882-B009-0424-3259DB961905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15" creationId="{205832D7-C7DD-D345-3BEE-62645C1B9C26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16" creationId="{F326D845-C6BF-83DC-44FB-9B2C1624F918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17" creationId="{B87B02EB-53F7-6982-B8E2-6F87552C3C74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18" creationId="{459E0D48-AA64-496F-2B10-4143B27384A0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19" creationId="{762EC9E1-973A-6163-562F-9CC70DE17783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20" creationId="{0DACE6FC-E694-99A6-5EE6-0DB0D13CB1A9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21" creationId="{BDF51E7B-B2FD-DAF6-D227-0C1774C57C64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22" creationId="{F880302C-496E-2DE6-20C2-A53F300940BA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23" creationId="{80BABE47-F4DB-2FC3-2D23-67102F55A287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24" creationId="{E4183C8B-86D6-F576-9B5A-926369662C3C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25" creationId="{58E78735-7351-FD8C-EBE7-982272663313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26" creationId="{F75ECB62-54F7-C54E-CEB9-B67B8DCD84F3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27" creationId="{EF9E0E7B-1743-AA85-5402-8F422FA3D8FF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28" creationId="{779AB4DD-51CF-B684-C2EE-AD9ACB901C67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29" creationId="{D8909CB2-8F58-829A-72BB-E476FE5E793C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30" creationId="{44617184-A678-00CD-C21C-889DEDA496F3}"/>
          </ac:spMkLst>
        </pc:spChg>
        <pc:spChg chg="add del mod">
          <ac:chgData name="松田 健太" userId="c67a1c599625693b" providerId="LiveId" clId="{07A49E49-AC19-4DE7-B674-EC20E183C136}" dt="2022-11-01T15:34:26.236" v="183" actId="478"/>
          <ac:spMkLst>
            <pc:docMk/>
            <pc:sldMk cId="2813220298" sldId="273"/>
            <ac:spMk id="37" creationId="{A87829A7-CBC3-2989-5F00-FFD840243295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39" creationId="{DA956BD1-5626-5CD4-CBC6-D9EE0998F7FD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40" creationId="{218F9D18-BC22-5101-D663-FAB78120BCC1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42" creationId="{110ED81F-AC34-C432-CE65-C76647520428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43" creationId="{97AEBDDF-34AA-8A22-47A8-A8884352706E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45" creationId="{2261CC20-48CA-C2D7-6D7A-456D8A47E8A7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46" creationId="{F75E7226-19C6-B8E7-AA92-BBDB15F95D94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48" creationId="{B2C21F4C-3BFE-EA29-84F0-C06D23F75B9C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49" creationId="{A17BD624-5CB5-D618-ACBF-EB12F29E26ED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51" creationId="{72AFA11A-CEDF-24D2-10AB-D7E65989AB09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52" creationId="{3F3CA6FE-FD22-C2E8-50E8-3A6AB4B72350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54" creationId="{7445417F-F837-A000-5C3F-F97D54DA93BA}"/>
          </ac:spMkLst>
        </pc:spChg>
        <pc:spChg chg="mod">
          <ac:chgData name="松田 健太" userId="c67a1c599625693b" providerId="LiveId" clId="{07A49E49-AC19-4DE7-B674-EC20E183C136}" dt="2022-11-01T15:33:44.508" v="177"/>
          <ac:spMkLst>
            <pc:docMk/>
            <pc:sldMk cId="2813220298" sldId="273"/>
            <ac:spMk id="55" creationId="{8F1A4F8B-12FD-CC3D-E947-C510CA1B263A}"/>
          </ac:spMkLst>
        </pc:spChg>
        <pc:spChg chg="add del mod">
          <ac:chgData name="松田 健太" userId="c67a1c599625693b" providerId="LiveId" clId="{07A49E49-AC19-4DE7-B674-EC20E183C136}" dt="2022-11-01T15:34:26.236" v="183" actId="478"/>
          <ac:spMkLst>
            <pc:docMk/>
            <pc:sldMk cId="2813220298" sldId="273"/>
            <ac:spMk id="56" creationId="{E9EE7D56-8620-C14B-B44C-7CAC90FDA625}"/>
          </ac:spMkLst>
        </pc:spChg>
        <pc:spChg chg="add del mod">
          <ac:chgData name="松田 健太" userId="c67a1c599625693b" providerId="LiveId" clId="{07A49E49-AC19-4DE7-B674-EC20E183C136}" dt="2022-11-01T15:34:01.175" v="178" actId="478"/>
          <ac:spMkLst>
            <pc:docMk/>
            <pc:sldMk cId="2813220298" sldId="273"/>
            <ac:spMk id="57" creationId="{FB700E05-72F3-2362-0C49-5AA806D4546B}"/>
          </ac:spMkLst>
        </pc:spChg>
        <pc:spChg chg="add del mod">
          <ac:chgData name="松田 健太" userId="c67a1c599625693b" providerId="LiveId" clId="{07A49E49-AC19-4DE7-B674-EC20E183C136}" dt="2022-11-01T15:34:26.236" v="183" actId="478"/>
          <ac:spMkLst>
            <pc:docMk/>
            <pc:sldMk cId="2813220298" sldId="273"/>
            <ac:spMk id="58" creationId="{17354E56-0AD7-4892-640F-EB4CDDE1E58D}"/>
          </ac:spMkLst>
        </pc:spChg>
        <pc:spChg chg="add del mod">
          <ac:chgData name="松田 健太" userId="c67a1c599625693b" providerId="LiveId" clId="{07A49E49-AC19-4DE7-B674-EC20E183C136}" dt="2022-11-01T15:34:26.236" v="183" actId="478"/>
          <ac:spMkLst>
            <pc:docMk/>
            <pc:sldMk cId="2813220298" sldId="273"/>
            <ac:spMk id="59" creationId="{99192B23-4F23-8E0E-AFF4-F66F31AB8749}"/>
          </ac:spMkLst>
        </pc:spChg>
        <pc:spChg chg="add del mod">
          <ac:chgData name="松田 健太" userId="c67a1c599625693b" providerId="LiveId" clId="{07A49E49-AC19-4DE7-B674-EC20E183C136}" dt="2022-11-01T15:34:26.236" v="183" actId="478"/>
          <ac:spMkLst>
            <pc:docMk/>
            <pc:sldMk cId="2813220298" sldId="273"/>
            <ac:spMk id="60" creationId="{35AD27E3-64F2-75A5-0DF0-F1DEA4F77B35}"/>
          </ac:spMkLst>
        </pc:spChg>
        <pc:spChg chg="add del mod">
          <ac:chgData name="松田 健太" userId="c67a1c599625693b" providerId="LiveId" clId="{07A49E49-AC19-4DE7-B674-EC20E183C136}" dt="2022-11-01T15:34:33.316" v="185" actId="478"/>
          <ac:spMkLst>
            <pc:docMk/>
            <pc:sldMk cId="2813220298" sldId="273"/>
            <ac:spMk id="61" creationId="{5FEDE830-08CB-E8B5-F33B-C1C308C50CB7}"/>
          </ac:spMkLst>
        </pc:spChg>
        <pc:spChg chg="add del mod">
          <ac:chgData name="松田 健太" userId="c67a1c599625693b" providerId="LiveId" clId="{07A49E49-AC19-4DE7-B674-EC20E183C136}" dt="2022-11-01T15:34:33.316" v="185" actId="478"/>
          <ac:spMkLst>
            <pc:docMk/>
            <pc:sldMk cId="2813220298" sldId="273"/>
            <ac:spMk id="62" creationId="{DF466644-D65D-360A-6562-985F0D18BDA7}"/>
          </ac:spMkLst>
        </pc:spChg>
        <pc:spChg chg="add mod">
          <ac:chgData name="松田 健太" userId="c67a1c599625693b" providerId="LiveId" clId="{07A49E49-AC19-4DE7-B674-EC20E183C136}" dt="2022-11-01T15:38:02.137" v="206" actId="1076"/>
          <ac:spMkLst>
            <pc:docMk/>
            <pc:sldMk cId="2813220298" sldId="273"/>
            <ac:spMk id="63" creationId="{3FA1512B-DC63-A2F3-7DCF-E8BBEBA7EB6D}"/>
          </ac:spMkLst>
        </pc:spChg>
        <pc:spChg chg="add mod">
          <ac:chgData name="松田 健太" userId="c67a1c599625693b" providerId="LiveId" clId="{07A49E49-AC19-4DE7-B674-EC20E183C136}" dt="2022-11-01T15:38:32.232" v="213" actId="14100"/>
          <ac:spMkLst>
            <pc:docMk/>
            <pc:sldMk cId="2813220298" sldId="273"/>
            <ac:spMk id="64" creationId="{DD2B0FC8-CECD-2972-BFCC-97F0F89FF440}"/>
          </ac:spMkLst>
        </pc:spChg>
        <pc:spChg chg="add mod">
          <ac:chgData name="松田 健太" userId="c67a1c599625693b" providerId="LiveId" clId="{07A49E49-AC19-4DE7-B674-EC20E183C136}" dt="2022-11-01T15:40:07.485" v="220" actId="14100"/>
          <ac:spMkLst>
            <pc:docMk/>
            <pc:sldMk cId="2813220298" sldId="273"/>
            <ac:spMk id="65" creationId="{82B2C5CC-74E4-E6EA-1173-C03EF6666D00}"/>
          </ac:spMkLst>
        </pc:spChg>
        <pc:spChg chg="add mod">
          <ac:chgData name="松田 健太" userId="c67a1c599625693b" providerId="LiveId" clId="{07A49E49-AC19-4DE7-B674-EC20E183C136}" dt="2022-11-01T15:41:40.147" v="302" actId="1076"/>
          <ac:spMkLst>
            <pc:docMk/>
            <pc:sldMk cId="2813220298" sldId="273"/>
            <ac:spMk id="66" creationId="{E57542A2-047E-0CDB-C361-3A6C2589C442}"/>
          </ac:spMkLst>
        </pc:spChg>
        <pc:spChg chg="add mod">
          <ac:chgData name="松田 健太" userId="c67a1c599625693b" providerId="LiveId" clId="{07A49E49-AC19-4DE7-B674-EC20E183C136}" dt="2022-11-01T15:41:33.465" v="301" actId="1076"/>
          <ac:spMkLst>
            <pc:docMk/>
            <pc:sldMk cId="2813220298" sldId="273"/>
            <ac:spMk id="67" creationId="{550911F0-2B24-837B-7413-182BEB2E502C}"/>
          </ac:spMkLst>
        </pc:spChg>
        <pc:spChg chg="add mod">
          <ac:chgData name="松田 健太" userId="c67a1c599625693b" providerId="LiveId" clId="{07A49E49-AC19-4DE7-B674-EC20E183C136}" dt="2022-11-01T15:41:26.641" v="300" actId="20577"/>
          <ac:spMkLst>
            <pc:docMk/>
            <pc:sldMk cId="2813220298" sldId="273"/>
            <ac:spMk id="68" creationId="{1D6D3C2B-7D21-26FF-49DA-98BE1ABAA7F8}"/>
          </ac:spMkLst>
        </pc:spChg>
        <pc:spChg chg="add mod">
          <ac:chgData name="松田 健太" userId="c67a1c599625693b" providerId="LiveId" clId="{07A49E49-AC19-4DE7-B674-EC20E183C136}" dt="2022-11-01T15:43:52.832" v="352" actId="1076"/>
          <ac:spMkLst>
            <pc:docMk/>
            <pc:sldMk cId="2813220298" sldId="273"/>
            <ac:spMk id="69" creationId="{FDAC899E-0933-AC06-07EA-1F01324DBB79}"/>
          </ac:spMkLst>
        </pc:spChg>
        <pc:grpChg chg="add del mod">
          <ac:chgData name="松田 健太" userId="c67a1c599625693b" providerId="LiveId" clId="{07A49E49-AC19-4DE7-B674-EC20E183C136}" dt="2022-11-01T15:34:26.236" v="183" actId="478"/>
          <ac:grpSpMkLst>
            <pc:docMk/>
            <pc:sldMk cId="2813220298" sldId="273"/>
            <ac:grpSpMk id="9" creationId="{77504118-EC64-FC47-92C6-7166AA09B8A8}"/>
          </ac:grpSpMkLst>
        </pc:grpChg>
        <pc:grpChg chg="add del mod">
          <ac:chgData name="松田 健太" userId="c67a1c599625693b" providerId="LiveId" clId="{07A49E49-AC19-4DE7-B674-EC20E183C136}" dt="2022-11-01T15:34:26.236" v="183" actId="478"/>
          <ac:grpSpMkLst>
            <pc:docMk/>
            <pc:sldMk cId="2813220298" sldId="273"/>
            <ac:grpSpMk id="38" creationId="{5B4FC727-ED29-933E-3355-C2A1F317EDCD}"/>
          </ac:grpSpMkLst>
        </pc:grpChg>
        <pc:grpChg chg="add del mod">
          <ac:chgData name="松田 健太" userId="c67a1c599625693b" providerId="LiveId" clId="{07A49E49-AC19-4DE7-B674-EC20E183C136}" dt="2022-11-01T15:34:26.236" v="183" actId="478"/>
          <ac:grpSpMkLst>
            <pc:docMk/>
            <pc:sldMk cId="2813220298" sldId="273"/>
            <ac:grpSpMk id="41" creationId="{72DA45ED-F2B3-3D42-6517-9F1A2406441B}"/>
          </ac:grpSpMkLst>
        </pc:grpChg>
        <pc:grpChg chg="add del mod">
          <ac:chgData name="松田 健太" userId="c67a1c599625693b" providerId="LiveId" clId="{07A49E49-AC19-4DE7-B674-EC20E183C136}" dt="2022-11-01T15:34:26.236" v="183" actId="478"/>
          <ac:grpSpMkLst>
            <pc:docMk/>
            <pc:sldMk cId="2813220298" sldId="273"/>
            <ac:grpSpMk id="44" creationId="{68BA3D27-0E0C-DADC-CA59-5F120E9DECF2}"/>
          </ac:grpSpMkLst>
        </pc:grpChg>
        <pc:grpChg chg="add del mod">
          <ac:chgData name="松田 健太" userId="c67a1c599625693b" providerId="LiveId" clId="{07A49E49-AC19-4DE7-B674-EC20E183C136}" dt="2022-11-01T15:34:26.236" v="183" actId="478"/>
          <ac:grpSpMkLst>
            <pc:docMk/>
            <pc:sldMk cId="2813220298" sldId="273"/>
            <ac:grpSpMk id="47" creationId="{3395DCC3-3F66-CAC2-E6B7-F94A403E3415}"/>
          </ac:grpSpMkLst>
        </pc:grpChg>
        <pc:grpChg chg="add del mod">
          <ac:chgData name="松田 健太" userId="c67a1c599625693b" providerId="LiveId" clId="{07A49E49-AC19-4DE7-B674-EC20E183C136}" dt="2022-11-01T15:34:26.236" v="183" actId="478"/>
          <ac:grpSpMkLst>
            <pc:docMk/>
            <pc:sldMk cId="2813220298" sldId="273"/>
            <ac:grpSpMk id="50" creationId="{9C0695D1-CBEE-4DD0-0E7A-8F0F88E1C416}"/>
          </ac:grpSpMkLst>
        </pc:grpChg>
        <pc:grpChg chg="add del mod">
          <ac:chgData name="松田 健太" userId="c67a1c599625693b" providerId="LiveId" clId="{07A49E49-AC19-4DE7-B674-EC20E183C136}" dt="2022-11-01T15:34:26.236" v="183" actId="478"/>
          <ac:grpSpMkLst>
            <pc:docMk/>
            <pc:sldMk cId="2813220298" sldId="273"/>
            <ac:grpSpMk id="53" creationId="{52778E4C-52F0-ECE9-D518-8C23D6BE58D6}"/>
          </ac:grpSpMkLst>
        </pc:grpChg>
        <pc:cxnChg chg="add del mod">
          <ac:chgData name="松田 健太" userId="c67a1c599625693b" providerId="LiveId" clId="{07A49E49-AC19-4DE7-B674-EC20E183C136}" dt="2022-11-01T15:34:33.316" v="185" actId="478"/>
          <ac:cxnSpMkLst>
            <pc:docMk/>
            <pc:sldMk cId="2813220298" sldId="273"/>
            <ac:cxnSpMk id="31" creationId="{3F870D0F-E460-6259-EACF-FE327731D759}"/>
          </ac:cxnSpMkLst>
        </pc:cxnChg>
        <pc:cxnChg chg="add del mod">
          <ac:chgData name="松田 健太" userId="c67a1c599625693b" providerId="LiveId" clId="{07A49E49-AC19-4DE7-B674-EC20E183C136}" dt="2022-11-01T15:34:33.316" v="185" actId="478"/>
          <ac:cxnSpMkLst>
            <pc:docMk/>
            <pc:sldMk cId="2813220298" sldId="273"/>
            <ac:cxnSpMk id="32" creationId="{7AC6B45B-25B7-3FC9-16B8-176C68437A90}"/>
          </ac:cxnSpMkLst>
        </pc:cxnChg>
        <pc:cxnChg chg="add del mod">
          <ac:chgData name="松田 健太" userId="c67a1c599625693b" providerId="LiveId" clId="{07A49E49-AC19-4DE7-B674-EC20E183C136}" dt="2022-11-01T15:34:33.316" v="185" actId="478"/>
          <ac:cxnSpMkLst>
            <pc:docMk/>
            <pc:sldMk cId="2813220298" sldId="273"/>
            <ac:cxnSpMk id="33" creationId="{AB9B4F0A-28A1-00FE-EF8B-FFF0BCD88A78}"/>
          </ac:cxnSpMkLst>
        </pc:cxnChg>
        <pc:cxnChg chg="add del mod">
          <ac:chgData name="松田 健太" userId="c67a1c599625693b" providerId="LiveId" clId="{07A49E49-AC19-4DE7-B674-EC20E183C136}" dt="2022-11-01T15:34:33.316" v="185" actId="478"/>
          <ac:cxnSpMkLst>
            <pc:docMk/>
            <pc:sldMk cId="2813220298" sldId="273"/>
            <ac:cxnSpMk id="34" creationId="{06903A53-4D24-EF43-94B4-519BDF5C3632}"/>
          </ac:cxnSpMkLst>
        </pc:cxnChg>
        <pc:cxnChg chg="add del mod">
          <ac:chgData name="松田 健太" userId="c67a1c599625693b" providerId="LiveId" clId="{07A49E49-AC19-4DE7-B674-EC20E183C136}" dt="2022-11-01T15:34:33.316" v="185" actId="478"/>
          <ac:cxnSpMkLst>
            <pc:docMk/>
            <pc:sldMk cId="2813220298" sldId="273"/>
            <ac:cxnSpMk id="35" creationId="{1F902D65-F6AE-147D-85B8-1B34AC8E18AB}"/>
          </ac:cxnSpMkLst>
        </pc:cxnChg>
        <pc:cxnChg chg="add del mod">
          <ac:chgData name="松田 健太" userId="c67a1c599625693b" providerId="LiveId" clId="{07A49E49-AC19-4DE7-B674-EC20E183C136}" dt="2022-11-01T15:34:33.316" v="185" actId="478"/>
          <ac:cxnSpMkLst>
            <pc:docMk/>
            <pc:sldMk cId="2813220298" sldId="273"/>
            <ac:cxnSpMk id="36" creationId="{4FC9F955-A2CF-1810-AA20-98F36E2D61FF}"/>
          </ac:cxnSpMkLst>
        </pc:cxnChg>
      </pc:sldChg>
      <pc:sldChg chg="add">
        <pc:chgData name="松田 健太" userId="c67a1c599625693b" providerId="LiveId" clId="{07A49E49-AC19-4DE7-B674-EC20E183C136}" dt="2022-11-01T15:30:17.775" v="168"/>
        <pc:sldMkLst>
          <pc:docMk/>
          <pc:sldMk cId="1920417381" sldId="274"/>
        </pc:sldMkLst>
      </pc:sldChg>
      <pc:sldChg chg="addSp delSp modSp add mod">
        <pc:chgData name="松田 健太" userId="c67a1c599625693b" providerId="LiveId" clId="{07A49E49-AC19-4DE7-B674-EC20E183C136}" dt="2022-11-01T15:56:29.107" v="496" actId="1076"/>
        <pc:sldMkLst>
          <pc:docMk/>
          <pc:sldMk cId="3361498456" sldId="275"/>
        </pc:sldMkLst>
        <pc:spChg chg="mod">
          <ac:chgData name="松田 健太" userId="c67a1c599625693b" providerId="LiveId" clId="{07A49E49-AC19-4DE7-B674-EC20E183C136}" dt="2022-11-01T15:44:26.380" v="375" actId="20577"/>
          <ac:spMkLst>
            <pc:docMk/>
            <pc:sldMk cId="3361498456" sldId="275"/>
            <ac:spMk id="2" creationId="{F76DC462-D0BF-AE79-3441-5C2FEE66EE29}"/>
          </ac:spMkLst>
        </pc:spChg>
        <pc:spChg chg="add mod">
          <ac:chgData name="松田 健太" userId="c67a1c599625693b" providerId="LiveId" clId="{07A49E49-AC19-4DE7-B674-EC20E183C136}" dt="2022-11-01T15:50:06.494" v="424" actId="1076"/>
          <ac:spMkLst>
            <pc:docMk/>
            <pc:sldMk cId="3361498456" sldId="275"/>
            <ac:spMk id="3" creationId="{8EBD051E-507F-DE67-3294-CEC3F1D9FF7A}"/>
          </ac:spMkLst>
        </pc:spChg>
        <pc:spChg chg="add mod">
          <ac:chgData name="松田 健太" userId="c67a1c599625693b" providerId="LiveId" clId="{07A49E49-AC19-4DE7-B674-EC20E183C136}" dt="2022-11-01T15:50:35.117" v="430" actId="14100"/>
          <ac:spMkLst>
            <pc:docMk/>
            <pc:sldMk cId="3361498456" sldId="275"/>
            <ac:spMk id="4" creationId="{01EE9BD5-C433-D77F-997C-FB1A94450150}"/>
          </ac:spMkLst>
        </pc:spChg>
        <pc:spChg chg="add mod">
          <ac:chgData name="松田 健太" userId="c67a1c599625693b" providerId="LiveId" clId="{07A49E49-AC19-4DE7-B674-EC20E183C136}" dt="2022-11-01T15:51:23.784" v="434" actId="20577"/>
          <ac:spMkLst>
            <pc:docMk/>
            <pc:sldMk cId="3361498456" sldId="275"/>
            <ac:spMk id="5" creationId="{4E63B3A0-B64D-E08C-1A44-6B7A1F01AD94}"/>
          </ac:spMkLst>
        </pc:spChg>
        <pc:spChg chg="add mod">
          <ac:chgData name="松田 健太" userId="c67a1c599625693b" providerId="LiveId" clId="{07A49E49-AC19-4DE7-B674-EC20E183C136}" dt="2022-11-01T15:51:46.143" v="438" actId="20577"/>
          <ac:spMkLst>
            <pc:docMk/>
            <pc:sldMk cId="3361498456" sldId="275"/>
            <ac:spMk id="7" creationId="{EBADFF60-2D1E-7039-37EE-BE96B6C4E1AF}"/>
          </ac:spMkLst>
        </pc:spChg>
        <pc:spChg chg="add mod">
          <ac:chgData name="松田 健太" userId="c67a1c599625693b" providerId="LiveId" clId="{07A49E49-AC19-4DE7-B674-EC20E183C136}" dt="2022-11-01T15:53:42.364" v="469" actId="20577"/>
          <ac:spMkLst>
            <pc:docMk/>
            <pc:sldMk cId="3361498456" sldId="275"/>
            <ac:spMk id="8" creationId="{994D24E9-13AC-8FA6-7C4A-86796CD00C9A}"/>
          </ac:spMkLst>
        </pc:spChg>
        <pc:spChg chg="add mod">
          <ac:chgData name="松田 健太" userId="c67a1c599625693b" providerId="LiveId" clId="{07A49E49-AC19-4DE7-B674-EC20E183C136}" dt="2022-11-01T15:53:30.542" v="457" actId="20577"/>
          <ac:spMkLst>
            <pc:docMk/>
            <pc:sldMk cId="3361498456" sldId="275"/>
            <ac:spMk id="9" creationId="{3B5259CC-E315-170D-9E99-7AA87A804E92}"/>
          </ac:spMkLst>
        </pc:spChg>
        <pc:spChg chg="add del mod">
          <ac:chgData name="松田 健太" userId="c67a1c599625693b" providerId="LiveId" clId="{07A49E49-AC19-4DE7-B674-EC20E183C136}" dt="2022-11-01T15:54:36.496" v="472" actId="478"/>
          <ac:spMkLst>
            <pc:docMk/>
            <pc:sldMk cId="3361498456" sldId="275"/>
            <ac:spMk id="10" creationId="{1DEE9441-8D31-FF57-6717-75BAAB945607}"/>
          </ac:spMkLst>
        </pc:spChg>
        <pc:spChg chg="mod">
          <ac:chgData name="松田 健太" userId="c67a1c599625693b" providerId="LiveId" clId="{07A49E49-AC19-4DE7-B674-EC20E183C136}" dt="2022-11-01T15:54:29.644" v="471"/>
          <ac:spMkLst>
            <pc:docMk/>
            <pc:sldMk cId="3361498456" sldId="275"/>
            <ac:spMk id="18" creationId="{A3FB0737-3DDC-320B-A1D5-B31BC90A54FF}"/>
          </ac:spMkLst>
        </pc:spChg>
        <pc:spChg chg="mod">
          <ac:chgData name="松田 健太" userId="c67a1c599625693b" providerId="LiveId" clId="{07A49E49-AC19-4DE7-B674-EC20E183C136}" dt="2022-11-01T15:54:29.644" v="471"/>
          <ac:spMkLst>
            <pc:docMk/>
            <pc:sldMk cId="3361498456" sldId="275"/>
            <ac:spMk id="19" creationId="{133624EA-CD8C-36C2-EA56-3BBD7E159A34}"/>
          </ac:spMkLst>
        </pc:spChg>
        <pc:spChg chg="mod">
          <ac:chgData name="松田 健太" userId="c67a1c599625693b" providerId="LiveId" clId="{07A49E49-AC19-4DE7-B674-EC20E183C136}" dt="2022-11-01T15:54:29.644" v="471"/>
          <ac:spMkLst>
            <pc:docMk/>
            <pc:sldMk cId="3361498456" sldId="275"/>
            <ac:spMk id="21" creationId="{EE920B21-D81E-ECDA-0331-6E1D92797BEF}"/>
          </ac:spMkLst>
        </pc:spChg>
        <pc:spChg chg="mod">
          <ac:chgData name="松田 健太" userId="c67a1c599625693b" providerId="LiveId" clId="{07A49E49-AC19-4DE7-B674-EC20E183C136}" dt="2022-11-01T15:54:29.644" v="471"/>
          <ac:spMkLst>
            <pc:docMk/>
            <pc:sldMk cId="3361498456" sldId="275"/>
            <ac:spMk id="22" creationId="{EA945F5D-0ABC-F141-A5A8-880B62F1DE8E}"/>
          </ac:spMkLst>
        </pc:spChg>
        <pc:spChg chg="mod">
          <ac:chgData name="松田 健太" userId="c67a1c599625693b" providerId="LiveId" clId="{07A49E49-AC19-4DE7-B674-EC20E183C136}" dt="2022-11-01T15:54:29.644" v="471"/>
          <ac:spMkLst>
            <pc:docMk/>
            <pc:sldMk cId="3361498456" sldId="275"/>
            <ac:spMk id="24" creationId="{4C006C01-8D0A-664A-1A46-FD4EF626246F}"/>
          </ac:spMkLst>
        </pc:spChg>
        <pc:spChg chg="mod">
          <ac:chgData name="松田 健太" userId="c67a1c599625693b" providerId="LiveId" clId="{07A49E49-AC19-4DE7-B674-EC20E183C136}" dt="2022-11-01T15:54:29.644" v="471"/>
          <ac:spMkLst>
            <pc:docMk/>
            <pc:sldMk cId="3361498456" sldId="275"/>
            <ac:spMk id="25" creationId="{2F69E767-DF68-7528-8D3B-4E9724C46F6E}"/>
          </ac:spMkLst>
        </pc:spChg>
        <pc:spChg chg="mod">
          <ac:chgData name="松田 健太" userId="c67a1c599625693b" providerId="LiveId" clId="{07A49E49-AC19-4DE7-B674-EC20E183C136}" dt="2022-11-01T15:54:29.644" v="471"/>
          <ac:spMkLst>
            <pc:docMk/>
            <pc:sldMk cId="3361498456" sldId="275"/>
            <ac:spMk id="27" creationId="{883C4B3B-39B7-0F77-9B58-F230D353CE16}"/>
          </ac:spMkLst>
        </pc:spChg>
        <pc:spChg chg="mod">
          <ac:chgData name="松田 健太" userId="c67a1c599625693b" providerId="LiveId" clId="{07A49E49-AC19-4DE7-B674-EC20E183C136}" dt="2022-11-01T15:54:29.644" v="471"/>
          <ac:spMkLst>
            <pc:docMk/>
            <pc:sldMk cId="3361498456" sldId="275"/>
            <ac:spMk id="28" creationId="{5F6D9904-AEEB-A40C-1CF2-3BB43BF9F54C}"/>
          </ac:spMkLst>
        </pc:spChg>
        <pc:spChg chg="mod">
          <ac:chgData name="松田 健太" userId="c67a1c599625693b" providerId="LiveId" clId="{07A49E49-AC19-4DE7-B674-EC20E183C136}" dt="2022-11-01T15:54:29.644" v="471"/>
          <ac:spMkLst>
            <pc:docMk/>
            <pc:sldMk cId="3361498456" sldId="275"/>
            <ac:spMk id="30" creationId="{61C3A559-5872-3ABA-AB15-BFC5715A5072}"/>
          </ac:spMkLst>
        </pc:spChg>
        <pc:spChg chg="mod">
          <ac:chgData name="松田 健太" userId="c67a1c599625693b" providerId="LiveId" clId="{07A49E49-AC19-4DE7-B674-EC20E183C136}" dt="2022-11-01T15:54:29.644" v="471"/>
          <ac:spMkLst>
            <pc:docMk/>
            <pc:sldMk cId="3361498456" sldId="275"/>
            <ac:spMk id="31" creationId="{17CFCA37-7D2C-A8D2-FFC0-0A91CFC8BDD5}"/>
          </ac:spMkLst>
        </pc:spChg>
        <pc:spChg chg="mod">
          <ac:chgData name="松田 健太" userId="c67a1c599625693b" providerId="LiveId" clId="{07A49E49-AC19-4DE7-B674-EC20E183C136}" dt="2022-11-01T15:54:29.644" v="471"/>
          <ac:spMkLst>
            <pc:docMk/>
            <pc:sldMk cId="3361498456" sldId="275"/>
            <ac:spMk id="33" creationId="{6194C58B-3D8D-9ED7-070E-7A5AF93F2DEE}"/>
          </ac:spMkLst>
        </pc:spChg>
        <pc:spChg chg="mod">
          <ac:chgData name="松田 健太" userId="c67a1c599625693b" providerId="LiveId" clId="{07A49E49-AC19-4DE7-B674-EC20E183C136}" dt="2022-11-01T15:54:29.644" v="471"/>
          <ac:spMkLst>
            <pc:docMk/>
            <pc:sldMk cId="3361498456" sldId="275"/>
            <ac:spMk id="34" creationId="{F0EAB627-2FA1-3A7F-37BF-5B702AA08501}"/>
          </ac:spMkLst>
        </pc:spChg>
        <pc:spChg chg="add del mod">
          <ac:chgData name="松田 健太" userId="c67a1c599625693b" providerId="LiveId" clId="{07A49E49-AC19-4DE7-B674-EC20E183C136}" dt="2022-11-01T15:55:51.238" v="491" actId="14100"/>
          <ac:spMkLst>
            <pc:docMk/>
            <pc:sldMk cId="3361498456" sldId="275"/>
            <ac:spMk id="35" creationId="{7C488A40-7770-87C1-C887-EF185992C817}"/>
          </ac:spMkLst>
        </pc:spChg>
        <pc:spChg chg="add mod">
          <ac:chgData name="松田 健太" userId="c67a1c599625693b" providerId="LiveId" clId="{07A49E49-AC19-4DE7-B674-EC20E183C136}" dt="2022-11-01T15:56:29.107" v="496" actId="1076"/>
          <ac:spMkLst>
            <pc:docMk/>
            <pc:sldMk cId="3361498456" sldId="275"/>
            <ac:spMk id="36" creationId="{D86D094B-7EE4-CFDC-22D4-30F7A36BC6C1}"/>
          </ac:spMkLst>
        </pc:spChg>
        <pc:spChg chg="mod">
          <ac:chgData name="松田 健太" userId="c67a1c599625693b" providerId="LiveId" clId="{07A49E49-AC19-4DE7-B674-EC20E183C136}" dt="2022-11-01T15:56:06.100" v="493" actId="1076"/>
          <ac:spMkLst>
            <pc:docMk/>
            <pc:sldMk cId="3361498456" sldId="275"/>
            <ac:spMk id="63" creationId="{3FA1512B-DC63-A2F3-7DCF-E8BBEBA7EB6D}"/>
          </ac:spMkLst>
        </pc:spChg>
        <pc:spChg chg="del">
          <ac:chgData name="松田 健太" userId="c67a1c599625693b" providerId="LiveId" clId="{07A49E49-AC19-4DE7-B674-EC20E183C136}" dt="2022-11-01T15:54:17.277" v="470" actId="478"/>
          <ac:spMkLst>
            <pc:docMk/>
            <pc:sldMk cId="3361498456" sldId="275"/>
            <ac:spMk id="66" creationId="{E57542A2-047E-0CDB-C361-3A6C2589C442}"/>
          </ac:spMkLst>
        </pc:spChg>
        <pc:grpChg chg="add mod">
          <ac:chgData name="松田 健太" userId="c67a1c599625693b" providerId="LiveId" clId="{07A49E49-AC19-4DE7-B674-EC20E183C136}" dt="2022-11-01T15:56:18.094" v="494" actId="1076"/>
          <ac:grpSpMkLst>
            <pc:docMk/>
            <pc:sldMk cId="3361498456" sldId="275"/>
            <ac:grpSpMk id="17" creationId="{C3B314AA-5DE2-C5FD-9F25-5E55D1D807F7}"/>
          </ac:grpSpMkLst>
        </pc:grpChg>
        <pc:grpChg chg="add mod">
          <ac:chgData name="松田 健太" userId="c67a1c599625693b" providerId="LiveId" clId="{07A49E49-AC19-4DE7-B674-EC20E183C136}" dt="2022-11-01T15:56:18.094" v="494" actId="1076"/>
          <ac:grpSpMkLst>
            <pc:docMk/>
            <pc:sldMk cId="3361498456" sldId="275"/>
            <ac:grpSpMk id="20" creationId="{799E662E-A219-7C80-5695-E75BB3569ED0}"/>
          </ac:grpSpMkLst>
        </pc:grpChg>
        <pc:grpChg chg="add mod">
          <ac:chgData name="松田 健太" userId="c67a1c599625693b" providerId="LiveId" clId="{07A49E49-AC19-4DE7-B674-EC20E183C136}" dt="2022-11-01T15:56:18.094" v="494" actId="1076"/>
          <ac:grpSpMkLst>
            <pc:docMk/>
            <pc:sldMk cId="3361498456" sldId="275"/>
            <ac:grpSpMk id="23" creationId="{4C224743-A0EB-DB90-6C6B-02C1D594586C}"/>
          </ac:grpSpMkLst>
        </pc:grpChg>
        <pc:grpChg chg="add mod">
          <ac:chgData name="松田 健太" userId="c67a1c599625693b" providerId="LiveId" clId="{07A49E49-AC19-4DE7-B674-EC20E183C136}" dt="2022-11-01T15:56:18.094" v="494" actId="1076"/>
          <ac:grpSpMkLst>
            <pc:docMk/>
            <pc:sldMk cId="3361498456" sldId="275"/>
            <ac:grpSpMk id="26" creationId="{7B97F03F-038C-BC66-D0B0-B1A8A503FCA9}"/>
          </ac:grpSpMkLst>
        </pc:grpChg>
        <pc:grpChg chg="add mod">
          <ac:chgData name="松田 健太" userId="c67a1c599625693b" providerId="LiveId" clId="{07A49E49-AC19-4DE7-B674-EC20E183C136}" dt="2022-11-01T15:56:18.094" v="494" actId="1076"/>
          <ac:grpSpMkLst>
            <pc:docMk/>
            <pc:sldMk cId="3361498456" sldId="275"/>
            <ac:grpSpMk id="29" creationId="{BEF8D880-2964-2603-25BE-D300E9933C73}"/>
          </ac:grpSpMkLst>
        </pc:grpChg>
        <pc:grpChg chg="add mod">
          <ac:chgData name="松田 健太" userId="c67a1c599625693b" providerId="LiveId" clId="{07A49E49-AC19-4DE7-B674-EC20E183C136}" dt="2022-11-01T15:56:18.094" v="494" actId="1076"/>
          <ac:grpSpMkLst>
            <pc:docMk/>
            <pc:sldMk cId="3361498456" sldId="275"/>
            <ac:grpSpMk id="32" creationId="{0820BA09-BCF6-5C18-30F9-F78FE4C15105}"/>
          </ac:grpSpMkLst>
        </pc:grpChg>
        <pc:cxnChg chg="add mod">
          <ac:chgData name="松田 健太" userId="c67a1c599625693b" providerId="LiveId" clId="{07A49E49-AC19-4DE7-B674-EC20E183C136}" dt="2022-11-01T15:56:18.094" v="494" actId="1076"/>
          <ac:cxnSpMkLst>
            <pc:docMk/>
            <pc:sldMk cId="3361498456" sldId="275"/>
            <ac:cxnSpMk id="11" creationId="{62922BDE-9CD7-51C6-382D-E7F17C813759}"/>
          </ac:cxnSpMkLst>
        </pc:cxnChg>
        <pc:cxnChg chg="add mod">
          <ac:chgData name="松田 健太" userId="c67a1c599625693b" providerId="LiveId" clId="{07A49E49-AC19-4DE7-B674-EC20E183C136}" dt="2022-11-01T15:56:18.094" v="494" actId="1076"/>
          <ac:cxnSpMkLst>
            <pc:docMk/>
            <pc:sldMk cId="3361498456" sldId="275"/>
            <ac:cxnSpMk id="12" creationId="{90C4EE2A-EE40-0AE8-A607-3078581CF54E}"/>
          </ac:cxnSpMkLst>
        </pc:cxnChg>
        <pc:cxnChg chg="add mod">
          <ac:chgData name="松田 健太" userId="c67a1c599625693b" providerId="LiveId" clId="{07A49E49-AC19-4DE7-B674-EC20E183C136}" dt="2022-11-01T15:56:18.094" v="494" actId="1076"/>
          <ac:cxnSpMkLst>
            <pc:docMk/>
            <pc:sldMk cId="3361498456" sldId="275"/>
            <ac:cxnSpMk id="13" creationId="{167FCFC5-D0A9-98C1-20CC-B7FAAC3F9520}"/>
          </ac:cxnSpMkLst>
        </pc:cxnChg>
        <pc:cxnChg chg="add mod">
          <ac:chgData name="松田 健太" userId="c67a1c599625693b" providerId="LiveId" clId="{07A49E49-AC19-4DE7-B674-EC20E183C136}" dt="2022-11-01T15:56:18.094" v="494" actId="1076"/>
          <ac:cxnSpMkLst>
            <pc:docMk/>
            <pc:sldMk cId="3361498456" sldId="275"/>
            <ac:cxnSpMk id="14" creationId="{30E1BE19-84A8-530D-0CA0-CE60607DF8E0}"/>
          </ac:cxnSpMkLst>
        </pc:cxnChg>
        <pc:cxnChg chg="add mod">
          <ac:chgData name="松田 健太" userId="c67a1c599625693b" providerId="LiveId" clId="{07A49E49-AC19-4DE7-B674-EC20E183C136}" dt="2022-11-01T15:56:18.094" v="494" actId="1076"/>
          <ac:cxnSpMkLst>
            <pc:docMk/>
            <pc:sldMk cId="3361498456" sldId="275"/>
            <ac:cxnSpMk id="15" creationId="{09A3E218-ABF7-8ED5-CC8D-333AB2A953C8}"/>
          </ac:cxnSpMkLst>
        </pc:cxnChg>
        <pc:cxnChg chg="add mod">
          <ac:chgData name="松田 健太" userId="c67a1c599625693b" providerId="LiveId" clId="{07A49E49-AC19-4DE7-B674-EC20E183C136}" dt="2022-11-01T15:56:18.094" v="494" actId="1076"/>
          <ac:cxnSpMkLst>
            <pc:docMk/>
            <pc:sldMk cId="3361498456" sldId="275"/>
            <ac:cxnSpMk id="16" creationId="{4A255F0F-3F0F-631F-1E0E-AF6143592CD3}"/>
          </ac:cxnSpMkLst>
        </pc:cxnChg>
      </pc:sldChg>
      <pc:sldChg chg="addSp modSp del mod">
        <pc:chgData name="松田 健太" userId="c67a1c599625693b" providerId="LiveId" clId="{07A49E49-AC19-4DE7-B674-EC20E183C136}" dt="2023-01-04T15:50:40.696" v="4093" actId="47"/>
        <pc:sldMkLst>
          <pc:docMk/>
          <pc:sldMk cId="3432470275" sldId="278"/>
        </pc:sldMkLst>
        <pc:spChg chg="add mod">
          <ac:chgData name="松田 健太" userId="c67a1c599625693b" providerId="LiveId" clId="{07A49E49-AC19-4DE7-B674-EC20E183C136}" dt="2022-11-17T17:57:00.697" v="505" actId="1076"/>
          <ac:spMkLst>
            <pc:docMk/>
            <pc:sldMk cId="3432470275" sldId="278"/>
            <ac:spMk id="71" creationId="{47DB7204-EB72-CF2C-995E-E87CC416176B}"/>
          </ac:spMkLst>
        </pc:spChg>
        <pc:spChg chg="add mod">
          <ac:chgData name="松田 健太" userId="c67a1c599625693b" providerId="LiveId" clId="{07A49E49-AC19-4DE7-B674-EC20E183C136}" dt="2022-11-17T17:57:10.823" v="507" actId="1076"/>
          <ac:spMkLst>
            <pc:docMk/>
            <pc:sldMk cId="3432470275" sldId="278"/>
            <ac:spMk id="72" creationId="{56F9E9D6-3A12-329D-C37E-7DA2533D0F8E}"/>
          </ac:spMkLst>
        </pc:spChg>
      </pc:sldChg>
      <pc:sldChg chg="modSp mod">
        <pc:chgData name="松田 健太" userId="c67a1c599625693b" providerId="LiveId" clId="{07A49E49-AC19-4DE7-B674-EC20E183C136}" dt="2022-11-17T17:57:56.828" v="566" actId="20577"/>
        <pc:sldMkLst>
          <pc:docMk/>
          <pc:sldMk cId="2007257080" sldId="279"/>
        </pc:sldMkLst>
        <pc:spChg chg="mod">
          <ac:chgData name="松田 健太" userId="c67a1c599625693b" providerId="LiveId" clId="{07A49E49-AC19-4DE7-B674-EC20E183C136}" dt="2022-11-17T17:57:56.828" v="566" actId="20577"/>
          <ac:spMkLst>
            <pc:docMk/>
            <pc:sldMk cId="2007257080" sldId="279"/>
            <ac:spMk id="3" creationId="{98B255DD-AFC0-BD63-4ADB-4A3869623883}"/>
          </ac:spMkLst>
        </pc:spChg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55412908" sldId="280"/>
        </pc:sldMkLst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1297914666" sldId="281"/>
        </pc:sldMkLst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3214501159" sldId="282"/>
        </pc:sldMkLst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1062951435" sldId="283"/>
        </pc:sldMkLst>
      </pc:sldChg>
      <pc:sldChg chg="modSp del mod">
        <pc:chgData name="松田 健太" userId="c67a1c599625693b" providerId="LiveId" clId="{07A49E49-AC19-4DE7-B674-EC20E183C136}" dt="2023-01-04T15:50:40.696" v="4093" actId="47"/>
        <pc:sldMkLst>
          <pc:docMk/>
          <pc:sldMk cId="1512749486" sldId="284"/>
        </pc:sldMkLst>
        <pc:spChg chg="mod">
          <ac:chgData name="松田 健太" userId="c67a1c599625693b" providerId="LiveId" clId="{07A49E49-AC19-4DE7-B674-EC20E183C136}" dt="2022-11-21T18:09:36.578" v="827" actId="20577"/>
          <ac:spMkLst>
            <pc:docMk/>
            <pc:sldMk cId="1512749486" sldId="284"/>
            <ac:spMk id="3" creationId="{98B255DD-AFC0-BD63-4ADB-4A3869623883}"/>
          </ac:spMkLst>
        </pc:spChg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2805474042" sldId="286"/>
        </pc:sldMkLst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3735605276" sldId="287"/>
        </pc:sldMkLst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3828284699" sldId="288"/>
        </pc:sldMkLst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4095626003" sldId="289"/>
        </pc:sldMkLst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976728268" sldId="290"/>
        </pc:sldMkLst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2435778403" sldId="294"/>
        </pc:sldMkLst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167466371" sldId="295"/>
        </pc:sldMkLst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2404523192" sldId="296"/>
        </pc:sldMkLst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3294629521" sldId="297"/>
        </pc:sldMkLst>
      </pc:sldChg>
      <pc:sldChg chg="modSp del mod">
        <pc:chgData name="松田 健太" userId="c67a1c599625693b" providerId="LiveId" clId="{07A49E49-AC19-4DE7-B674-EC20E183C136}" dt="2023-01-04T15:50:40.696" v="4093" actId="47"/>
        <pc:sldMkLst>
          <pc:docMk/>
          <pc:sldMk cId="2633480419" sldId="298"/>
        </pc:sldMkLst>
        <pc:spChg chg="mod">
          <ac:chgData name="松田 健太" userId="c67a1c599625693b" providerId="LiveId" clId="{07A49E49-AC19-4DE7-B674-EC20E183C136}" dt="2022-11-26T15:54:44.377" v="829" actId="1076"/>
          <ac:spMkLst>
            <pc:docMk/>
            <pc:sldMk cId="2633480419" sldId="298"/>
            <ac:spMk id="26" creationId="{1519696F-50D2-9BC2-6183-4542E31C6DC9}"/>
          </ac:spMkLst>
        </pc:spChg>
      </pc:sldChg>
      <pc:sldChg chg="addSp delSp modSp add del mod">
        <pc:chgData name="松田 健太" userId="c67a1c599625693b" providerId="LiveId" clId="{07A49E49-AC19-4DE7-B674-EC20E183C136}" dt="2023-01-04T15:50:40.696" v="4093" actId="47"/>
        <pc:sldMkLst>
          <pc:docMk/>
          <pc:sldMk cId="1163121193" sldId="299"/>
        </pc:sldMkLst>
        <pc:spChg chg="mod">
          <ac:chgData name="松田 健太" userId="c67a1c599625693b" providerId="LiveId" clId="{07A49E49-AC19-4DE7-B674-EC20E183C136}" dt="2022-11-27T17:35:39.802" v="840" actId="20577"/>
          <ac:spMkLst>
            <pc:docMk/>
            <pc:sldMk cId="1163121193" sldId="299"/>
            <ac:spMk id="2" creationId="{CC6424C7-F682-13C2-1396-0D4706562029}"/>
          </ac:spMkLst>
        </pc:spChg>
        <pc:spChg chg="add mod">
          <ac:chgData name="松田 健太" userId="c67a1c599625693b" providerId="LiveId" clId="{07A49E49-AC19-4DE7-B674-EC20E183C136}" dt="2022-11-27T17:38:34.754" v="873" actId="14100"/>
          <ac:spMkLst>
            <pc:docMk/>
            <pc:sldMk cId="1163121193" sldId="299"/>
            <ac:spMk id="4" creationId="{C6C1B0FE-1321-FE4F-3818-BF0DA873FA46}"/>
          </ac:spMkLst>
        </pc:spChg>
        <pc:spChg chg="add mod">
          <ac:chgData name="松田 健太" userId="c67a1c599625693b" providerId="LiveId" clId="{07A49E49-AC19-4DE7-B674-EC20E183C136}" dt="2022-11-27T17:42:50.103" v="892" actId="1076"/>
          <ac:spMkLst>
            <pc:docMk/>
            <pc:sldMk cId="1163121193" sldId="299"/>
            <ac:spMk id="6" creationId="{385B2F76-BB4E-5D7F-35D8-9BA3D3C149DF}"/>
          </ac:spMkLst>
        </pc:spChg>
        <pc:spChg chg="add mod">
          <ac:chgData name="松田 健太" userId="c67a1c599625693b" providerId="LiveId" clId="{07A49E49-AC19-4DE7-B674-EC20E183C136}" dt="2022-11-27T17:45:17.292" v="898" actId="1076"/>
          <ac:spMkLst>
            <pc:docMk/>
            <pc:sldMk cId="1163121193" sldId="299"/>
            <ac:spMk id="7" creationId="{F1487A14-4CE0-A8EF-4E33-E34E7E0658FD}"/>
          </ac:spMkLst>
        </pc:spChg>
        <pc:spChg chg="add mod">
          <ac:chgData name="松田 健太" userId="c67a1c599625693b" providerId="LiveId" clId="{07A49E49-AC19-4DE7-B674-EC20E183C136}" dt="2022-11-27T17:51:21.754" v="906" actId="1076"/>
          <ac:spMkLst>
            <pc:docMk/>
            <pc:sldMk cId="1163121193" sldId="299"/>
            <ac:spMk id="8" creationId="{82D35471-0B0E-E5D2-3DC6-5B817266F83E}"/>
          </ac:spMkLst>
        </pc:spChg>
        <pc:spChg chg="add mod">
          <ac:chgData name="松田 健太" userId="c67a1c599625693b" providerId="LiveId" clId="{07A49E49-AC19-4DE7-B674-EC20E183C136}" dt="2022-11-27T18:01:22.142" v="913" actId="1076"/>
          <ac:spMkLst>
            <pc:docMk/>
            <pc:sldMk cId="1163121193" sldId="299"/>
            <ac:spMk id="9" creationId="{00EDEB03-5CFC-7B7C-8C14-3AF06A95BEA3}"/>
          </ac:spMkLst>
        </pc:spChg>
        <pc:spChg chg="add mod">
          <ac:chgData name="松田 健太" userId="c67a1c599625693b" providerId="LiveId" clId="{07A49E49-AC19-4DE7-B674-EC20E183C136}" dt="2022-11-27T17:39:05.629" v="883" actId="1076"/>
          <ac:spMkLst>
            <pc:docMk/>
            <pc:sldMk cId="1163121193" sldId="299"/>
            <ac:spMk id="10" creationId="{094402AB-58F4-251F-C7FE-C9E50DEFCECF}"/>
          </ac:spMkLst>
        </pc:spChg>
        <pc:spChg chg="add mod">
          <ac:chgData name="松田 健太" userId="c67a1c599625693b" providerId="LiveId" clId="{07A49E49-AC19-4DE7-B674-EC20E183C136}" dt="2022-11-27T17:40:52.600" v="887" actId="1076"/>
          <ac:spMkLst>
            <pc:docMk/>
            <pc:sldMk cId="1163121193" sldId="299"/>
            <ac:spMk id="11" creationId="{02E4CF77-40AC-BBEA-2A01-42B852E08F6F}"/>
          </ac:spMkLst>
        </pc:spChg>
        <pc:spChg chg="add mod">
          <ac:chgData name="松田 健太" userId="c67a1c599625693b" providerId="LiveId" clId="{07A49E49-AC19-4DE7-B674-EC20E183C136}" dt="2022-11-27T17:42:57.197" v="893" actId="1076"/>
          <ac:spMkLst>
            <pc:docMk/>
            <pc:sldMk cId="1163121193" sldId="299"/>
            <ac:spMk id="12" creationId="{15A81320-53BB-59D9-602C-113E6DAE691F}"/>
          </ac:spMkLst>
        </pc:spChg>
        <pc:spChg chg="add mod">
          <ac:chgData name="松田 健太" userId="c67a1c599625693b" providerId="LiveId" clId="{07A49E49-AC19-4DE7-B674-EC20E183C136}" dt="2022-11-27T17:45:10.481" v="897" actId="1076"/>
          <ac:spMkLst>
            <pc:docMk/>
            <pc:sldMk cId="1163121193" sldId="299"/>
            <ac:spMk id="13" creationId="{A08365AC-F488-5DEF-9ADA-8935DCE0167E}"/>
          </ac:spMkLst>
        </pc:spChg>
        <pc:spChg chg="add mod">
          <ac:chgData name="松田 健太" userId="c67a1c599625693b" providerId="LiveId" clId="{07A49E49-AC19-4DE7-B674-EC20E183C136}" dt="2022-11-27T17:47:55.821" v="905" actId="1076"/>
          <ac:spMkLst>
            <pc:docMk/>
            <pc:sldMk cId="1163121193" sldId="299"/>
            <ac:spMk id="15" creationId="{4F2E5CCB-A269-C099-C0E8-AD0CBD6D0F90}"/>
          </ac:spMkLst>
        </pc:spChg>
        <pc:spChg chg="add mod">
          <ac:chgData name="松田 健太" userId="c67a1c599625693b" providerId="LiveId" clId="{07A49E49-AC19-4DE7-B674-EC20E183C136}" dt="2022-11-27T17:51:59.433" v="910" actId="1076"/>
          <ac:spMkLst>
            <pc:docMk/>
            <pc:sldMk cId="1163121193" sldId="299"/>
            <ac:spMk id="16" creationId="{F3431845-E86A-6EAC-72B6-AFF026643810}"/>
          </ac:spMkLst>
        </pc:spChg>
        <pc:spChg chg="add mod">
          <ac:chgData name="松田 健太" userId="c67a1c599625693b" providerId="LiveId" clId="{07A49E49-AC19-4DE7-B674-EC20E183C136}" dt="2022-11-27T17:56:23.301" v="912" actId="1076"/>
          <ac:spMkLst>
            <pc:docMk/>
            <pc:sldMk cId="1163121193" sldId="299"/>
            <ac:spMk id="17" creationId="{16592D09-3EAD-43B7-F268-F7210642AE36}"/>
          </ac:spMkLst>
        </pc:spChg>
        <pc:spChg chg="add mod">
          <ac:chgData name="松田 健太" userId="c67a1c599625693b" providerId="LiveId" clId="{07A49E49-AC19-4DE7-B674-EC20E183C136}" dt="2022-11-27T18:01:40.519" v="915" actId="1076"/>
          <ac:spMkLst>
            <pc:docMk/>
            <pc:sldMk cId="1163121193" sldId="299"/>
            <ac:spMk id="18" creationId="{862E57A9-C0C7-F1FE-E7EE-B4BDBCFBFE52}"/>
          </ac:spMkLst>
        </pc:spChg>
        <pc:spChg chg="add mod">
          <ac:chgData name="松田 健太" userId="c67a1c599625693b" providerId="LiveId" clId="{07A49E49-AC19-4DE7-B674-EC20E183C136}" dt="2022-11-27T18:01:40.519" v="915" actId="1076"/>
          <ac:spMkLst>
            <pc:docMk/>
            <pc:sldMk cId="1163121193" sldId="299"/>
            <ac:spMk id="19" creationId="{F38559FC-CFFD-B3E7-ADFF-F5AE48A5AC30}"/>
          </ac:spMkLst>
        </pc:spChg>
        <pc:spChg chg="add mod">
          <ac:chgData name="松田 健太" userId="c67a1c599625693b" providerId="LiveId" clId="{07A49E49-AC19-4DE7-B674-EC20E183C136}" dt="2022-11-27T18:01:40.519" v="915" actId="1076"/>
          <ac:spMkLst>
            <pc:docMk/>
            <pc:sldMk cId="1163121193" sldId="299"/>
            <ac:spMk id="20" creationId="{DDD85D12-63BC-FFFF-3E05-15D373BF144D}"/>
          </ac:spMkLst>
        </pc:spChg>
        <pc:spChg chg="add mod">
          <ac:chgData name="松田 健太" userId="c67a1c599625693b" providerId="LiveId" clId="{07A49E49-AC19-4DE7-B674-EC20E183C136}" dt="2022-11-27T18:01:40.519" v="915" actId="1076"/>
          <ac:spMkLst>
            <pc:docMk/>
            <pc:sldMk cId="1163121193" sldId="299"/>
            <ac:spMk id="25" creationId="{308D84F4-35B1-BCD9-6684-C6C9E4379F1D}"/>
          </ac:spMkLst>
        </pc:spChg>
        <pc:grpChg chg="del">
          <ac:chgData name="松田 健太" userId="c67a1c599625693b" providerId="LiveId" clId="{07A49E49-AC19-4DE7-B674-EC20E183C136}" dt="2022-11-27T17:35:43.929" v="841" actId="478"/>
          <ac:grpSpMkLst>
            <pc:docMk/>
            <pc:sldMk cId="1163121193" sldId="299"/>
            <ac:grpSpMk id="3" creationId="{9592D2FC-23C8-1C94-97DC-403F4B7F7386}"/>
          </ac:grpSpMkLst>
        </pc:grpChg>
        <pc:picChg chg="add mod ord">
          <ac:chgData name="松田 健太" userId="c67a1c599625693b" providerId="LiveId" clId="{07A49E49-AC19-4DE7-B674-EC20E183C136}" dt="2022-11-27T17:47:30.639" v="901" actId="1076"/>
          <ac:picMkLst>
            <pc:docMk/>
            <pc:sldMk cId="1163121193" sldId="299"/>
            <ac:picMk id="5" creationId="{AF231369-BAB6-79F7-2C26-982A576D0732}"/>
          </ac:picMkLst>
        </pc:picChg>
        <pc:picChg chg="add mod">
          <ac:chgData name="松田 健太" userId="c67a1c599625693b" providerId="LiveId" clId="{07A49E49-AC19-4DE7-B674-EC20E183C136}" dt="2022-11-27T17:47:40.490" v="903" actId="1076"/>
          <ac:picMkLst>
            <pc:docMk/>
            <pc:sldMk cId="1163121193" sldId="299"/>
            <ac:picMk id="14" creationId="{B96AE203-9EE6-FC75-61A7-7ADA7758B806}"/>
          </ac:picMkLst>
        </pc:picChg>
        <pc:picChg chg="add mod">
          <ac:chgData name="松田 健太" userId="c67a1c599625693b" providerId="LiveId" clId="{07A49E49-AC19-4DE7-B674-EC20E183C136}" dt="2022-11-27T18:01:58.480" v="917" actId="1076"/>
          <ac:picMkLst>
            <pc:docMk/>
            <pc:sldMk cId="1163121193" sldId="299"/>
            <ac:picMk id="26" creationId="{F38BD156-7B2D-7F45-F70E-472298499B2A}"/>
          </ac:picMkLst>
        </pc:picChg>
        <pc:picChg chg="add mod">
          <ac:chgData name="松田 健太" userId="c67a1c599625693b" providerId="LiveId" clId="{07A49E49-AC19-4DE7-B674-EC20E183C136}" dt="2022-11-27T18:01:58.480" v="917" actId="1076"/>
          <ac:picMkLst>
            <pc:docMk/>
            <pc:sldMk cId="1163121193" sldId="299"/>
            <ac:picMk id="27" creationId="{FA95EAFA-8486-8630-EB2C-F18C72C8CA78}"/>
          </ac:picMkLst>
        </pc:picChg>
      </pc:sldChg>
      <pc:sldChg chg="del">
        <pc:chgData name="松田 健太" userId="c67a1c599625693b" providerId="LiveId" clId="{07A49E49-AC19-4DE7-B674-EC20E183C136}" dt="2023-01-04T15:50:40.696" v="4093" actId="47"/>
        <pc:sldMkLst>
          <pc:docMk/>
          <pc:sldMk cId="554484597" sldId="300"/>
        </pc:sldMkLst>
      </pc:sldChg>
      <pc:sldChg chg="modSp del mod">
        <pc:chgData name="松田 健太" userId="c67a1c599625693b" providerId="LiveId" clId="{07A49E49-AC19-4DE7-B674-EC20E183C136}" dt="2023-01-04T15:50:40.696" v="4093" actId="47"/>
        <pc:sldMkLst>
          <pc:docMk/>
          <pc:sldMk cId="4002327597" sldId="301"/>
        </pc:sldMkLst>
        <pc:spChg chg="mod">
          <ac:chgData name="松田 健太" userId="c67a1c599625693b" providerId="LiveId" clId="{07A49E49-AC19-4DE7-B674-EC20E183C136}" dt="2022-12-29T16:51:28.473" v="1096" actId="20577"/>
          <ac:spMkLst>
            <pc:docMk/>
            <pc:sldMk cId="4002327597" sldId="301"/>
            <ac:spMk id="3" creationId="{41303C74-5882-D6BA-A9AC-C324ABEB2DC2}"/>
          </ac:spMkLst>
        </pc:spChg>
      </pc:sldChg>
      <pc:sldChg chg="modSp del">
        <pc:chgData name="松田 健太" userId="c67a1c599625693b" providerId="LiveId" clId="{07A49E49-AC19-4DE7-B674-EC20E183C136}" dt="2023-01-04T15:50:40.696" v="4093" actId="47"/>
        <pc:sldMkLst>
          <pc:docMk/>
          <pc:sldMk cId="706287832" sldId="302"/>
        </pc:sldMkLst>
        <pc:spChg chg="mod">
          <ac:chgData name="松田 健太" userId="c67a1c599625693b" providerId="LiveId" clId="{07A49E49-AC19-4DE7-B674-EC20E183C136}" dt="2023-01-01T16:33:24.159" v="2026" actId="20577"/>
          <ac:spMkLst>
            <pc:docMk/>
            <pc:sldMk cId="706287832" sldId="302"/>
            <ac:spMk id="3" creationId="{BA231908-B2AB-ADCA-6F54-4E97B94E6DF8}"/>
          </ac:spMkLst>
        </pc:spChg>
      </pc:sldChg>
      <pc:sldChg chg="del">
        <pc:chgData name="松田 健太" userId="c67a1c599625693b" providerId="LiveId" clId="{07A49E49-AC19-4DE7-B674-EC20E183C136}" dt="2023-01-01T16:30:17.687" v="1995" actId="47"/>
        <pc:sldMkLst>
          <pc:docMk/>
          <pc:sldMk cId="2176168034" sldId="303"/>
        </pc:sldMkLst>
      </pc:sldChg>
      <pc:sldChg chg="modSp add del mod">
        <pc:chgData name="松田 健太" userId="c67a1c599625693b" providerId="LiveId" clId="{07A49E49-AC19-4DE7-B674-EC20E183C136}" dt="2023-01-04T15:50:40.696" v="4093" actId="47"/>
        <pc:sldMkLst>
          <pc:docMk/>
          <pc:sldMk cId="493396934" sldId="304"/>
        </pc:sldMkLst>
        <pc:spChg chg="mod">
          <ac:chgData name="松田 健太" userId="c67a1c599625693b" providerId="LiveId" clId="{07A49E49-AC19-4DE7-B674-EC20E183C136}" dt="2022-12-31T11:40:43.154" v="1467" actId="20577"/>
          <ac:spMkLst>
            <pc:docMk/>
            <pc:sldMk cId="493396934" sldId="304"/>
            <ac:spMk id="2" creationId="{8E7E0D21-FC52-5D68-24BA-64FE259F3615}"/>
          </ac:spMkLst>
        </pc:spChg>
        <pc:spChg chg="mod">
          <ac:chgData name="松田 健太" userId="c67a1c599625693b" providerId="LiveId" clId="{07A49E49-AC19-4DE7-B674-EC20E183C136}" dt="2022-12-31T11:41:48.265" v="1505" actId="404"/>
          <ac:spMkLst>
            <pc:docMk/>
            <pc:sldMk cId="493396934" sldId="304"/>
            <ac:spMk id="3" creationId="{BA231908-B2AB-ADCA-6F54-4E97B94E6DF8}"/>
          </ac:spMkLst>
        </pc:spChg>
      </pc:sldChg>
      <pc:sldChg chg="new del">
        <pc:chgData name="松田 健太" userId="c67a1c599625693b" providerId="LiveId" clId="{07A49E49-AC19-4DE7-B674-EC20E183C136}" dt="2022-12-29T16:37:34.541" v="1059" actId="47"/>
        <pc:sldMkLst>
          <pc:docMk/>
          <pc:sldMk cId="1837166995" sldId="304"/>
        </pc:sldMkLst>
      </pc:sldChg>
      <pc:sldChg chg="del">
        <pc:chgData name="松田 健太" userId="c67a1c599625693b" providerId="LiveId" clId="{07A49E49-AC19-4DE7-B674-EC20E183C136}" dt="2022-12-23T13:42:49.887" v="918" actId="47"/>
        <pc:sldMkLst>
          <pc:docMk/>
          <pc:sldMk cId="2344369826" sldId="304"/>
        </pc:sldMkLst>
      </pc:sldChg>
      <pc:sldChg chg="add del">
        <pc:chgData name="松田 健太" userId="c67a1c599625693b" providerId="LiveId" clId="{07A49E49-AC19-4DE7-B674-EC20E183C136}" dt="2022-12-28T16:39:49.945" v="1057" actId="47"/>
        <pc:sldMkLst>
          <pc:docMk/>
          <pc:sldMk cId="2635321218" sldId="304"/>
        </pc:sldMkLst>
      </pc:sldChg>
      <pc:sldChg chg="modSp new del mod">
        <pc:chgData name="松田 健太" userId="c67a1c599625693b" providerId="LiveId" clId="{07A49E49-AC19-4DE7-B674-EC20E183C136}" dt="2022-12-28T16:01:29.296" v="1056" actId="47"/>
        <pc:sldMkLst>
          <pc:docMk/>
          <pc:sldMk cId="2016015095" sldId="305"/>
        </pc:sldMkLst>
        <pc:spChg chg="mod">
          <ac:chgData name="松田 健太" userId="c67a1c599625693b" providerId="LiveId" clId="{07A49E49-AC19-4DE7-B674-EC20E183C136}" dt="2022-12-28T16:01:25.168" v="1055" actId="20577"/>
          <ac:spMkLst>
            <pc:docMk/>
            <pc:sldMk cId="2016015095" sldId="305"/>
            <ac:spMk id="3" creationId="{898AD421-E38C-1765-9B7C-B275330163CA}"/>
          </ac:spMkLst>
        </pc:spChg>
      </pc:sldChg>
      <pc:sldChg chg="modSp add del mod">
        <pc:chgData name="松田 健太" userId="c67a1c599625693b" providerId="LiveId" clId="{07A49E49-AC19-4DE7-B674-EC20E183C136}" dt="2023-01-04T15:50:40.696" v="4093" actId="47"/>
        <pc:sldMkLst>
          <pc:docMk/>
          <pc:sldMk cId="3604902157" sldId="305"/>
        </pc:sldMkLst>
        <pc:spChg chg="mod">
          <ac:chgData name="松田 健太" userId="c67a1c599625693b" providerId="LiveId" clId="{07A49E49-AC19-4DE7-B674-EC20E183C136}" dt="2023-01-01T16:29:47.315" v="1994" actId="20577"/>
          <ac:spMkLst>
            <pc:docMk/>
            <pc:sldMk cId="3604902157" sldId="305"/>
            <ac:spMk id="3" creationId="{BA231908-B2AB-ADCA-6F54-4E97B94E6DF8}"/>
          </ac:spMkLst>
        </pc:spChg>
      </pc:sldChg>
      <pc:sldChg chg="modSp add del mod">
        <pc:chgData name="松田 健太" userId="c67a1c599625693b" providerId="LiveId" clId="{07A49E49-AC19-4DE7-B674-EC20E183C136}" dt="2023-01-04T15:50:40.696" v="4093" actId="47"/>
        <pc:sldMkLst>
          <pc:docMk/>
          <pc:sldMk cId="2839250807" sldId="306"/>
        </pc:sldMkLst>
        <pc:spChg chg="mod">
          <ac:chgData name="松田 健太" userId="c67a1c599625693b" providerId="LiveId" clId="{07A49E49-AC19-4DE7-B674-EC20E183C136}" dt="2023-01-01T16:40:36.487" v="2060" actId="20577"/>
          <ac:spMkLst>
            <pc:docMk/>
            <pc:sldMk cId="2839250807" sldId="306"/>
            <ac:spMk id="3" creationId="{BA231908-B2AB-ADCA-6F54-4E97B94E6DF8}"/>
          </ac:spMkLst>
        </pc:spChg>
      </pc:sldChg>
      <pc:sldChg chg="addSp delSp modSp new del mod">
        <pc:chgData name="松田 健太" userId="c67a1c599625693b" providerId="LiveId" clId="{07A49E49-AC19-4DE7-B674-EC20E183C136}" dt="2023-01-04T15:50:40.696" v="4093" actId="47"/>
        <pc:sldMkLst>
          <pc:docMk/>
          <pc:sldMk cId="3661707219" sldId="307"/>
        </pc:sldMkLst>
        <pc:spChg chg="del">
          <ac:chgData name="松田 健太" userId="c67a1c599625693b" providerId="LiveId" clId="{07A49E49-AC19-4DE7-B674-EC20E183C136}" dt="2023-01-01T16:44:41.633" v="2062" actId="931"/>
          <ac:spMkLst>
            <pc:docMk/>
            <pc:sldMk cId="3661707219" sldId="307"/>
            <ac:spMk id="3" creationId="{7A5C6F4A-87F4-E4A5-31E8-E08CFE0E16AF}"/>
          </ac:spMkLst>
        </pc:spChg>
        <pc:picChg chg="add mod">
          <ac:chgData name="松田 健太" userId="c67a1c599625693b" providerId="LiveId" clId="{07A49E49-AC19-4DE7-B674-EC20E183C136}" dt="2023-01-01T17:48:49.789" v="2063" actId="207"/>
          <ac:picMkLst>
            <pc:docMk/>
            <pc:sldMk cId="3661707219" sldId="307"/>
            <ac:picMk id="5" creationId="{A478C533-BFD2-FA2C-967A-FD0838621D84}"/>
          </ac:picMkLst>
        </pc:picChg>
      </pc:sldChg>
      <pc:sldChg chg="add">
        <pc:chgData name="松田 健太" userId="c67a1c599625693b" providerId="LiveId" clId="{07A49E49-AC19-4DE7-B674-EC20E183C136}" dt="2023-01-04T15:13:01.594" v="2215"/>
        <pc:sldMkLst>
          <pc:docMk/>
          <pc:sldMk cId="44228340" sldId="308"/>
        </pc:sldMkLst>
      </pc:sldChg>
      <pc:sldChg chg="add">
        <pc:chgData name="松田 健太" userId="c67a1c599625693b" providerId="LiveId" clId="{07A49E49-AC19-4DE7-B674-EC20E183C136}" dt="2023-01-04T15:13:01.594" v="2215"/>
        <pc:sldMkLst>
          <pc:docMk/>
          <pc:sldMk cId="1335099358" sldId="309"/>
        </pc:sldMkLst>
      </pc:sldChg>
      <pc:sldChg chg="add">
        <pc:chgData name="松田 健太" userId="c67a1c599625693b" providerId="LiveId" clId="{07A49E49-AC19-4DE7-B674-EC20E183C136}" dt="2023-01-04T15:13:01.594" v="2215"/>
        <pc:sldMkLst>
          <pc:docMk/>
          <pc:sldMk cId="2988871207" sldId="310"/>
        </pc:sldMkLst>
      </pc:sldChg>
      <pc:sldChg chg="add">
        <pc:chgData name="松田 健太" userId="c67a1c599625693b" providerId="LiveId" clId="{07A49E49-AC19-4DE7-B674-EC20E183C136}" dt="2023-01-04T15:13:01.594" v="2215"/>
        <pc:sldMkLst>
          <pc:docMk/>
          <pc:sldMk cId="4013295572" sldId="311"/>
        </pc:sldMkLst>
      </pc:sldChg>
      <pc:sldChg chg="add">
        <pc:chgData name="松田 健太" userId="c67a1c599625693b" providerId="LiveId" clId="{07A49E49-AC19-4DE7-B674-EC20E183C136}" dt="2023-01-04T15:13:01.594" v="2215"/>
        <pc:sldMkLst>
          <pc:docMk/>
          <pc:sldMk cId="2377311168" sldId="312"/>
        </pc:sldMkLst>
      </pc:sldChg>
      <pc:sldChg chg="modSp add mod">
        <pc:chgData name="松田 健太" userId="c67a1c599625693b" providerId="LiveId" clId="{07A49E49-AC19-4DE7-B674-EC20E183C136}" dt="2023-01-06T14:22:12.590" v="4155" actId="20577"/>
        <pc:sldMkLst>
          <pc:docMk/>
          <pc:sldMk cId="2836625563" sldId="313"/>
        </pc:sldMkLst>
        <pc:spChg chg="mod">
          <ac:chgData name="松田 健太" userId="c67a1c599625693b" providerId="LiveId" clId="{07A49E49-AC19-4DE7-B674-EC20E183C136}" dt="2023-01-06T14:22:12.590" v="4155" actId="20577"/>
          <ac:spMkLst>
            <pc:docMk/>
            <pc:sldMk cId="2836625563" sldId="313"/>
            <ac:spMk id="3" creationId="{98B255DD-AFC0-BD63-4ADB-4A3869623883}"/>
          </ac:spMkLst>
        </pc:spChg>
      </pc:sldChg>
      <pc:sldChg chg="modSp add mod">
        <pc:chgData name="松田 健太" userId="c67a1c599625693b" providerId="LiveId" clId="{07A49E49-AC19-4DE7-B674-EC20E183C136}" dt="2023-01-14T00:44:19.754" v="6830" actId="20577"/>
        <pc:sldMkLst>
          <pc:docMk/>
          <pc:sldMk cId="2506596917" sldId="314"/>
        </pc:sldMkLst>
        <pc:spChg chg="mod">
          <ac:chgData name="松田 健太" userId="c67a1c599625693b" providerId="LiveId" clId="{07A49E49-AC19-4DE7-B674-EC20E183C136}" dt="2023-01-14T00:44:19.754" v="6830" actId="20577"/>
          <ac:spMkLst>
            <pc:docMk/>
            <pc:sldMk cId="2506596917" sldId="314"/>
            <ac:spMk id="3" creationId="{41303C74-5882-D6BA-A9AC-C324ABEB2DC2}"/>
          </ac:spMkLst>
        </pc:spChg>
      </pc:sldChg>
      <pc:sldChg chg="modSp add">
        <pc:chgData name="松田 健太" userId="c67a1c599625693b" providerId="LiveId" clId="{07A49E49-AC19-4DE7-B674-EC20E183C136}" dt="2023-01-14T00:44:11.858" v="6829" actId="20577"/>
        <pc:sldMkLst>
          <pc:docMk/>
          <pc:sldMk cId="1686321785" sldId="315"/>
        </pc:sldMkLst>
        <pc:spChg chg="mod">
          <ac:chgData name="松田 健太" userId="c67a1c599625693b" providerId="LiveId" clId="{07A49E49-AC19-4DE7-B674-EC20E183C136}" dt="2023-01-14T00:44:11.858" v="6829" actId="20577"/>
          <ac:spMkLst>
            <pc:docMk/>
            <pc:sldMk cId="1686321785" sldId="315"/>
            <ac:spMk id="3" creationId="{FEB3A616-50D9-1A70-FE34-30D4020E8C50}"/>
          </ac:spMkLst>
        </pc:spChg>
      </pc:sldChg>
      <pc:sldChg chg="add">
        <pc:chgData name="松田 健太" userId="c67a1c599625693b" providerId="LiveId" clId="{07A49E49-AC19-4DE7-B674-EC20E183C136}" dt="2023-01-04T15:13:01.594" v="2215"/>
        <pc:sldMkLst>
          <pc:docMk/>
          <pc:sldMk cId="36694053" sldId="316"/>
        </pc:sldMkLst>
      </pc:sldChg>
      <pc:sldChg chg="add">
        <pc:chgData name="松田 健太" userId="c67a1c599625693b" providerId="LiveId" clId="{07A49E49-AC19-4DE7-B674-EC20E183C136}" dt="2023-01-04T15:13:01.594" v="2215"/>
        <pc:sldMkLst>
          <pc:docMk/>
          <pc:sldMk cId="1163614949" sldId="317"/>
        </pc:sldMkLst>
      </pc:sldChg>
      <pc:sldChg chg="add">
        <pc:chgData name="松田 健太" userId="c67a1c599625693b" providerId="LiveId" clId="{07A49E49-AC19-4DE7-B674-EC20E183C136}" dt="2023-01-04T15:13:01.594" v="2215"/>
        <pc:sldMkLst>
          <pc:docMk/>
          <pc:sldMk cId="2346980718" sldId="318"/>
        </pc:sldMkLst>
      </pc:sldChg>
      <pc:sldChg chg="modSp add mod">
        <pc:chgData name="松田 健太" userId="c67a1c599625693b" providerId="LiveId" clId="{07A49E49-AC19-4DE7-B674-EC20E183C136}" dt="2023-01-04T15:19:30.018" v="2442" actId="20577"/>
        <pc:sldMkLst>
          <pc:docMk/>
          <pc:sldMk cId="3003093697" sldId="319"/>
        </pc:sldMkLst>
        <pc:spChg chg="mod">
          <ac:chgData name="松田 健太" userId="c67a1c599625693b" providerId="LiveId" clId="{07A49E49-AC19-4DE7-B674-EC20E183C136}" dt="2023-01-04T15:19:30.018" v="2442" actId="20577"/>
          <ac:spMkLst>
            <pc:docMk/>
            <pc:sldMk cId="3003093697" sldId="319"/>
            <ac:spMk id="3" creationId="{98B255DD-AFC0-BD63-4ADB-4A3869623883}"/>
          </ac:spMkLst>
        </pc:spChg>
      </pc:sldChg>
      <pc:sldChg chg="modSp add mod">
        <pc:chgData name="松田 健太" userId="c67a1c599625693b" providerId="LiveId" clId="{07A49E49-AC19-4DE7-B674-EC20E183C136}" dt="2023-01-04T15:23:31.987" v="2642" actId="20577"/>
        <pc:sldMkLst>
          <pc:docMk/>
          <pc:sldMk cId="1016070655" sldId="320"/>
        </pc:sldMkLst>
        <pc:spChg chg="mod">
          <ac:chgData name="松田 健太" userId="c67a1c599625693b" providerId="LiveId" clId="{07A49E49-AC19-4DE7-B674-EC20E183C136}" dt="2023-01-04T15:23:31.987" v="2642" actId="20577"/>
          <ac:spMkLst>
            <pc:docMk/>
            <pc:sldMk cId="1016070655" sldId="320"/>
            <ac:spMk id="3" creationId="{98B255DD-AFC0-BD63-4ADB-4A3869623883}"/>
          </ac:spMkLst>
        </pc:spChg>
      </pc:sldChg>
      <pc:sldChg chg="modSp add mod">
        <pc:chgData name="松田 健太" userId="c67a1c599625693b" providerId="LiveId" clId="{07A49E49-AC19-4DE7-B674-EC20E183C136}" dt="2023-01-04T15:27:01.688" v="2876" actId="20577"/>
        <pc:sldMkLst>
          <pc:docMk/>
          <pc:sldMk cId="1714680867" sldId="321"/>
        </pc:sldMkLst>
        <pc:spChg chg="mod">
          <ac:chgData name="松田 健太" userId="c67a1c599625693b" providerId="LiveId" clId="{07A49E49-AC19-4DE7-B674-EC20E183C136}" dt="2023-01-04T15:27:01.688" v="2876" actId="20577"/>
          <ac:spMkLst>
            <pc:docMk/>
            <pc:sldMk cId="1714680867" sldId="321"/>
            <ac:spMk id="3" creationId="{98B255DD-AFC0-BD63-4ADB-4A3869623883}"/>
          </ac:spMkLst>
        </pc:spChg>
      </pc:sldChg>
      <pc:sldChg chg="modSp add mod">
        <pc:chgData name="松田 健太" userId="c67a1c599625693b" providerId="LiveId" clId="{07A49E49-AC19-4DE7-B674-EC20E183C136}" dt="2023-01-04T15:30:34.494" v="3089" actId="20577"/>
        <pc:sldMkLst>
          <pc:docMk/>
          <pc:sldMk cId="2693234889" sldId="322"/>
        </pc:sldMkLst>
        <pc:spChg chg="mod">
          <ac:chgData name="松田 健太" userId="c67a1c599625693b" providerId="LiveId" clId="{07A49E49-AC19-4DE7-B674-EC20E183C136}" dt="2023-01-04T15:30:34.494" v="3089" actId="20577"/>
          <ac:spMkLst>
            <pc:docMk/>
            <pc:sldMk cId="2693234889" sldId="322"/>
            <ac:spMk id="3" creationId="{98B255DD-AFC0-BD63-4ADB-4A3869623883}"/>
          </ac:spMkLst>
        </pc:spChg>
      </pc:sldChg>
      <pc:sldChg chg="modSp add mod">
        <pc:chgData name="松田 健太" userId="c67a1c599625693b" providerId="LiveId" clId="{07A49E49-AC19-4DE7-B674-EC20E183C136}" dt="2023-01-04T15:48:27.581" v="4078" actId="20577"/>
        <pc:sldMkLst>
          <pc:docMk/>
          <pc:sldMk cId="2166464020" sldId="323"/>
        </pc:sldMkLst>
        <pc:spChg chg="mod">
          <ac:chgData name="松田 健太" userId="c67a1c599625693b" providerId="LiveId" clId="{07A49E49-AC19-4DE7-B674-EC20E183C136}" dt="2023-01-04T15:48:27.581" v="4078" actId="20577"/>
          <ac:spMkLst>
            <pc:docMk/>
            <pc:sldMk cId="2166464020" sldId="323"/>
            <ac:spMk id="3" creationId="{98B255DD-AFC0-BD63-4ADB-4A3869623883}"/>
          </ac:spMkLst>
        </pc:spChg>
      </pc:sldChg>
      <pc:sldChg chg="add">
        <pc:chgData name="松田 健太" userId="c67a1c599625693b" providerId="LiveId" clId="{07A49E49-AC19-4DE7-B674-EC20E183C136}" dt="2023-01-04T15:13:01.594" v="2215"/>
        <pc:sldMkLst>
          <pc:docMk/>
          <pc:sldMk cId="2520635994" sldId="324"/>
        </pc:sldMkLst>
      </pc:sldChg>
      <pc:sldChg chg="add">
        <pc:chgData name="松田 健太" userId="c67a1c599625693b" providerId="LiveId" clId="{07A49E49-AC19-4DE7-B674-EC20E183C136}" dt="2023-01-04T15:13:01.594" v="2215"/>
        <pc:sldMkLst>
          <pc:docMk/>
          <pc:sldMk cId="4281739482" sldId="325"/>
        </pc:sldMkLst>
      </pc:sldChg>
      <pc:sldChg chg="add del">
        <pc:chgData name="松田 健太" userId="c67a1c599625693b" providerId="LiveId" clId="{07A49E49-AC19-4DE7-B674-EC20E183C136}" dt="2023-01-04T15:48:50.619" v="4079" actId="47"/>
        <pc:sldMkLst>
          <pc:docMk/>
          <pc:sldMk cId="1301912343" sldId="326"/>
        </pc:sldMkLst>
      </pc:sldChg>
      <pc:sldChg chg="add del">
        <pc:chgData name="松田 健太" userId="c67a1c599625693b" providerId="LiveId" clId="{07A49E49-AC19-4DE7-B674-EC20E183C136}" dt="2023-01-04T15:48:52.048" v="4080" actId="47"/>
        <pc:sldMkLst>
          <pc:docMk/>
          <pc:sldMk cId="4123549573" sldId="327"/>
        </pc:sldMkLst>
      </pc:sldChg>
      <pc:sldChg chg="add del">
        <pc:chgData name="松田 健太" userId="c67a1c599625693b" providerId="LiveId" clId="{07A49E49-AC19-4DE7-B674-EC20E183C136}" dt="2023-01-04T15:48:52.980" v="4081" actId="47"/>
        <pc:sldMkLst>
          <pc:docMk/>
          <pc:sldMk cId="2520359913" sldId="328"/>
        </pc:sldMkLst>
      </pc:sldChg>
      <pc:sldChg chg="add">
        <pc:chgData name="松田 健太" userId="c67a1c599625693b" providerId="LiveId" clId="{07A49E49-AC19-4DE7-B674-EC20E183C136}" dt="2023-01-04T15:13:01.594" v="2215"/>
        <pc:sldMkLst>
          <pc:docMk/>
          <pc:sldMk cId="2201931812" sldId="329"/>
        </pc:sldMkLst>
      </pc:sldChg>
      <pc:sldChg chg="add">
        <pc:chgData name="松田 健太" userId="c67a1c599625693b" providerId="LiveId" clId="{07A49E49-AC19-4DE7-B674-EC20E183C136}" dt="2023-01-04T15:13:01.594" v="2215"/>
        <pc:sldMkLst>
          <pc:docMk/>
          <pc:sldMk cId="4119298778" sldId="330"/>
        </pc:sldMkLst>
      </pc:sldChg>
      <pc:sldChg chg="add del">
        <pc:chgData name="松田 健太" userId="c67a1c599625693b" providerId="LiveId" clId="{07A49E49-AC19-4DE7-B674-EC20E183C136}" dt="2023-01-04T15:49:21.054" v="4082" actId="47"/>
        <pc:sldMkLst>
          <pc:docMk/>
          <pc:sldMk cId="1455350960" sldId="331"/>
        </pc:sldMkLst>
      </pc:sldChg>
      <pc:sldChg chg="add del">
        <pc:chgData name="松田 健太" userId="c67a1c599625693b" providerId="LiveId" clId="{07A49E49-AC19-4DE7-B674-EC20E183C136}" dt="2023-01-04T15:49:27.085" v="4085" actId="47"/>
        <pc:sldMkLst>
          <pc:docMk/>
          <pc:sldMk cId="1362221302" sldId="332"/>
        </pc:sldMkLst>
      </pc:sldChg>
      <pc:sldChg chg="add del">
        <pc:chgData name="松田 健太" userId="c67a1c599625693b" providerId="LiveId" clId="{07A49E49-AC19-4DE7-B674-EC20E183C136}" dt="2023-01-04T15:49:22.637" v="4083" actId="47"/>
        <pc:sldMkLst>
          <pc:docMk/>
          <pc:sldMk cId="2099373648" sldId="333"/>
        </pc:sldMkLst>
      </pc:sldChg>
      <pc:sldChg chg="add del">
        <pc:chgData name="松田 健太" userId="c67a1c599625693b" providerId="LiveId" clId="{07A49E49-AC19-4DE7-B674-EC20E183C136}" dt="2023-01-04T15:49:24.342" v="4084" actId="47"/>
        <pc:sldMkLst>
          <pc:docMk/>
          <pc:sldMk cId="1663357405" sldId="334"/>
        </pc:sldMkLst>
      </pc:sldChg>
      <pc:sldChg chg="add del">
        <pc:chgData name="松田 健太" userId="c67a1c599625693b" providerId="LiveId" clId="{07A49E49-AC19-4DE7-B674-EC20E183C136}" dt="2023-01-04T15:49:31.222" v="4086" actId="47"/>
        <pc:sldMkLst>
          <pc:docMk/>
          <pc:sldMk cId="2696836826" sldId="335"/>
        </pc:sldMkLst>
      </pc:sldChg>
      <pc:sldChg chg="add del">
        <pc:chgData name="松田 健太" userId="c67a1c599625693b" providerId="LiveId" clId="{07A49E49-AC19-4DE7-B674-EC20E183C136}" dt="2023-01-04T15:49:36.837" v="4087" actId="47"/>
        <pc:sldMkLst>
          <pc:docMk/>
          <pc:sldMk cId="2041170979" sldId="336"/>
        </pc:sldMkLst>
      </pc:sldChg>
      <pc:sldChg chg="modSp add mod">
        <pc:chgData name="松田 健太" userId="c67a1c599625693b" providerId="LiveId" clId="{07A49E49-AC19-4DE7-B674-EC20E183C136}" dt="2023-01-04T15:50:05.136" v="4092" actId="403"/>
        <pc:sldMkLst>
          <pc:docMk/>
          <pc:sldMk cId="454642926" sldId="337"/>
        </pc:sldMkLst>
        <pc:spChg chg="mod">
          <ac:chgData name="松田 健太" userId="c67a1c599625693b" providerId="LiveId" clId="{07A49E49-AC19-4DE7-B674-EC20E183C136}" dt="2023-01-04T15:50:05.136" v="4092" actId="403"/>
          <ac:spMkLst>
            <pc:docMk/>
            <pc:sldMk cId="454642926" sldId="337"/>
            <ac:spMk id="3" creationId="{98B255DD-AFC0-BD63-4ADB-4A3869623883}"/>
          </ac:spMkLst>
        </pc:spChg>
      </pc:sldChg>
      <pc:sldChg chg="add">
        <pc:chgData name="松田 健太" userId="c67a1c599625693b" providerId="LiveId" clId="{07A49E49-AC19-4DE7-B674-EC20E183C136}" dt="2023-01-04T15:13:01.594" v="2215"/>
        <pc:sldMkLst>
          <pc:docMk/>
          <pc:sldMk cId="1888575474" sldId="338"/>
        </pc:sldMkLst>
      </pc:sldChg>
      <pc:sldChg chg="modSp add">
        <pc:chgData name="松田 健太" userId="c67a1c599625693b" providerId="LiveId" clId="{07A49E49-AC19-4DE7-B674-EC20E183C136}" dt="2023-01-12T03:01:02.158" v="6583" actId="20577"/>
        <pc:sldMkLst>
          <pc:docMk/>
          <pc:sldMk cId="3348978320" sldId="339"/>
        </pc:sldMkLst>
        <pc:spChg chg="mod">
          <ac:chgData name="松田 健太" userId="c67a1c599625693b" providerId="LiveId" clId="{07A49E49-AC19-4DE7-B674-EC20E183C136}" dt="2023-01-12T03:01:02.158" v="6583" actId="20577"/>
          <ac:spMkLst>
            <pc:docMk/>
            <pc:sldMk cId="3348978320" sldId="339"/>
            <ac:spMk id="3" creationId="{BA231908-B2AB-ADCA-6F54-4E97B94E6DF8}"/>
          </ac:spMkLst>
        </pc:spChg>
      </pc:sldChg>
      <pc:sldChg chg="add">
        <pc:chgData name="松田 健太" userId="c67a1c599625693b" providerId="LiveId" clId="{07A49E49-AC19-4DE7-B674-EC20E183C136}" dt="2023-01-04T15:13:01.594" v="2215"/>
        <pc:sldMkLst>
          <pc:docMk/>
          <pc:sldMk cId="1809672382" sldId="340"/>
        </pc:sldMkLst>
      </pc:sldChg>
      <pc:sldChg chg="modSp add">
        <pc:chgData name="松田 健太" userId="c67a1c599625693b" providerId="LiveId" clId="{07A49E49-AC19-4DE7-B674-EC20E183C136}" dt="2023-01-10T11:26:29.120" v="6582" actId="20577"/>
        <pc:sldMkLst>
          <pc:docMk/>
          <pc:sldMk cId="751460199" sldId="341"/>
        </pc:sldMkLst>
        <pc:spChg chg="mod">
          <ac:chgData name="松田 健太" userId="c67a1c599625693b" providerId="LiveId" clId="{07A49E49-AC19-4DE7-B674-EC20E183C136}" dt="2023-01-10T11:26:29.120" v="6582" actId="20577"/>
          <ac:spMkLst>
            <pc:docMk/>
            <pc:sldMk cId="751460199" sldId="341"/>
            <ac:spMk id="3" creationId="{BA231908-B2AB-ADCA-6F54-4E97B94E6DF8}"/>
          </ac:spMkLst>
        </pc:spChg>
      </pc:sldChg>
      <pc:sldChg chg="add">
        <pc:chgData name="松田 健太" userId="c67a1c599625693b" providerId="LiveId" clId="{07A49E49-AC19-4DE7-B674-EC20E183C136}" dt="2023-01-04T15:13:01.594" v="2215"/>
        <pc:sldMkLst>
          <pc:docMk/>
          <pc:sldMk cId="661579426" sldId="342"/>
        </pc:sldMkLst>
      </pc:sldChg>
      <pc:sldChg chg="add del">
        <pc:chgData name="松田 健太" userId="c67a1c599625693b" providerId="LiveId" clId="{07A49E49-AC19-4DE7-B674-EC20E183C136}" dt="2023-01-04T15:50:40.696" v="4093" actId="47"/>
        <pc:sldMkLst>
          <pc:docMk/>
          <pc:sldMk cId="1297959047" sldId="343"/>
        </pc:sldMkLst>
      </pc:sldChg>
      <pc:sldChg chg="modSp add mod">
        <pc:chgData name="松田 健太" userId="c67a1c599625693b" providerId="LiveId" clId="{07A49E49-AC19-4DE7-B674-EC20E183C136}" dt="2023-01-04T15:36:22.764" v="3218" actId="20577"/>
        <pc:sldMkLst>
          <pc:docMk/>
          <pc:sldMk cId="3567424139" sldId="344"/>
        </pc:sldMkLst>
        <pc:spChg chg="mod">
          <ac:chgData name="松田 健太" userId="c67a1c599625693b" providerId="LiveId" clId="{07A49E49-AC19-4DE7-B674-EC20E183C136}" dt="2023-01-04T15:36:22.764" v="3218" actId="20577"/>
          <ac:spMkLst>
            <pc:docMk/>
            <pc:sldMk cId="3567424139" sldId="344"/>
            <ac:spMk id="3" creationId="{98B255DD-AFC0-BD63-4ADB-4A3869623883}"/>
          </ac:spMkLst>
        </pc:spChg>
      </pc:sldChg>
      <pc:sldChg chg="addSp delSp modSp add mod">
        <pc:chgData name="松田 健太" userId="c67a1c599625693b" providerId="LiveId" clId="{07A49E49-AC19-4DE7-B674-EC20E183C136}" dt="2023-01-14T00:42:02.633" v="6670" actId="20577"/>
        <pc:sldMkLst>
          <pc:docMk/>
          <pc:sldMk cId="1712371331" sldId="345"/>
        </pc:sldMkLst>
        <pc:spChg chg="mod">
          <ac:chgData name="松田 健太" userId="c67a1c599625693b" providerId="LiveId" clId="{07A49E49-AC19-4DE7-B674-EC20E183C136}" dt="2023-01-06T14:22:33.308" v="4167" actId="20577"/>
          <ac:spMkLst>
            <pc:docMk/>
            <pc:sldMk cId="1712371331" sldId="345"/>
            <ac:spMk id="2" creationId="{46347AFC-7DCB-85A6-3C13-345FCAEBE1EC}"/>
          </ac:spMkLst>
        </pc:spChg>
        <pc:spChg chg="mod">
          <ac:chgData name="松田 健太" userId="c67a1c599625693b" providerId="LiveId" clId="{07A49E49-AC19-4DE7-B674-EC20E183C136}" dt="2023-01-14T00:42:02.633" v="6670" actId="20577"/>
          <ac:spMkLst>
            <pc:docMk/>
            <pc:sldMk cId="1712371331" sldId="345"/>
            <ac:spMk id="3" creationId="{41303C74-5882-D6BA-A9AC-C324ABEB2DC2}"/>
          </ac:spMkLst>
        </pc:spChg>
        <pc:spChg chg="add del">
          <ac:chgData name="松田 健太" userId="c67a1c599625693b" providerId="LiveId" clId="{07A49E49-AC19-4DE7-B674-EC20E183C136}" dt="2023-01-06T14:56:52.903" v="4692" actId="22"/>
          <ac:spMkLst>
            <pc:docMk/>
            <pc:sldMk cId="1712371331" sldId="345"/>
            <ac:spMk id="5" creationId="{606E6ABE-CFB2-2428-D9A1-B939D3BAA868}"/>
          </ac:spMkLst>
        </pc:spChg>
      </pc:sldChg>
      <pc:sldChg chg="modSp add mod">
        <pc:chgData name="松田 健太" userId="c67a1c599625693b" providerId="LiveId" clId="{07A49E49-AC19-4DE7-B674-EC20E183C136}" dt="2023-01-08T15:25:03.298" v="6259" actId="1076"/>
        <pc:sldMkLst>
          <pc:docMk/>
          <pc:sldMk cId="1329186756" sldId="346"/>
        </pc:sldMkLst>
        <pc:spChg chg="mod">
          <ac:chgData name="松田 健太" userId="c67a1c599625693b" providerId="LiveId" clId="{07A49E49-AC19-4DE7-B674-EC20E183C136}" dt="2023-01-08T15:25:03.298" v="6259" actId="1076"/>
          <ac:spMkLst>
            <pc:docMk/>
            <pc:sldMk cId="1329186756" sldId="346"/>
            <ac:spMk id="3" creationId="{41303C74-5882-D6BA-A9AC-C324ABEB2DC2}"/>
          </ac:spMkLst>
        </pc:spChg>
      </pc:sldChg>
      <pc:sldChg chg="modSp add mod">
        <pc:chgData name="松田 健太" userId="c67a1c599625693b" providerId="LiveId" clId="{07A49E49-AC19-4DE7-B674-EC20E183C136}" dt="2023-01-06T15:17:38.469" v="5479" actId="404"/>
        <pc:sldMkLst>
          <pc:docMk/>
          <pc:sldMk cId="4037087231" sldId="347"/>
        </pc:sldMkLst>
        <pc:spChg chg="mod">
          <ac:chgData name="松田 健太" userId="c67a1c599625693b" providerId="LiveId" clId="{07A49E49-AC19-4DE7-B674-EC20E183C136}" dt="2023-01-06T15:17:38.469" v="5479" actId="404"/>
          <ac:spMkLst>
            <pc:docMk/>
            <pc:sldMk cId="4037087231" sldId="347"/>
            <ac:spMk id="3" creationId="{41303C74-5882-D6BA-A9AC-C324ABEB2DC2}"/>
          </ac:spMkLst>
        </pc:spChg>
      </pc:sldChg>
      <pc:sldChg chg="modSp add mod">
        <pc:chgData name="松田 健太" userId="c67a1c599625693b" providerId="LiveId" clId="{07A49E49-AC19-4DE7-B674-EC20E183C136}" dt="2023-01-08T15:18:03.326" v="5863" actId="20577"/>
        <pc:sldMkLst>
          <pc:docMk/>
          <pc:sldMk cId="1202373315" sldId="348"/>
        </pc:sldMkLst>
        <pc:spChg chg="mod">
          <ac:chgData name="松田 健太" userId="c67a1c599625693b" providerId="LiveId" clId="{07A49E49-AC19-4DE7-B674-EC20E183C136}" dt="2023-01-08T15:18:03.326" v="5863" actId="20577"/>
          <ac:spMkLst>
            <pc:docMk/>
            <pc:sldMk cId="1202373315" sldId="348"/>
            <ac:spMk id="3" creationId="{41303C74-5882-D6BA-A9AC-C324ABEB2DC2}"/>
          </ac:spMkLst>
        </pc:spChg>
      </pc:sldChg>
      <pc:sldChg chg="modSp add mod">
        <pc:chgData name="松田 健太" userId="c67a1c599625693b" providerId="LiveId" clId="{07A49E49-AC19-4DE7-B674-EC20E183C136}" dt="2023-01-12T08:54:20.906" v="6651" actId="404"/>
        <pc:sldMkLst>
          <pc:docMk/>
          <pc:sldMk cId="3346314247" sldId="349"/>
        </pc:sldMkLst>
        <pc:spChg chg="mod">
          <ac:chgData name="松田 健太" userId="c67a1c599625693b" providerId="LiveId" clId="{07A49E49-AC19-4DE7-B674-EC20E183C136}" dt="2023-01-12T08:54:20.906" v="6651" actId="404"/>
          <ac:spMkLst>
            <pc:docMk/>
            <pc:sldMk cId="3346314247" sldId="349"/>
            <ac:spMk id="3" creationId="{41303C74-5882-D6BA-A9AC-C324ABEB2DC2}"/>
          </ac:spMkLst>
        </pc:spChg>
      </pc:sldChg>
      <pc:sldChg chg="modSp">
        <pc:chgData name="松田 健太" userId="c67a1c599625693b" providerId="LiveId" clId="{07A49E49-AC19-4DE7-B674-EC20E183C136}" dt="2023-01-14T00:43:59.976" v="6826" actId="20577"/>
        <pc:sldMkLst>
          <pc:docMk/>
          <pc:sldMk cId="1655382977" sldId="350"/>
        </pc:sldMkLst>
        <pc:spChg chg="mod">
          <ac:chgData name="松田 健太" userId="c67a1c599625693b" providerId="LiveId" clId="{07A49E49-AC19-4DE7-B674-EC20E183C136}" dt="2023-01-14T00:43:59.976" v="6826" actId="20577"/>
          <ac:spMkLst>
            <pc:docMk/>
            <pc:sldMk cId="1655382977" sldId="350"/>
            <ac:spMk id="3" creationId="{FEB3A616-50D9-1A70-FE34-30D4020E8C50}"/>
          </ac:spMkLst>
        </pc:spChg>
      </pc:sldChg>
      <pc:sldChg chg="del">
        <pc:chgData name="松田 健太" userId="c67a1c599625693b" providerId="LiveId" clId="{07A49E49-AC19-4DE7-B674-EC20E183C136}" dt="2023-02-18T14:39:19.374" v="6831" actId="47"/>
        <pc:sldMkLst>
          <pc:docMk/>
          <pc:sldMk cId="1595690514" sldId="35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B7DE5-C3C5-1889-C32D-4AEA308D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67BA67-69E7-0827-49DE-51C6CF93D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1F863-BA1B-C1B5-27AE-0A13E445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D18B-147A-409F-8FF1-E50378CC1111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B22B55-A66A-4857-39C0-3AE946C7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B4A7BA-B8CE-C3C4-C102-DECFB246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6E8-7B76-4C5F-BFB1-DFCC9BDED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4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DDE03-BA0C-2954-6FDA-78288DF8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DC55A2-CBC2-EDA6-7463-E64A9B824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133552-09C9-55D1-1B30-E4F99F4D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D18B-147A-409F-8FF1-E50378CC1111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C9346B-B575-9080-C570-E4666CEC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EA8659-77FC-5FB0-0182-196DA151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6E8-7B76-4C5F-BFB1-DFCC9BDED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67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43C30A-7AD6-E030-960F-C7BDAC1A8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9192C0-0D7F-C721-6501-9756E463C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55E6BE-BD3F-6882-A307-9F08BB3C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D18B-147A-409F-8FF1-E50378CC1111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E92E1F-2C0C-A82C-7804-C4ED037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927ACA-2C41-6F3A-75F9-FB3C6BD9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6E8-7B76-4C5F-BFB1-DFCC9BDED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40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93164-F42B-76AD-F387-EBF62AF3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3B1599-FB4D-472C-2B31-4E0291C0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E435DC-5A91-26D8-71D6-CD6E7EE9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D18B-147A-409F-8FF1-E50378CC1111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C44907-4FCC-D31C-07D5-9D41A69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228533-27AA-FBA9-E124-588B5F65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6E8-7B76-4C5F-BFB1-DFCC9BDED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60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69481-B32C-247A-D373-9568B15F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FAFA3F-D998-EEAD-AFD8-13137230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091AEF-C1EE-C1C5-6598-9A0FBD04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D18B-147A-409F-8FF1-E50378CC1111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ED528A-5B58-1641-3494-48C5D76C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C2C5D-B76F-EE37-CA86-93CA0122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6E8-7B76-4C5F-BFB1-DFCC9BDED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49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7AB2B-CBA9-0F40-B821-14406C6B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B146DD-52AF-015C-A36D-9EE018970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D3EE85-F136-A46D-5F0C-4B82C593C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38774C-7E90-C8A7-8D02-1EA3C839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D18B-147A-409F-8FF1-E50378CC1111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0FE2A5-0F44-C1F7-C338-31DAB75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7647A9-4D69-C67D-C7FA-3E391421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6E8-7B76-4C5F-BFB1-DFCC9BDED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04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9E988-AFD0-5196-A817-74564E23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35C40F-3244-D511-80A9-98875A4C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0FC1B5-09DD-2E91-0482-B37673170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02381-E314-1890-82F6-F32257C21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806ADA-F06F-014A-8857-262E5E468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4B0DE2-048C-8DB2-2E72-F1192F99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D18B-147A-409F-8FF1-E50378CC1111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F8715F9-CE45-80C0-0606-169042BC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A70AD0-7C3D-B61E-6998-37BD7C3B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6E8-7B76-4C5F-BFB1-DFCC9BDED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1CF92-4A30-FE0C-0BE0-7252FA8B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043042-10F5-5CE5-B871-BB48B03C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D18B-147A-409F-8FF1-E50378CC1111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572858-4DE6-71CF-8A5A-F360C8E6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85B75E-6E39-35CA-B07F-4526D266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6E8-7B76-4C5F-BFB1-DFCC9BDED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6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1E91E1-3BD7-1D39-643E-270602CC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D18B-147A-409F-8FF1-E50378CC1111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7994BA-696C-5D5A-4270-5A435D97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8DA2A0-3484-9D81-7CC3-B2593941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6E8-7B76-4C5F-BFB1-DFCC9BDED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19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F8F1B-D62A-FCA6-8E4F-3BC2D1FD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AE581-0890-D0AC-D386-E2F3AF46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87B317-3B4E-E8A5-ADB5-1D7A7F55C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127377-B17D-B0DC-55A8-76358E0B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D18B-147A-409F-8FF1-E50378CC1111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2BA79-5A2E-727E-B9C4-20F0C9A9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F8B271-FA71-4F82-4A36-1BCACD9A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6E8-7B76-4C5F-BFB1-DFCC9BDED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69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14538-6E04-8EC9-5C41-A59B9AA1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8F98A0-B315-2EAF-5415-DA88A51D0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814B41-726A-1C84-0FAA-59037756C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B6D942-C1B6-B63A-1F64-B3587FE7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D18B-147A-409F-8FF1-E50378CC1111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5972F-7B60-AE9F-DCE0-EA745EC2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1BCC40-A31F-7550-254A-182E0A00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6E8-7B76-4C5F-BFB1-DFCC9BDED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7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005709-C41C-9F08-8761-6B5A5ECD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B2F2C8-4FF6-DA7E-76D0-1414C664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FED91D-D74C-2938-A699-3179C5E98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D18B-147A-409F-8FF1-E50378CC1111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C45055-5D17-3C2E-377B-D5EAE9C06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2395E-2F09-6E9F-121B-E8FDB0D9F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46E8-7B76-4C5F-BFB1-DFCC9BDED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BIZ UDゴシック" panose="020B0400000000000000" pitchFamily="49" charset="-128"/>
          <a:ea typeface="BIZ UDゴシック" panose="020B0400000000000000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>
          <a:solidFill>
            <a:schemeClr val="tx1"/>
          </a:solidFill>
          <a:latin typeface="BIZ UDゴシック" panose="020B0400000000000000" pitchFamily="49" charset="-128"/>
          <a:ea typeface="BIZ UDゴシック" panose="020B0400000000000000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>
          <a:solidFill>
            <a:schemeClr val="tx1"/>
          </a:solidFill>
          <a:latin typeface="BIZ UDゴシック" panose="020B0400000000000000" pitchFamily="49" charset="-128"/>
          <a:ea typeface="BIZ UDゴシック" panose="020B0400000000000000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>
          <a:solidFill>
            <a:schemeClr val="tx1"/>
          </a:solidFill>
          <a:latin typeface="BIZ UDゴシック" panose="020B0400000000000000" pitchFamily="49" charset="-128"/>
          <a:ea typeface="BIZ UDゴシック" panose="020B0400000000000000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>
          <a:solidFill>
            <a:schemeClr val="tx1"/>
          </a:solidFill>
          <a:latin typeface="BIZ UDゴシック" panose="020B0400000000000000" pitchFamily="49" charset="-128"/>
          <a:ea typeface="BIZ UDゴシック" panose="020B0400000000000000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>
          <a:solidFill>
            <a:schemeClr val="tx1"/>
          </a:solidFill>
          <a:latin typeface="BIZ UDゴシック" panose="020B0400000000000000" pitchFamily="49" charset="-128"/>
          <a:ea typeface="BIZ UDゴシック" panose="020B0400000000000000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10C7C-ECDB-718D-F881-C7A410378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量子回路プログラム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8CF09F-28EB-E2F2-ECF3-1E5A127F6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1Y19F126</a:t>
            </a:r>
            <a:r>
              <a:rPr lang="ja-JP" altLang="en-US"/>
              <a:t>　松田健太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2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6D298-3E07-1E2E-46D1-26D00DBF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calc</a:t>
            </a:r>
            <a:r>
              <a:rPr kumimoji="1" lang="ja-JP" altLang="en-US"/>
              <a:t>メソッドのアルゴリズム（例）</a:t>
            </a:r>
          </a:p>
        </p:txBody>
      </p:sp>
      <p:pic>
        <p:nvPicPr>
          <p:cNvPr id="5" name="図 4" descr="ロゴ&#10;&#10;自動的に生成された説明">
            <a:extLst>
              <a:ext uri="{FF2B5EF4-FFF2-40B4-BE49-F238E27FC236}">
                <a16:creationId xmlns:a16="http://schemas.microsoft.com/office/drawing/2014/main" id="{B9EC856E-BD77-2E3A-ACDE-BC74FBF97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08" y="2396630"/>
            <a:ext cx="3122845" cy="1751232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4F694F2-D19B-F1A6-371B-019C3EC6A322}"/>
              </a:ext>
            </a:extLst>
          </p:cNvPr>
          <p:cNvGrpSpPr/>
          <p:nvPr/>
        </p:nvGrpSpPr>
        <p:grpSpPr>
          <a:xfrm>
            <a:off x="7442649" y="2291394"/>
            <a:ext cx="2769326" cy="1856468"/>
            <a:chOff x="7062651" y="2583497"/>
            <a:chExt cx="2769326" cy="1856468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A7FA2168-F7E4-8769-2ECA-6C61FADF8F0D}"/>
                </a:ext>
              </a:extLst>
            </p:cNvPr>
            <p:cNvCxnSpPr/>
            <p:nvPr/>
          </p:nvCxnSpPr>
          <p:spPr>
            <a:xfrm>
              <a:off x="7062651" y="2943497"/>
              <a:ext cx="2769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BD6F661F-9B87-EB01-BD1B-49C025B197F6}"/>
                </a:ext>
              </a:extLst>
            </p:cNvPr>
            <p:cNvCxnSpPr/>
            <p:nvPr/>
          </p:nvCxnSpPr>
          <p:spPr>
            <a:xfrm>
              <a:off x="7062651" y="4079965"/>
              <a:ext cx="2769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6AADDB8D-1F70-AA17-DE6F-BDE3AE81DB2C}"/>
                    </a:ext>
                  </a:extLst>
                </p:cNvPr>
                <p:cNvSpPr/>
                <p:nvPr/>
              </p:nvSpPr>
              <p:spPr>
                <a:xfrm>
                  <a:off x="8087314" y="2583497"/>
                  <a:ext cx="720000" cy="72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ja-JP" sz="3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b>
                            <m:r>
                              <a:rPr kumimoji="1" lang="en-US" altLang="ja-JP" sz="3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6AADDB8D-1F70-AA17-DE6F-BDE3AE81DB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314" y="2583497"/>
                  <a:ext cx="720000" cy="72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B6D64991-4E76-C291-5C24-A82E85661BFF}"/>
                    </a:ext>
                  </a:extLst>
                </p:cNvPr>
                <p:cNvSpPr/>
                <p:nvPr/>
              </p:nvSpPr>
              <p:spPr>
                <a:xfrm>
                  <a:off x="8087314" y="3719965"/>
                  <a:ext cx="720000" cy="72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ja-JP" sz="3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b>
                            <m:r>
                              <a:rPr kumimoji="1" lang="en-US" altLang="ja-JP" sz="3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B6D64991-4E76-C291-5C24-A82E85661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314" y="3719965"/>
                  <a:ext cx="720000" cy="72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6CD942F-0FDB-D8A8-3834-BEB20BB06F0C}"/>
              </a:ext>
            </a:extLst>
          </p:cNvPr>
          <p:cNvGrpSpPr/>
          <p:nvPr/>
        </p:nvGrpSpPr>
        <p:grpSpPr>
          <a:xfrm>
            <a:off x="838200" y="4481195"/>
            <a:ext cx="4752703" cy="2011680"/>
            <a:chOff x="838200" y="4481195"/>
            <a:chExt cx="4752703" cy="201168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8E367FC-3D35-402B-DD43-FE5FC140C781}"/>
                </a:ext>
              </a:extLst>
            </p:cNvPr>
            <p:cNvSpPr/>
            <p:nvPr/>
          </p:nvSpPr>
          <p:spPr>
            <a:xfrm>
              <a:off x="838200" y="4481195"/>
              <a:ext cx="4752703" cy="201168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D842BE4-D165-458F-503C-B75F62E61D4B}"/>
                    </a:ext>
                  </a:extLst>
                </p:cNvPr>
                <p:cNvSpPr txBox="1"/>
                <p:nvPr/>
              </p:nvSpPr>
              <p:spPr>
                <a:xfrm>
                  <a:off x="1175840" y="4666367"/>
                  <a:ext cx="40398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b="1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D842BE4-D165-458F-503C-B75F62E61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840" y="4666367"/>
                  <a:ext cx="403982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05" t="-173913" r="-9351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78A4AD0C-010B-BEA1-E596-D9154997DE10}"/>
                    </a:ext>
                  </a:extLst>
                </p:cNvPr>
                <p:cNvSpPr txBox="1"/>
                <p:nvPr/>
              </p:nvSpPr>
              <p:spPr>
                <a:xfrm>
                  <a:off x="1626508" y="5050382"/>
                  <a:ext cx="31384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oMath>
                    </m:oMathPara>
                  </a14:m>
                  <a:endParaRPr kumimoji="1" lang="ja-JP" altLang="en-US" b="1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78A4AD0C-010B-BEA1-E596-D9154997D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508" y="5050382"/>
                  <a:ext cx="313848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65" r="-116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9087F92F-3812-2CEA-D40B-67143A9F4BA9}"/>
                    </a:ext>
                  </a:extLst>
                </p:cNvPr>
                <p:cNvSpPr txBox="1"/>
                <p:nvPr/>
              </p:nvSpPr>
              <p:spPr>
                <a:xfrm>
                  <a:off x="1116208" y="5554966"/>
                  <a:ext cx="4159087" cy="625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𝒕𝒐𝒕𝒂𝒍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p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⨂</m:t>
                                </m:r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e>
                        </m:d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en-US" altLang="ja-JP" b="1">
                    <a:solidFill>
                      <a:srgbClr val="FF0000"/>
                    </a:solidFill>
                    <a:ea typeface="Cambria Math" panose="02040503050406030204" pitchFamily="18" charset="0"/>
                  </a:endParaRPr>
                </a:p>
                <a:p>
                  <a:r>
                    <a:rPr kumimoji="1" lang="en-US" altLang="ja-JP" b="1">
                      <a:solidFill>
                        <a:srgbClr val="FF0000"/>
                      </a:solidFill>
                    </a:rPr>
                    <a:t>=</a:t>
                  </a:r>
                  <a:r>
                    <a:rPr lang="en-US" altLang="ja-JP" b="1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p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a14:m>
                  <a:endParaRPr kumimoji="1" lang="ja-JP" alt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9087F92F-3812-2CEA-D40B-67143A9F4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08" y="5554966"/>
                  <a:ext cx="4159087" cy="625299"/>
                </a:xfrm>
                <a:prstGeom prst="rect">
                  <a:avLst/>
                </a:prstGeom>
                <a:blipFill>
                  <a:blip r:embed="rId7"/>
                  <a:stretch>
                    <a:fillRect l="-4545" t="-24272" r="-440" b="-114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8E8F167-2B69-2ED4-E1AC-F8EDDDD3E87E}"/>
              </a:ext>
            </a:extLst>
          </p:cNvPr>
          <p:cNvGrpSpPr/>
          <p:nvPr/>
        </p:nvGrpSpPr>
        <p:grpSpPr>
          <a:xfrm>
            <a:off x="7101425" y="4507862"/>
            <a:ext cx="3451774" cy="2011680"/>
            <a:chOff x="7442649" y="4481195"/>
            <a:chExt cx="3451774" cy="201168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299EAB5-66F9-CECE-9544-5D9B83426500}"/>
                </a:ext>
              </a:extLst>
            </p:cNvPr>
            <p:cNvSpPr/>
            <p:nvPr/>
          </p:nvSpPr>
          <p:spPr>
            <a:xfrm>
              <a:off x="7442649" y="4481195"/>
              <a:ext cx="3451774" cy="201168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717B5E7B-1EC1-3257-EE62-93D870E7EE43}"/>
                    </a:ext>
                  </a:extLst>
                </p:cNvPr>
                <p:cNvSpPr txBox="1"/>
                <p:nvPr/>
              </p:nvSpPr>
              <p:spPr>
                <a:xfrm>
                  <a:off x="8239200" y="4684297"/>
                  <a:ext cx="18962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oMath>
                    </m:oMathPara>
                  </a14:m>
                  <a:endParaRPr kumimoji="1" lang="ja-JP" altLang="en-US" b="1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717B5E7B-1EC1-3257-EE62-93D870E7E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200" y="4684297"/>
                  <a:ext cx="18962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51" r="-225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0C97848-E00C-680B-731A-39A399380E85}"/>
                    </a:ext>
                  </a:extLst>
                </p:cNvPr>
                <p:cNvSpPr txBox="1"/>
                <p:nvPr/>
              </p:nvSpPr>
              <p:spPr>
                <a:xfrm>
                  <a:off x="8034079" y="5050382"/>
                  <a:ext cx="23064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0C97848-E00C-680B-731A-39A399380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079" y="5050382"/>
                  <a:ext cx="230646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852" r="-794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805F02D-7781-1F37-8696-4CA30C13E928}"/>
                    </a:ext>
                  </a:extLst>
                </p:cNvPr>
                <p:cNvSpPr txBox="1"/>
                <p:nvPr/>
              </p:nvSpPr>
              <p:spPr>
                <a:xfrm>
                  <a:off x="7716555" y="5487035"/>
                  <a:ext cx="2941511" cy="902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𝒕𝒐𝒕𝒂𝒍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p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⨂</m:t>
                                </m:r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altLang="ja-JP" b="1">
                    <a:solidFill>
                      <a:srgbClr val="FF0000"/>
                    </a:solidFill>
                    <a:ea typeface="Cambria Math" panose="02040503050406030204" pitchFamily="18" charset="0"/>
                  </a:endParaRPr>
                </a:p>
                <a:p>
                  <a:r>
                    <a:rPr kumimoji="1" lang="en-US" altLang="ja-JP" b="1">
                      <a:solidFill>
                        <a:srgbClr val="FF0000"/>
                      </a:solidFill>
                    </a:rPr>
                    <a:t>=</a:t>
                  </a:r>
                  <a:r>
                    <a:rPr lang="en-US" altLang="ja-JP" b="1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d>
                        <m:dPr>
                          <m:ctrlP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b>
                            <m:sSubPr>
                              <m:ctrlPr>
                                <a:rPr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p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r>
                                <a:rPr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endParaRPr kumimoji="1" lang="en-US" altLang="ja-JP" b="1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ja-JP" b="1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kumimoji="1" lang="ja-JP" alt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805F02D-7781-1F37-8696-4CA30C13E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6555" y="5487035"/>
                  <a:ext cx="2941511" cy="902298"/>
                </a:xfrm>
                <a:prstGeom prst="rect">
                  <a:avLst/>
                </a:prstGeom>
                <a:blipFill>
                  <a:blip r:embed="rId10"/>
                  <a:stretch>
                    <a:fillRect l="-4979" b="-1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9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E0D21-FC52-5D68-24BA-64FE259F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8" y="286748"/>
            <a:ext cx="11092543" cy="1325563"/>
          </a:xfrm>
        </p:spPr>
        <p:txBody>
          <a:bodyPr/>
          <a:lstStyle/>
          <a:p>
            <a:r>
              <a:rPr lang="en-US" altLang="ja-JP" err="1"/>
              <a:t>t</a:t>
            </a:r>
            <a:r>
              <a:rPr kumimoji="1" lang="en-US" altLang="ja-JP" err="1"/>
              <a:t>en_product</a:t>
            </a:r>
            <a:r>
              <a:rPr kumimoji="1" lang="ja-JP" altLang="en-US"/>
              <a:t>メソッド</a:t>
            </a:r>
            <a:r>
              <a:rPr kumimoji="1" lang="en-US" altLang="ja-JP"/>
              <a:t>(gate_calculator.py)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A231908-B2AB-ADCA-6F54-4E97B94E6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ja-JP" altLang="en-US"/>
                  <a:t>のテンソル積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ja-JP" altLang="en-US"/>
                  <a:t>を計算する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ja-JP" altLang="en-US"/>
                  <a:t>は任意の行列（スカラー、ベクトル含む）</a:t>
                </a:r>
                <a:endParaRPr kumimoji="1"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計算アルゴリズムは次ページに示す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A231908-B2AB-ADCA-6F54-4E97B94E6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61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E0D21-FC52-5D68-24BA-64FE259F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86748"/>
            <a:ext cx="10515600" cy="1325563"/>
          </a:xfrm>
        </p:spPr>
        <p:txBody>
          <a:bodyPr/>
          <a:lstStyle/>
          <a:p>
            <a:r>
              <a:rPr lang="en-US" altLang="ja-JP" err="1"/>
              <a:t>t</a:t>
            </a:r>
            <a:r>
              <a:rPr kumimoji="1" lang="en-US" altLang="ja-JP" err="1"/>
              <a:t>en_product</a:t>
            </a:r>
            <a:r>
              <a:rPr kumimoji="1" lang="ja-JP" altLang="en-US"/>
              <a:t>メソッドのアルゴリズム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A231908-B2AB-ADCA-6F54-4E97B94E6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𝒎𝒐𝒅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𝒎𝒐𝒅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kumimoji="1" lang="en-US" altLang="ja-JP"/>
              </a:p>
              <a:p>
                <a:endParaRPr lang="en-US" altLang="ja-JP"/>
              </a:p>
              <a:p>
                <a:r>
                  <a:rPr lang="ja-JP" altLang="en-US"/>
                  <a:t>ただし</a:t>
                </a:r>
                <a:r>
                  <a:rPr lang="en-US" altLang="ja-JP"/>
                  <a:t>[x]</a:t>
                </a:r>
                <a:r>
                  <a:rPr lang="ja-JP" altLang="en-US"/>
                  <a:t>は</a:t>
                </a:r>
                <a:r>
                  <a:rPr lang="en-US" altLang="ja-JP"/>
                  <a:t>x</a:t>
                </a:r>
                <a:r>
                  <a:rPr lang="ja-JP" altLang="en-US"/>
                  <a:t>を超えない最大の整数（ガウス記号）</a:t>
                </a:r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/>
                  <a:t>は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ja-JP" altLang="en-US"/>
                  <a:t>を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ja-JP" altLang="en-US"/>
                  <a:t>で割った余り</a:t>
                </a:r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A231908-B2AB-ADCA-6F54-4E97B94E6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98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47AFC-7DCB-85A6-3C13-345FCAEB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measure</a:t>
            </a:r>
            <a:r>
              <a:rPr kumimoji="1" lang="ja-JP" altLang="en-US"/>
              <a:t>メソッド</a:t>
            </a:r>
            <a:r>
              <a:rPr kumimoji="1" lang="en-US" altLang="ja-JP"/>
              <a:t>(gate_calculator.py)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303C74-5882-D6BA-A9AC-C324ABEB2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/>
                  <a:t>次のような量子状態を考える。</a:t>
                </a:r>
                <a:endParaRPr kumimoji="1" lang="en-US" altLang="ja-JP"/>
              </a:p>
              <a:p>
                <a:endParaRPr kumimoji="1" lang="en-US" altLang="ja-JP" sz="1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⨂"/>
                          <m:ctrlP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/>
              </a:p>
              <a:p>
                <a:pPr marL="0" indent="0">
                  <a:buNone/>
                </a:pPr>
                <a:endParaRPr kumimoji="1" lang="en-US" altLang="ja-JP" sz="400" b="1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𝜹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kumimoji="1" lang="en-US" altLang="ja-JP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ja-JP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ja-JP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ja-JP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</m:t>
                                                      </m:r>
                                                      <m:r>
                                                        <a:rPr kumimoji="1" lang="en-US" altLang="ja-JP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kumimoji="1" lang="en-US" altLang="ja-JP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𝟏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kumimoji="1" lang="en-US" altLang="ja-JP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𝜹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kumimoji="1" lang="en-US" altLang="ja-JP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ja-JP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ja-JP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ja-JP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</m:t>
                                                      </m:r>
                                                      <m:r>
                                                        <a:rPr kumimoji="1" lang="en-US" altLang="ja-JP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kumimoji="1" lang="en-US" altLang="ja-JP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𝟏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kumimoji="1" lang="en-US" altLang="ja-JP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en-US" altLang="ja-JP"/>
              </a:p>
              <a:p>
                <a:pPr marL="0" indent="0">
                  <a:buNone/>
                </a:pPr>
                <a:r>
                  <a:rPr lang="ja-JP" altLang="en-US"/>
                  <a:t>（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を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進数表示した際の、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番目のビットの値）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303C74-5882-D6BA-A9AC-C324ABEB2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7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47AFC-7DCB-85A6-3C13-345FCAEB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measure</a:t>
            </a:r>
            <a:r>
              <a:rPr kumimoji="1" lang="ja-JP" altLang="en-US"/>
              <a:t>メソッド</a:t>
            </a:r>
            <a:r>
              <a:rPr kumimoji="1" lang="en-US" altLang="ja-JP"/>
              <a:t>(gate_calculator.py)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303C74-5882-D6BA-A9AC-C324ABEB2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195" y="1825624"/>
                <a:ext cx="10889610" cy="482684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/>
                  <a:t>このとき、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番目のビットを測定することを考えると</a:t>
                </a:r>
                <a:endParaRPr kumimoji="1" lang="en-US" altLang="ja-JP"/>
              </a:p>
              <a:p>
                <a:endParaRPr kumimoji="1" lang="en-US" altLang="ja-JP" sz="1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sSup>
                                <m:sSup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/>
              </a:p>
              <a:p>
                <a:pPr marL="0" indent="0">
                  <a:buNone/>
                </a:pPr>
                <a:endParaRPr kumimoji="1" lang="en-US" altLang="ja-JP" sz="400" b="1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∴ </m:t>
                      </m:r>
                      <m:f>
                        <m:f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kumimoji="1" lang="en-US" altLang="ja-JP"/>
              </a:p>
              <a:p>
                <a:pPr marL="0" indent="0">
                  <a:buNone/>
                </a:pPr>
                <a:r>
                  <a:rPr kumimoji="1" lang="ja-JP" altLang="en-US"/>
                  <a:t>ただし、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は量子状態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</m:d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のベクトル表示における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行目の要素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303C74-5882-D6BA-A9AC-C324ABEB2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195" y="1825624"/>
                <a:ext cx="10889610" cy="4826845"/>
              </a:xfrm>
              <a:blipFill>
                <a:blip r:embed="rId2"/>
                <a:stretch>
                  <a:fillRect l="-1176" t="-2146" r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18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47AFC-7DCB-85A6-3C13-345FCAEB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measure</a:t>
            </a:r>
            <a:r>
              <a:rPr kumimoji="1" lang="ja-JP" altLang="en-US"/>
              <a:t>メソッド</a:t>
            </a:r>
            <a:r>
              <a:rPr kumimoji="1" lang="en-US" altLang="ja-JP"/>
              <a:t>(gate_calculator.py)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303C74-5882-D6BA-A9AC-C324ABEB2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以上より、</a:t>
                </a:r>
                <a:r>
                  <a:rPr lang="en-US" altLang="ja-JP"/>
                  <a:t>0</a:t>
                </a:r>
                <a:r>
                  <a:rPr lang="ja-JP" altLang="en-US"/>
                  <a:t>から</a:t>
                </a:r>
                <a:r>
                  <a:rPr lang="en-US" altLang="ja-JP"/>
                  <a:t>1</a:t>
                </a:r>
                <a:r>
                  <a:rPr lang="ja-JP" altLang="en-US"/>
                  <a:t>の範囲で求めた乱数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が</a:t>
                </a:r>
                <a:endParaRPr lang="en-US" altLang="ja-JP"/>
              </a:p>
              <a:p>
                <a:pPr marL="0" indent="0">
                  <a:buNone/>
                </a:pPr>
                <a:endParaRPr lang="en-US" altLang="ja-JP" sz="1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kumimoji="1" lang="en-US" altLang="ja-JP"/>
              </a:p>
              <a:p>
                <a:pPr marL="0" indent="0">
                  <a:buNone/>
                </a:pPr>
                <a:r>
                  <a:rPr lang="ja-JP" altLang="en-US"/>
                  <a:t>ならば測定結果は</a:t>
                </a:r>
                <a:r>
                  <a:rPr lang="en-US" altLang="ja-JP"/>
                  <a:t>1</a:t>
                </a:r>
                <a:r>
                  <a:rPr lang="ja-JP" altLang="en-US"/>
                  <a:t>、それ以外の場合は</a:t>
                </a:r>
                <a:r>
                  <a:rPr lang="en-US" altLang="ja-JP"/>
                  <a:t>0</a:t>
                </a:r>
                <a:r>
                  <a:rPr lang="ja-JP" altLang="en-US"/>
                  <a:t>としてよい。</a:t>
                </a:r>
                <a:endParaRPr kumimoji="1" lang="en-US" altLang="ja-JP"/>
              </a:p>
              <a:p>
                <a:pPr marL="0" indent="0">
                  <a:buNone/>
                </a:pPr>
                <a:endParaRPr kumimoji="1" lang="en-US" altLang="ja-JP" sz="1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303C74-5882-D6BA-A9AC-C324ABEB2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08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47AFC-7DCB-85A6-3C13-345FCAEB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measure</a:t>
            </a:r>
            <a:r>
              <a:rPr kumimoji="1" lang="ja-JP" altLang="en-US"/>
              <a:t>メソッド</a:t>
            </a:r>
            <a:r>
              <a:rPr kumimoji="1" lang="en-US" altLang="ja-JP"/>
              <a:t>(gate_calculator.py)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303C74-5882-D6BA-A9AC-C324ABEB2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番目のビットを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で測定するためには、次の演算子</a:t>
                </a:r>
                <a:endParaRPr lang="en-US" altLang="ja-JP"/>
              </a:p>
              <a:p>
                <a:pPr marL="0" indent="0">
                  <a:buNone/>
                </a:pPr>
                <a:endParaRPr lang="en-US" altLang="ja-JP" sz="1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⨂"/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d>
                                <m:d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kumimoji="1" lang="en-US" altLang="ja-JP"/>
              </a:p>
              <a:p>
                <a:pPr marL="0" indent="0">
                  <a:buNone/>
                </a:pPr>
                <a:r>
                  <a:rPr kumimoji="1" lang="ja-JP" altLang="en-US"/>
                  <a:t>を</a:t>
                </a:r>
                <a:r>
                  <a:rPr lang="ja-JP" altLang="en-US"/>
                  <a:t>作用させればよい。</a:t>
                </a:r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𝒎𝒆𝒂𝒔𝒖𝒓𝒆𝒅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𝑼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/>
              </a:p>
              <a:p>
                <a:pPr marL="0" indent="0">
                  <a:buNone/>
                </a:pPr>
                <a:endParaRPr kumimoji="1" lang="en-US" altLang="ja-JP" sz="1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303C74-5882-D6BA-A9AC-C324ABEB2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37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47AFC-7DCB-85A6-3C13-345FCAEB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measure</a:t>
            </a:r>
            <a:r>
              <a:rPr kumimoji="1" lang="ja-JP" altLang="en-US"/>
              <a:t>メソッド</a:t>
            </a:r>
            <a:r>
              <a:rPr kumimoji="1" lang="en-US" altLang="ja-JP"/>
              <a:t>(gate_calculator.py)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303C74-5882-D6BA-A9AC-C324ABEB2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/>
                  <a:t>測定後、次の制約条件</a:t>
                </a:r>
                <a:endParaRPr lang="en-US" altLang="ja-JP"/>
              </a:p>
              <a:p>
                <a:pPr marL="0" indent="0">
                  <a:buNone/>
                </a:pPr>
                <a:endParaRPr lang="en-US" altLang="ja-JP" sz="1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𝒎𝒆𝒂𝒔𝒖𝒓𝒆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𝒎𝒆𝒂𝒔𝒖𝒓𝒆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ja-JP"/>
              </a:p>
              <a:p>
                <a:pPr marL="0" indent="0">
                  <a:buNone/>
                </a:pPr>
                <a:r>
                  <a:rPr kumimoji="1" lang="ja-JP" altLang="en-US"/>
                  <a:t>を満たすように量子状態を定数倍することにする。</a:t>
                </a:r>
                <a:endParaRPr kumimoji="1" lang="en-US" altLang="ja-JP"/>
              </a:p>
              <a:p>
                <a:pPr marL="0" indent="0">
                  <a:buNone/>
                </a:pPr>
                <a:endParaRPr kumimoji="1" lang="en-US" altLang="ja-JP" sz="1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"/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"/>
                                                      <m:endChr m:val="⟩"/>
                                                      <m:ctrlP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𝝍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𝒎𝒆𝒂𝒔𝒖𝒓𝒆𝒅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𝒎𝒆𝒂𝒔𝒖𝒓𝒆𝒅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𝒎𝒆𝒂𝒔𝒖𝒓𝒆𝒅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/>
              </a:p>
              <a:p>
                <a:pPr marL="0" indent="0">
                  <a:buNone/>
                </a:pPr>
                <a:r>
                  <a:rPr lang="ja-JP" altLang="en-US"/>
                  <a:t>例</a:t>
                </a:r>
                <a:r>
                  <a:rPr lang="en-US" altLang="ja-JP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begChr m:val="|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𝟎𝟎</m:t>
                            </m:r>
                          </m:e>
                        </m:d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begChr m:val="|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begChr m:val="|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begChr m:val="|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の上位ビットを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で測定</a:t>
                </a:r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𝟎𝟎</m:t>
                              </m:r>
                            </m:e>
                          </m:d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𝟎𝟏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𝟎𝟎</m:t>
                              </m:r>
                            </m:e>
                          </m:d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/>
              </a:p>
              <a:p>
                <a:pPr marL="0" indent="0">
                  <a:buNone/>
                </a:pPr>
                <a:endParaRPr kumimoji="1"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303C74-5882-D6BA-A9AC-C324ABEB2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785" b="-105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314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DC462-D0BF-AE79-3441-5C2FEE66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application</a:t>
            </a:r>
            <a:r>
              <a:rPr kumimoji="1" lang="en-US" altLang="ja-JP"/>
              <a:t>.py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255DD-AFC0-BD63-4ADB-4A386962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30"/>
            <a:ext cx="10515600" cy="5355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>
                <a:highlight>
                  <a:srgbClr val="FFFF00"/>
                </a:highlight>
              </a:rPr>
              <a:t>計算アプリケーションのウィンドウを表示するプログラム</a:t>
            </a:r>
            <a:endParaRPr kumimoji="1" lang="en-US" altLang="ja-JP"/>
          </a:p>
          <a:p>
            <a:r>
              <a:rPr kumimoji="1" lang="en-US" altLang="ja-JP"/>
              <a:t>__</a:t>
            </a:r>
            <a:r>
              <a:rPr kumimoji="1" lang="en-US" altLang="ja-JP" err="1"/>
              <a:t>init</a:t>
            </a:r>
            <a:r>
              <a:rPr kumimoji="1" lang="en-US" altLang="ja-JP"/>
              <a:t>__</a:t>
            </a:r>
            <a:r>
              <a:rPr kumimoji="1" lang="ja-JP" altLang="en-US"/>
              <a:t>関数</a:t>
            </a:r>
            <a:r>
              <a:rPr kumimoji="1" lang="en-US" altLang="ja-JP"/>
              <a:t>(window)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err="1"/>
              <a:t>window_width</a:t>
            </a:r>
            <a:r>
              <a:rPr kumimoji="1" lang="en-US" altLang="ja-JP"/>
              <a:t>, </a:t>
            </a:r>
            <a:r>
              <a:rPr kumimoji="1" lang="en-US" altLang="ja-JP" err="1"/>
              <a:t>window_height</a:t>
            </a:r>
            <a:r>
              <a:rPr kumimoji="1" lang="ja-JP" altLang="en-US"/>
              <a:t>：ウィンドウの縦横サイズ</a:t>
            </a:r>
            <a:endParaRPr kumimoji="1" lang="en-US" altLang="ja-JP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err="1"/>
              <a:t>window_margin_width</a:t>
            </a:r>
            <a:r>
              <a:rPr lang="en-US" altLang="ja-JP"/>
              <a:t>, </a:t>
            </a:r>
            <a:r>
              <a:rPr lang="en-US" altLang="ja-JP" err="1"/>
              <a:t>window_margin_height</a:t>
            </a:r>
            <a:r>
              <a:rPr lang="ja-JP" altLang="en-US"/>
              <a:t>：ウィンドウの縦横余白</a:t>
            </a:r>
            <a:endParaRPr lang="en-US" altLang="ja-JP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/>
              <a:t>geometry</a:t>
            </a:r>
            <a:r>
              <a:rPr lang="ja-JP" altLang="en-US"/>
              <a:t>：ウィンドウの表示位置を設定</a:t>
            </a:r>
            <a:endParaRPr lang="en-US" altLang="ja-JP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/>
              <a:t>title</a:t>
            </a:r>
            <a:r>
              <a:rPr lang="ja-JP" altLang="en-US"/>
              <a:t>：アプリ名</a:t>
            </a:r>
            <a:r>
              <a:rPr lang="en-US" altLang="ja-JP"/>
              <a:t>/</a:t>
            </a:r>
            <a:r>
              <a:rPr lang="ja-JP" altLang="en-US"/>
              <a:t>ウィンドウ名</a:t>
            </a:r>
            <a:endParaRPr lang="en-US" altLang="ja-JP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err="1"/>
              <a:t>iconbitmap</a:t>
            </a:r>
            <a:r>
              <a:rPr lang="ja-JP" altLang="en-US"/>
              <a:t>：ウィンドウのアイコン</a:t>
            </a:r>
            <a:endParaRPr lang="en-US" altLang="ja-JP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/>
              <a:t>[“</a:t>
            </a:r>
            <a:r>
              <a:rPr lang="en-US" altLang="ja-JP" err="1"/>
              <a:t>bg</a:t>
            </a:r>
            <a:r>
              <a:rPr lang="en-US" altLang="ja-JP"/>
              <a:t>”]=“grey”</a:t>
            </a:r>
            <a:r>
              <a:rPr lang="ja-JP" altLang="en-US"/>
              <a:t>：背景色を灰色にする</a:t>
            </a:r>
            <a:endParaRPr kumimoji="1" lang="en-US" altLang="ja-JP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popup_window_width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/height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：ポップアップ画面の縦横</a:t>
            </a:r>
            <a:endParaRPr kumimoji="1" lang="en-US" altLang="ja-JP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 err="1"/>
              <a:t>popup_margin_width</a:t>
            </a:r>
            <a:r>
              <a:rPr lang="en-US" altLang="ja-JP"/>
              <a:t>/height/side/top</a:t>
            </a:r>
            <a:r>
              <a:rPr lang="ja-JP" altLang="en-US"/>
              <a:t>：ポップアップ画面の余白</a:t>
            </a:r>
            <a:endParaRPr lang="en-US" altLang="ja-JP"/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 err="1"/>
              <a:t>init_size</a:t>
            </a:r>
            <a:r>
              <a:rPr lang="ja-JP" altLang="en-US"/>
              <a:t>：アイコンのサイズ</a:t>
            </a:r>
            <a:endParaRPr lang="en-US" altLang="ja-JP"/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/>
              <a:t>popup_place_w1-6/h1-3</a:t>
            </a:r>
            <a:r>
              <a:rPr lang="ja-JP" altLang="en-US"/>
              <a:t>：ポップアップ画面のアイコン表示位置</a:t>
            </a:r>
            <a:endParaRPr lang="en-US" altLang="ja-JP"/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03093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DC462-D0BF-AE79-3441-5C2FEE66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application</a:t>
            </a:r>
            <a:r>
              <a:rPr kumimoji="1" lang="en-US" altLang="ja-JP"/>
              <a:t>.py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255DD-AFC0-BD63-4ADB-4A386962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ja-JP"/>
              <a:t>__</a:t>
            </a:r>
            <a:r>
              <a:rPr kumimoji="1" lang="en-US" altLang="ja-JP" err="1"/>
              <a:t>init</a:t>
            </a:r>
            <a:r>
              <a:rPr kumimoji="1" lang="en-US" altLang="ja-JP"/>
              <a:t>__</a:t>
            </a:r>
            <a:r>
              <a:rPr kumimoji="1" lang="ja-JP" altLang="en-US"/>
              <a:t>関数</a:t>
            </a:r>
            <a:r>
              <a:rPr kumimoji="1" lang="en-US" altLang="ja-JP"/>
              <a:t>(circuit canvas)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>
                <a:solidFill>
                  <a:prstClr val="black"/>
                </a:solidFill>
              </a:rPr>
              <a:t>c</a:t>
            </a:r>
            <a:r>
              <a:rPr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ircuit_width</a:t>
            </a:r>
            <a:r>
              <a:rPr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/height</a:t>
            </a:r>
            <a:r>
              <a:rPr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：回路部分の縦横サイズ</a:t>
            </a:r>
            <a:endParaRPr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>
                <a:solidFill>
                  <a:prstClr val="black"/>
                </a:solidFill>
              </a:rPr>
              <a:t>g</a:t>
            </a:r>
            <a:r>
              <a:rPr kumimoji="1"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ate_width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/height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：ゲート部分の縦横サイズ</a:t>
            </a: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err="1">
                <a:solidFill>
                  <a:prstClr val="black"/>
                </a:solidFill>
              </a:rPr>
              <a:t>qbar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_number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：量子ビット数</a:t>
            </a: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qbar_width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/wide</a:t>
            </a:r>
            <a:r>
              <a:rPr lang="ja-JP" altLang="en-US">
                <a:solidFill>
                  <a:prstClr val="black"/>
                </a:solidFill>
              </a:rPr>
              <a:t>：量子回路の線の長さ</a:t>
            </a:r>
            <a:r>
              <a:rPr lang="en-US" altLang="ja-JP">
                <a:solidFill>
                  <a:prstClr val="black"/>
                </a:solidFill>
              </a:rPr>
              <a:t>/</a:t>
            </a:r>
            <a:r>
              <a:rPr lang="ja-JP" altLang="en-US">
                <a:solidFill>
                  <a:prstClr val="black"/>
                </a:solidFill>
              </a:rPr>
              <a:t>太さ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>
                <a:solidFill>
                  <a:prstClr val="black"/>
                </a:solidFill>
              </a:rPr>
              <a:t>q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bar</a:t>
            </a:r>
            <a:r>
              <a:rPr lang="en-US" altLang="ja-JP">
                <a:solidFill>
                  <a:prstClr val="black"/>
                </a:solidFill>
              </a:rPr>
              <a:t>_margin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_width/height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：回路線の縦横余白</a:t>
            </a:r>
            <a:endParaRPr kumimoji="1" lang="en-US" altLang="ja-JP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>
                <a:solidFill>
                  <a:prstClr val="black"/>
                </a:solidFill>
              </a:rPr>
              <a:t>g</a:t>
            </a:r>
            <a:r>
              <a:rPr kumimoji="1"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ate_size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：ゲート画像のサイズ</a:t>
            </a: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err="1">
                <a:solidFill>
                  <a:prstClr val="black"/>
                </a:solidFill>
              </a:rPr>
              <a:t>circle_radius</a:t>
            </a:r>
            <a:r>
              <a:rPr lang="ja-JP" altLang="en-US">
                <a:solidFill>
                  <a:prstClr val="black"/>
                </a:solidFill>
              </a:rPr>
              <a:t>：回路線上の点のサイズ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>
                <a:solidFill>
                  <a:prstClr val="black"/>
                </a:solidFill>
              </a:rPr>
              <a:t>g</a:t>
            </a:r>
            <a:r>
              <a:rPr kumimoji="1"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ate_valid_area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：点と重なったときに反応する</a:t>
            </a:r>
            <a:r>
              <a:rPr lang="ja-JP" altLang="en-US">
                <a:solidFill>
                  <a:prstClr val="black"/>
                </a:solidFill>
              </a:rPr>
              <a:t>領域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gate_column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：回路に表示されるゲートの列数</a:t>
            </a: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err="1">
                <a:solidFill>
                  <a:prstClr val="black"/>
                </a:solidFill>
              </a:rPr>
              <a:t>gate_margin_top</a:t>
            </a:r>
            <a:r>
              <a:rPr lang="en-US" altLang="ja-JP">
                <a:solidFill>
                  <a:prstClr val="black"/>
                </a:solidFill>
              </a:rPr>
              <a:t>/side</a:t>
            </a:r>
            <a:r>
              <a:rPr lang="ja-JP" altLang="en-US">
                <a:solidFill>
                  <a:prstClr val="black"/>
                </a:solidFill>
              </a:rPr>
              <a:t>：ゲート表示部分の縦横余白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>
                <a:solidFill>
                  <a:prstClr val="black"/>
                </a:solidFill>
              </a:rPr>
              <a:t>Place_c1-4/r1-3</a:t>
            </a:r>
            <a:r>
              <a:rPr lang="ja-JP" altLang="en-US">
                <a:solidFill>
                  <a:prstClr val="black"/>
                </a:solidFill>
              </a:rPr>
              <a:t>：ゲート表示位置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07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78E07-9139-9117-A04F-CC498203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プログラムの構成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596D21-0ABD-5FD3-4904-AA0C4AB7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qc</a:t>
            </a:r>
            <a:r>
              <a:rPr kumimoji="1" lang="en-US" altLang="ja-JP" sz="4000"/>
              <a:t>(Quantum Circuit</a:t>
            </a:r>
            <a:r>
              <a:rPr kumimoji="1" lang="ja-JP" altLang="en-US" sz="4000"/>
              <a:t>の略</a:t>
            </a:r>
            <a:r>
              <a:rPr kumimoji="1" lang="en-US" altLang="ja-JP" sz="4000"/>
              <a:t>)</a:t>
            </a:r>
            <a:r>
              <a:rPr kumimoji="1" lang="ja-JP" altLang="en-US" sz="4000"/>
              <a:t>ディレクトリ</a:t>
            </a:r>
            <a:endParaRPr kumimoji="1" lang="en-US" altLang="ja-JP" sz="40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3600"/>
              <a:t>main.py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3600"/>
              <a:t>gate_calculator.py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3600"/>
              <a:t>application.py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3600"/>
              <a:t>visualizer.py</a:t>
            </a:r>
          </a:p>
        </p:txBody>
      </p:sp>
    </p:spTree>
    <p:extLst>
      <p:ext uri="{BB962C8B-B14F-4D97-AF65-F5344CB8AC3E}">
        <p14:creationId xmlns:p14="http://schemas.microsoft.com/office/powerpoint/2010/main" val="133509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DC462-D0BF-AE79-3441-5C2FEE66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application</a:t>
            </a:r>
            <a:r>
              <a:rPr kumimoji="1" lang="en-US" altLang="ja-JP"/>
              <a:t>.py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255DD-AFC0-BD63-4ADB-4A386962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ja-JP"/>
              <a:t>__</a:t>
            </a:r>
            <a:r>
              <a:rPr kumimoji="1" lang="en-US" altLang="ja-JP" err="1"/>
              <a:t>init</a:t>
            </a:r>
            <a:r>
              <a:rPr kumimoji="1" lang="en-US" altLang="ja-JP"/>
              <a:t>__</a:t>
            </a:r>
            <a:r>
              <a:rPr kumimoji="1" lang="ja-JP" altLang="en-US"/>
              <a:t>関数</a:t>
            </a:r>
            <a:r>
              <a:rPr kumimoji="1" lang="en-US" altLang="ja-JP"/>
              <a:t>(circuit canvas)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err="1">
                <a:solidFill>
                  <a:prstClr val="black"/>
                </a:solidFill>
              </a:rPr>
              <a:t>canvas_circuit</a:t>
            </a:r>
            <a:r>
              <a:rPr lang="ja-JP" altLang="en-US">
                <a:solidFill>
                  <a:prstClr val="black"/>
                </a:solidFill>
              </a:rPr>
              <a:t>：回路キャンバスの描画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err="1">
                <a:solidFill>
                  <a:prstClr val="black"/>
                </a:solidFill>
              </a:rPr>
              <a:t>img_h</a:t>
            </a:r>
            <a:r>
              <a:rPr lang="en-US" altLang="ja-JP">
                <a:solidFill>
                  <a:prstClr val="black"/>
                </a:solidFill>
              </a:rPr>
              <a:t>/x/y/z/s/t/</a:t>
            </a:r>
            <a:r>
              <a:rPr lang="en-US" altLang="ja-JP" err="1">
                <a:solidFill>
                  <a:prstClr val="black"/>
                </a:solidFill>
              </a:rPr>
              <a:t>sd</a:t>
            </a:r>
            <a:r>
              <a:rPr lang="en-US" altLang="ja-JP">
                <a:solidFill>
                  <a:prstClr val="black"/>
                </a:solidFill>
              </a:rPr>
              <a:t>/td/p/m/c</a:t>
            </a:r>
            <a:r>
              <a:rPr lang="ja-JP" altLang="en-US">
                <a:solidFill>
                  <a:prstClr val="black"/>
                </a:solidFill>
              </a:rPr>
              <a:t>：ゲートの画像読み込み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err="1">
                <a:solidFill>
                  <a:prstClr val="black"/>
                </a:solidFill>
              </a:rPr>
              <a:t>img_pb</a:t>
            </a:r>
            <a:r>
              <a:rPr lang="en-US" altLang="ja-JP">
                <a:solidFill>
                  <a:prstClr val="black"/>
                </a:solidFill>
              </a:rPr>
              <a:t>/pa/mb/ma</a:t>
            </a:r>
            <a:r>
              <a:rPr lang="ja-JP" altLang="en-US">
                <a:solidFill>
                  <a:prstClr val="black"/>
                </a:solidFill>
              </a:rPr>
              <a:t>：ボタンの画像読み込み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err="1">
                <a:solidFill>
                  <a:prstClr val="black"/>
                </a:solidFill>
              </a:rPr>
              <a:t>img_psi</a:t>
            </a:r>
            <a:r>
              <a:rPr lang="en-US" altLang="ja-JP">
                <a:solidFill>
                  <a:prstClr val="black"/>
                </a:solidFill>
              </a:rPr>
              <a:t>/...</a:t>
            </a:r>
            <a:r>
              <a:rPr lang="ja-JP" altLang="en-US">
                <a:solidFill>
                  <a:prstClr val="black"/>
                </a:solidFill>
              </a:rPr>
              <a:t>：ポップアップ画面表示アイコンの画像読み込み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err="1">
                <a:solidFill>
                  <a:prstClr val="black"/>
                </a:solidFill>
              </a:rPr>
              <a:t>button_size</a:t>
            </a:r>
            <a:r>
              <a:rPr lang="ja-JP" altLang="en-US">
                <a:solidFill>
                  <a:prstClr val="black"/>
                </a:solidFill>
              </a:rPr>
              <a:t>：</a:t>
            </a:r>
            <a:r>
              <a:rPr lang="en-US" altLang="ja-JP">
                <a:solidFill>
                  <a:prstClr val="black"/>
                </a:solidFill>
              </a:rPr>
              <a:t>+-</a:t>
            </a:r>
            <a:r>
              <a:rPr lang="ja-JP" altLang="en-US">
                <a:solidFill>
                  <a:prstClr val="black"/>
                </a:solidFill>
              </a:rPr>
              <a:t>ボタンのサイズ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>
                <a:solidFill>
                  <a:prstClr val="black"/>
                </a:solidFill>
              </a:rPr>
              <a:t>Button_x1-3/y</a:t>
            </a:r>
            <a:r>
              <a:rPr lang="ja-JP" altLang="en-US">
                <a:solidFill>
                  <a:prstClr val="black"/>
                </a:solidFill>
              </a:rPr>
              <a:t>：</a:t>
            </a:r>
            <a:r>
              <a:rPr lang="en-US" altLang="ja-JP">
                <a:solidFill>
                  <a:prstClr val="black"/>
                </a:solidFill>
              </a:rPr>
              <a:t>+-</a:t>
            </a:r>
            <a:r>
              <a:rPr lang="ja-JP" altLang="en-US">
                <a:solidFill>
                  <a:prstClr val="black"/>
                </a:solidFill>
              </a:rPr>
              <a:t>ボタンの表示位置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>
                <a:solidFill>
                  <a:prstClr val="black"/>
                </a:solidFill>
              </a:rPr>
              <a:t>pb/mb/</a:t>
            </a:r>
            <a:r>
              <a:rPr lang="en-US" altLang="ja-JP" err="1">
                <a:solidFill>
                  <a:prstClr val="black"/>
                </a:solidFill>
              </a:rPr>
              <a:t>db</a:t>
            </a:r>
            <a:r>
              <a:rPr lang="ja-JP" altLang="en-US">
                <a:solidFill>
                  <a:prstClr val="black"/>
                </a:solidFill>
              </a:rPr>
              <a:t>：</a:t>
            </a:r>
            <a:r>
              <a:rPr lang="en-US" altLang="ja-JP">
                <a:solidFill>
                  <a:prstClr val="black"/>
                </a:solidFill>
              </a:rPr>
              <a:t>+</a:t>
            </a:r>
            <a:r>
              <a:rPr lang="ja-JP" altLang="en-US">
                <a:solidFill>
                  <a:prstClr val="black"/>
                </a:solidFill>
              </a:rPr>
              <a:t>ボタン、</a:t>
            </a:r>
            <a:r>
              <a:rPr lang="en-US" altLang="ja-JP">
                <a:solidFill>
                  <a:prstClr val="black"/>
                </a:solidFill>
              </a:rPr>
              <a:t>-</a:t>
            </a:r>
            <a:r>
              <a:rPr lang="ja-JP" altLang="en-US">
                <a:solidFill>
                  <a:prstClr val="black"/>
                </a:solidFill>
              </a:rPr>
              <a:t>ボタン、ダウンロード（保存）ボタン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68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DC462-D0BF-AE79-3441-5C2FEE66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application</a:t>
            </a:r>
            <a:r>
              <a:rPr kumimoji="1" lang="en-US" altLang="ja-JP"/>
              <a:t>.py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255DD-AFC0-BD63-4ADB-4A386962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ja-JP"/>
              <a:t>__</a:t>
            </a:r>
            <a:r>
              <a:rPr lang="en-US" altLang="ja-JP" err="1"/>
              <a:t>init</a:t>
            </a:r>
            <a:r>
              <a:rPr lang="en-US" altLang="ja-JP"/>
              <a:t>__</a:t>
            </a:r>
            <a:r>
              <a:rPr lang="ja-JP" altLang="en-US"/>
              <a:t>関数</a:t>
            </a:r>
            <a:r>
              <a:rPr lang="en-US" altLang="ja-JP"/>
              <a:t>(result canvas)</a:t>
            </a:r>
            <a:endParaRPr kumimoji="1" lang="en-US" altLang="ja-JP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result_width</a:t>
            </a:r>
            <a:r>
              <a:rPr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/height</a:t>
            </a:r>
            <a:r>
              <a:rPr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：計算結果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部分の縦横サイズ</a:t>
            </a: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>
                <a:solidFill>
                  <a:prstClr val="black"/>
                </a:solidFill>
              </a:rPr>
              <a:t>r</a:t>
            </a:r>
            <a:r>
              <a:rPr kumimoji="1"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esult_x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/y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：計算結果の表示位置</a:t>
            </a: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err="1">
                <a:solidFill>
                  <a:prstClr val="black"/>
                </a:solidFill>
              </a:rPr>
              <a:t>canvas_result</a:t>
            </a:r>
            <a:r>
              <a:rPr lang="ja-JP" altLang="en-US">
                <a:solidFill>
                  <a:prstClr val="black"/>
                </a:solidFill>
              </a:rPr>
              <a:t>：リザルトキャンバスの描画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>
                <a:solidFill>
                  <a:prstClr val="black"/>
                </a:solidFill>
              </a:rPr>
              <a:t>d</a:t>
            </a:r>
            <a:r>
              <a:rPr kumimoji="1"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vi_set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dvi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err="1">
                <a:solidFill>
                  <a:prstClr val="black"/>
                </a:solidFill>
              </a:rPr>
              <a:t>fig_result</a:t>
            </a:r>
            <a:r>
              <a:rPr lang="en-US" altLang="ja-JP">
                <a:solidFill>
                  <a:prstClr val="black"/>
                </a:solidFill>
              </a:rPr>
              <a:t>/</a:t>
            </a:r>
            <a:r>
              <a:rPr lang="en-US" altLang="ja-JP" err="1">
                <a:solidFill>
                  <a:prstClr val="black"/>
                </a:solidFill>
              </a:rPr>
              <a:t>ax_result</a:t>
            </a:r>
            <a:r>
              <a:rPr lang="ja-JP" altLang="en-US">
                <a:solidFill>
                  <a:prstClr val="black"/>
                </a:solidFill>
              </a:rPr>
              <a:t>：</a:t>
            </a:r>
            <a:r>
              <a:rPr lang="en-US" altLang="ja-JP">
                <a:solidFill>
                  <a:prstClr val="black"/>
                </a:solidFill>
              </a:rPr>
              <a:t>matplotlib</a:t>
            </a:r>
            <a:r>
              <a:rPr lang="ja-JP" altLang="en-US">
                <a:solidFill>
                  <a:prstClr val="black"/>
                </a:solidFill>
              </a:rPr>
              <a:t>でのグラフ画面</a:t>
            </a: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err="1">
                <a:solidFill>
                  <a:prstClr val="black"/>
                </a:solidFill>
              </a:rPr>
              <a:t>canvas_answer</a:t>
            </a:r>
            <a:r>
              <a:rPr lang="ja-JP" altLang="en-US">
                <a:solidFill>
                  <a:prstClr val="black"/>
                </a:solidFill>
              </a:rPr>
              <a:t>：計算結果表示のためのキャンバス</a:t>
            </a: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marL="457200" lvl="1" indent="0">
              <a:buNone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3234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DC462-D0BF-AE79-3441-5C2FEE66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application</a:t>
            </a:r>
            <a:r>
              <a:rPr kumimoji="1" lang="en-US" altLang="ja-JP"/>
              <a:t>.py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255DD-AFC0-BD63-4ADB-4A386962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ja-JP"/>
              <a:t>__</a:t>
            </a:r>
            <a:r>
              <a:rPr lang="en-US" altLang="ja-JP" err="1"/>
              <a:t>init</a:t>
            </a:r>
            <a:r>
              <a:rPr lang="en-US" altLang="ja-JP"/>
              <a:t>__</a:t>
            </a:r>
            <a:r>
              <a:rPr lang="ja-JP" altLang="en-US"/>
              <a:t>関数</a:t>
            </a:r>
            <a:r>
              <a:rPr lang="en-US" altLang="ja-JP"/>
              <a:t>(visual canvas)</a:t>
            </a:r>
            <a:endParaRPr kumimoji="1" lang="en-US" altLang="ja-JP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>
                <a:solidFill>
                  <a:prstClr val="black"/>
                </a:solidFill>
              </a:rPr>
              <a:t>sphere</a:t>
            </a:r>
            <a:r>
              <a:rPr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_width/height</a:t>
            </a:r>
            <a:r>
              <a:rPr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</a:t>
            </a:r>
            <a:r>
              <a:rPr lang="en-US" altLang="ja-JP">
                <a:solidFill>
                  <a:prstClr val="black"/>
                </a:solidFill>
              </a:rPr>
              <a:t>Q-sphere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部分の縦横サイズ</a:t>
            </a: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err="1">
                <a:solidFill>
                  <a:prstClr val="black"/>
                </a:solidFill>
              </a:rPr>
              <a:t>canvas_sphere</a:t>
            </a:r>
            <a:r>
              <a:rPr lang="ja-JP" altLang="en-US">
                <a:solidFill>
                  <a:prstClr val="black"/>
                </a:solidFill>
              </a:rPr>
              <a:t>：スフィアキャンバスの描画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>
                <a:solidFill>
                  <a:prstClr val="black"/>
                </a:solidFill>
              </a:rPr>
              <a:t>p</a:t>
            </a:r>
            <a:r>
              <a:rPr kumimoji="1"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ic_counter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：画像保存枚数</a:t>
            </a: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>
                <a:solidFill>
                  <a:prstClr val="black"/>
                </a:solidFill>
              </a:rPr>
              <a:t>fig/ax</a:t>
            </a:r>
            <a:r>
              <a:rPr lang="ja-JP" altLang="en-US">
                <a:solidFill>
                  <a:prstClr val="black"/>
                </a:solidFill>
              </a:rPr>
              <a:t>：</a:t>
            </a:r>
            <a:r>
              <a:rPr lang="en-US" altLang="ja-JP">
                <a:solidFill>
                  <a:prstClr val="black"/>
                </a:solidFill>
              </a:rPr>
              <a:t>matplotlib</a:t>
            </a:r>
            <a:r>
              <a:rPr lang="ja-JP" altLang="en-US">
                <a:solidFill>
                  <a:prstClr val="black"/>
                </a:solidFill>
              </a:rPr>
              <a:t>でのグラフ画面</a:t>
            </a: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marL="457200" lvl="1" indent="0">
              <a:buNone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7424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DC462-D0BF-AE79-3441-5C2FEE66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application</a:t>
            </a:r>
            <a:r>
              <a:rPr kumimoji="1" lang="en-US" altLang="ja-JP"/>
              <a:t>.py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255DD-AFC0-BD63-4ADB-4A386962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271"/>
            <a:ext cx="10515600" cy="550272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メソッド</a:t>
            </a:r>
            <a:endParaRPr kumimoji="1" lang="en-US" altLang="ja-JP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>
                <a:solidFill>
                  <a:prstClr val="black"/>
                </a:solidFill>
              </a:rPr>
              <a:t>d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raw(self)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Q-sphere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を描画</a:t>
            </a: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>
                <a:solidFill>
                  <a:prstClr val="black"/>
                </a:solidFill>
              </a:rPr>
              <a:t>save(self)</a:t>
            </a:r>
            <a:r>
              <a:rPr lang="ja-JP" altLang="en-US">
                <a:solidFill>
                  <a:prstClr val="black"/>
                </a:solidFill>
              </a:rPr>
              <a:t>：アプリ画面を保存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>
                <a:solidFill>
                  <a:prstClr val="black"/>
                </a:solidFill>
              </a:rPr>
              <a:t>c</a:t>
            </a:r>
            <a:r>
              <a:rPr kumimoji="1"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reate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/</a:t>
            </a:r>
            <a:r>
              <a:rPr kumimoji="1"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delete_qbar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(self)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：回路のバーを作成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/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削除</a:t>
            </a: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 err="1">
                <a:solidFill>
                  <a:prstClr val="black"/>
                </a:solidFill>
              </a:rPr>
              <a:t>delete_gate</a:t>
            </a:r>
            <a:r>
              <a:rPr lang="ja-JP" altLang="en-US">
                <a:solidFill>
                  <a:prstClr val="black"/>
                </a:solidFill>
              </a:rPr>
              <a:t>：ゲートの削除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>
                <a:solidFill>
                  <a:prstClr val="black"/>
                </a:solidFill>
              </a:rPr>
              <a:t>e</a:t>
            </a:r>
            <a:r>
              <a:rPr kumimoji="1"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nter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(</a:t>
            </a:r>
            <a:r>
              <a:rPr kumimoji="1"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leave,press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)_p/m/d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；ボタンに関するメソッド</a:t>
            </a: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 err="1">
                <a:solidFill>
                  <a:prstClr val="black"/>
                </a:solidFill>
              </a:rPr>
              <a:t>create_initval</a:t>
            </a:r>
            <a:r>
              <a:rPr lang="en-US" altLang="ja-JP">
                <a:solidFill>
                  <a:prstClr val="black"/>
                </a:solidFill>
              </a:rPr>
              <a:t>(</a:t>
            </a:r>
            <a:r>
              <a:rPr lang="en-US" altLang="ja-JP" err="1">
                <a:solidFill>
                  <a:prstClr val="black"/>
                </a:solidFill>
              </a:rPr>
              <a:t>self,j</a:t>
            </a:r>
            <a:r>
              <a:rPr lang="en-US" altLang="ja-JP">
                <a:solidFill>
                  <a:prstClr val="black"/>
                </a:solidFill>
              </a:rPr>
              <a:t>)</a:t>
            </a:r>
            <a:r>
              <a:rPr lang="ja-JP" altLang="en-US">
                <a:solidFill>
                  <a:prstClr val="black"/>
                </a:solidFill>
              </a:rPr>
              <a:t>：初期値入力画面の作成</a:t>
            </a:r>
            <a:endParaRPr lang="en-US" altLang="ja-JP">
              <a:solidFill>
                <a:prstClr val="black"/>
              </a:solidFill>
            </a:endParaRP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>
                <a:solidFill>
                  <a:prstClr val="black"/>
                </a:solidFill>
              </a:rPr>
              <a:t>p</a:t>
            </a:r>
            <a:r>
              <a:rPr kumimoji="1"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opup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(</a:t>
            </a:r>
            <a:r>
              <a:rPr kumimoji="1" lang="en-US" altLang="ja-JP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self,j</a:t>
            </a:r>
            <a:r>
              <a:rPr kumimoji="1" lang="en-US" altLang="ja-JP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)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：ポップアップ画面の作成</a:t>
            </a:r>
            <a:endParaRPr kumimoji="1" lang="en-US" altLang="ja-JP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ja-JP">
                <a:solidFill>
                  <a:prstClr val="black"/>
                </a:solidFill>
              </a:rPr>
              <a:t>select/</a:t>
            </a:r>
            <a:r>
              <a:rPr lang="en-US" altLang="ja-JP" err="1">
                <a:solidFill>
                  <a:prstClr val="black"/>
                </a:solidFill>
              </a:rPr>
              <a:t>set_value</a:t>
            </a:r>
            <a:r>
              <a:rPr kumimoji="1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(</a:t>
            </a:r>
            <a:r>
              <a:rPr kumimoji="1" lang="en-US" altLang="ja-JP" sz="2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self,tag,j</a:t>
            </a:r>
            <a:r>
              <a:rPr kumimoji="1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)</a:t>
            </a: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：初期値選択</a:t>
            </a:r>
            <a:r>
              <a:rPr kumimoji="1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/</a:t>
            </a:r>
            <a:r>
              <a:rPr lang="ja-JP" altLang="en-US">
                <a:solidFill>
                  <a:prstClr val="black"/>
                </a:solidFill>
              </a:rPr>
              <a:t>決定</a:t>
            </a:r>
            <a:endParaRPr kumimoji="1" lang="en-US" altLang="ja-JP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ja-JP" err="1">
                <a:solidFill>
                  <a:prstClr val="black"/>
                </a:solidFill>
              </a:rPr>
              <a:t>create_init_gate</a:t>
            </a:r>
            <a:r>
              <a:rPr kumimoji="1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(self)</a:t>
            </a: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：ゲートの初期配置</a:t>
            </a:r>
            <a:endParaRPr kumimoji="1" lang="en-US" altLang="ja-JP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pressed/dragged/released</a:t>
            </a: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：ゲートのクリック、ドラッグ、離す</a:t>
            </a:r>
            <a:endParaRPr kumimoji="1" lang="en-US" altLang="ja-JP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ja-JP" err="1">
                <a:solidFill>
                  <a:prstClr val="black"/>
                </a:solidFill>
              </a:rPr>
              <a:t>display_result</a:t>
            </a:r>
            <a:r>
              <a:rPr kumimoji="1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(self)</a:t>
            </a: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：結果表示</a:t>
            </a:r>
            <a:endParaRPr kumimoji="1" lang="en-US" altLang="ja-JP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1" lang="en-US" altLang="ja-JP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46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424C7-F682-13C2-1396-0D470656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/>
              <a:t>ボタンの遷移</a:t>
            </a:r>
            <a:r>
              <a:rPr lang="en-US" altLang="ja-JP"/>
              <a:t>(application</a:t>
            </a:r>
            <a:r>
              <a:rPr kumimoji="1" lang="en-US" altLang="ja-JP"/>
              <a:t>.py)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592D2FC-23C8-1C94-97DC-403F4B7F7386}"/>
              </a:ext>
            </a:extLst>
          </p:cNvPr>
          <p:cNvGrpSpPr/>
          <p:nvPr/>
        </p:nvGrpSpPr>
        <p:grpSpPr>
          <a:xfrm>
            <a:off x="3310591" y="2450119"/>
            <a:ext cx="5119555" cy="3226000"/>
            <a:chOff x="3191838" y="2450119"/>
            <a:chExt cx="5119555" cy="3226000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BAFACACB-75A1-E66C-0E62-E0F6D1C3DD58}"/>
                </a:ext>
              </a:extLst>
            </p:cNvPr>
            <p:cNvGrpSpPr/>
            <p:nvPr/>
          </p:nvGrpSpPr>
          <p:grpSpPr>
            <a:xfrm>
              <a:off x="5251666" y="2450119"/>
              <a:ext cx="1638300" cy="670618"/>
              <a:chOff x="5273803" y="704446"/>
              <a:chExt cx="1638300" cy="670618"/>
            </a:xfrm>
          </p:grpSpPr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E0D2B82C-3CA6-0954-602B-E1F6684E6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73803" y="704446"/>
                <a:ext cx="670618" cy="670618"/>
              </a:xfrm>
              <a:prstGeom prst="rect">
                <a:avLst/>
              </a:prstGeom>
            </p:spPr>
          </p:pic>
          <p:pic>
            <p:nvPicPr>
              <p:cNvPr id="23" name="図 22">
                <a:extLst>
                  <a:ext uri="{FF2B5EF4-FFF2-40B4-BE49-F238E27FC236}">
                    <a16:creationId xmlns:a16="http://schemas.microsoft.com/office/drawing/2014/main" id="{BDBCAFE7-5B03-BC6F-738A-68863C6D4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7581" y="704446"/>
                <a:ext cx="664522" cy="664522"/>
              </a:xfrm>
              <a:prstGeom prst="rect">
                <a:avLst/>
              </a:prstGeom>
            </p:spPr>
          </p:pic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FA99BBB0-14D1-CF59-74D5-A3054B540D22}"/>
                </a:ext>
              </a:extLst>
            </p:cNvPr>
            <p:cNvGrpSpPr/>
            <p:nvPr/>
          </p:nvGrpSpPr>
          <p:grpSpPr>
            <a:xfrm>
              <a:off x="5257762" y="4427395"/>
              <a:ext cx="1632204" cy="664522"/>
              <a:chOff x="5279899" y="2681722"/>
              <a:chExt cx="1632204" cy="664522"/>
            </a:xfrm>
          </p:grpSpPr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2106591D-E3F6-16C0-8C08-D586D45E5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9899" y="2681722"/>
                <a:ext cx="664522" cy="664522"/>
              </a:xfrm>
              <a:prstGeom prst="rect">
                <a:avLst/>
              </a:prstGeom>
            </p:spPr>
          </p:pic>
          <p:pic>
            <p:nvPicPr>
              <p:cNvPr id="24" name="図 23">
                <a:extLst>
                  <a:ext uri="{FF2B5EF4-FFF2-40B4-BE49-F238E27FC236}">
                    <a16:creationId xmlns:a16="http://schemas.microsoft.com/office/drawing/2014/main" id="{B1E0DE60-055E-4141-03BA-DF63B8175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7581" y="2681722"/>
                <a:ext cx="664522" cy="664522"/>
              </a:xfrm>
              <a:prstGeom prst="rect">
                <a:avLst/>
              </a:prstGeom>
            </p:spPr>
          </p:pic>
        </p:grpSp>
        <p:sp>
          <p:nvSpPr>
            <p:cNvPr id="33" name="矢印: 下 32">
              <a:extLst>
                <a:ext uri="{FF2B5EF4-FFF2-40B4-BE49-F238E27FC236}">
                  <a16:creationId xmlns:a16="http://schemas.microsoft.com/office/drawing/2014/main" id="{E011AD72-FF91-A643-B6E8-BC333AEB9290}"/>
                </a:ext>
              </a:extLst>
            </p:cNvPr>
            <p:cNvSpPr/>
            <p:nvPr/>
          </p:nvSpPr>
          <p:spPr>
            <a:xfrm>
              <a:off x="5834447" y="3272359"/>
              <a:ext cx="484632" cy="978408"/>
            </a:xfrm>
            <a:prstGeom prst="downArrow">
              <a:avLst>
                <a:gd name="adj1" fmla="val 54901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DB0BE5B-23F7-46C8-8168-71A6D60F87CC}"/>
                </a:ext>
              </a:extLst>
            </p:cNvPr>
            <p:cNvSpPr txBox="1"/>
            <p:nvPr/>
          </p:nvSpPr>
          <p:spPr>
            <a:xfrm>
              <a:off x="5055485" y="3193923"/>
              <a:ext cx="102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rgbClr val="00B0F0"/>
                  </a:solidFill>
                </a:rPr>
                <a:t>Enter</a:t>
              </a:r>
              <a:endParaRPr kumimoji="1" lang="ja-JP" altLang="en-US" b="1">
                <a:solidFill>
                  <a:srgbClr val="00B0F0"/>
                </a:solidFill>
              </a:endParaRPr>
            </a:p>
          </p:txBody>
        </p:sp>
        <p:sp>
          <p:nvSpPr>
            <p:cNvPr id="48" name="矢印: U ターン 47">
              <a:extLst>
                <a:ext uri="{FF2B5EF4-FFF2-40B4-BE49-F238E27FC236}">
                  <a16:creationId xmlns:a16="http://schemas.microsoft.com/office/drawing/2014/main" id="{89AAEF4F-FDD4-C87A-9AF7-CD6921849B11}"/>
                </a:ext>
              </a:extLst>
            </p:cNvPr>
            <p:cNvSpPr/>
            <p:nvPr/>
          </p:nvSpPr>
          <p:spPr>
            <a:xfrm rot="16200000">
              <a:off x="2928956" y="2804202"/>
              <a:ext cx="2327563" cy="1801800"/>
            </a:xfrm>
            <a:prstGeom prst="uturnArrow">
              <a:avLst>
                <a:gd name="adj1" fmla="val 14455"/>
                <a:gd name="adj2" fmla="val 14784"/>
                <a:gd name="adj3" fmla="val 26318"/>
                <a:gd name="adj4" fmla="val 60812"/>
                <a:gd name="adj5" fmla="val 10000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410BF50A-AD30-6365-0471-1C1768960E60}"/>
                </a:ext>
              </a:extLst>
            </p:cNvPr>
            <p:cNvSpPr txBox="1"/>
            <p:nvPr/>
          </p:nvSpPr>
          <p:spPr>
            <a:xfrm>
              <a:off x="6714966" y="3417125"/>
              <a:ext cx="114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/>
                <a:t>Press</a:t>
              </a:r>
              <a:endParaRPr kumimoji="1" lang="ja-JP" altLang="en-US" b="1"/>
            </a:p>
          </p:txBody>
        </p:sp>
        <p:sp>
          <p:nvSpPr>
            <p:cNvPr id="57" name="矢印: 環状 56">
              <a:extLst>
                <a:ext uri="{FF2B5EF4-FFF2-40B4-BE49-F238E27FC236}">
                  <a16:creationId xmlns:a16="http://schemas.microsoft.com/office/drawing/2014/main" id="{A4B935A7-A091-6C8F-3C21-2477F2585D45}"/>
                </a:ext>
              </a:extLst>
            </p:cNvPr>
            <p:cNvSpPr/>
            <p:nvPr/>
          </p:nvSpPr>
          <p:spPr>
            <a:xfrm rot="8100000">
              <a:off x="6259424" y="3624150"/>
              <a:ext cx="2051969" cy="2051969"/>
            </a:xfrm>
            <a:prstGeom prst="circularArrow">
              <a:avLst>
                <a:gd name="adj1" fmla="val 13693"/>
                <a:gd name="adj2" fmla="val 1084608"/>
                <a:gd name="adj3" fmla="val 20292096"/>
                <a:gd name="adj4" fmla="val 4874973"/>
                <a:gd name="adj5" fmla="val 15207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D90415B-C0B9-AA20-12F4-A36AB6149001}"/>
                </a:ext>
              </a:extLst>
            </p:cNvPr>
            <p:cNvSpPr txBox="1"/>
            <p:nvPr/>
          </p:nvSpPr>
          <p:spPr>
            <a:xfrm>
              <a:off x="4034013" y="4283739"/>
              <a:ext cx="114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>
                  <a:solidFill>
                    <a:srgbClr val="FF0000"/>
                  </a:solidFill>
                </a:rPr>
                <a:t>L</a:t>
              </a:r>
              <a:r>
                <a:rPr kumimoji="1" lang="en-US" altLang="ja-JP" b="1">
                  <a:solidFill>
                    <a:srgbClr val="FF0000"/>
                  </a:solidFill>
                </a:rPr>
                <a:t>eave</a:t>
              </a:r>
              <a:endParaRPr kumimoji="1" lang="ja-JP" altLang="en-US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635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4402AB-58F4-251F-C7FE-C9E50DEFCECF}"/>
              </a:ext>
            </a:extLst>
          </p:cNvPr>
          <p:cNvSpPr/>
          <p:nvPr/>
        </p:nvSpPr>
        <p:spPr>
          <a:xfrm>
            <a:off x="563809" y="2116511"/>
            <a:ext cx="1698589" cy="11244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C6424C7-F682-13C2-1396-0D470656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/>
              <a:t>ゲートの遷移</a:t>
            </a:r>
            <a:r>
              <a:rPr lang="en-US" altLang="ja-JP"/>
              <a:t>(application</a:t>
            </a:r>
            <a:r>
              <a:rPr kumimoji="1" lang="en-US" altLang="ja-JP"/>
              <a:t>.py)</a:t>
            </a:r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02E4CF77-40AC-BBEA-2A01-42B852E08F6F}"/>
              </a:ext>
            </a:extLst>
          </p:cNvPr>
          <p:cNvSpPr/>
          <p:nvPr/>
        </p:nvSpPr>
        <p:spPr>
          <a:xfrm rot="16200000">
            <a:off x="2795768" y="2189537"/>
            <a:ext cx="484632" cy="978408"/>
          </a:xfrm>
          <a:prstGeom prst="downArrow">
            <a:avLst>
              <a:gd name="adj1" fmla="val 54901"/>
              <a:gd name="adj2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A81320-53BB-59D9-602C-113E6DAE691F}"/>
              </a:ext>
            </a:extLst>
          </p:cNvPr>
          <p:cNvSpPr txBox="1"/>
          <p:nvPr/>
        </p:nvSpPr>
        <p:spPr>
          <a:xfrm>
            <a:off x="2467642" y="2975709"/>
            <a:ext cx="11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/>
              <a:t>Press</a:t>
            </a:r>
            <a:endParaRPr kumimoji="1" lang="ja-JP" altLang="en-US" b="1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4F2E5CCB-A269-C099-C0E8-AD0CBD6D0F90}"/>
              </a:ext>
            </a:extLst>
          </p:cNvPr>
          <p:cNvSpPr/>
          <p:nvPr/>
        </p:nvSpPr>
        <p:spPr>
          <a:xfrm rot="16200000">
            <a:off x="6045729" y="1842649"/>
            <a:ext cx="484632" cy="978408"/>
          </a:xfrm>
          <a:prstGeom prst="downArrow">
            <a:avLst>
              <a:gd name="adj1" fmla="val 54901"/>
              <a:gd name="adj2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折線 15">
            <a:extLst>
              <a:ext uri="{FF2B5EF4-FFF2-40B4-BE49-F238E27FC236}">
                <a16:creationId xmlns:a16="http://schemas.microsoft.com/office/drawing/2014/main" id="{F3431845-E86A-6EAC-72B6-AFF026643810}"/>
              </a:ext>
            </a:extLst>
          </p:cNvPr>
          <p:cNvSpPr/>
          <p:nvPr/>
        </p:nvSpPr>
        <p:spPr>
          <a:xfrm rot="16200000" flipH="1" flipV="1">
            <a:off x="5962675" y="2815437"/>
            <a:ext cx="1370914" cy="1698588"/>
          </a:xfrm>
          <a:prstGeom prst="bentArrow">
            <a:avLst>
              <a:gd name="adj1" fmla="val 19637"/>
              <a:gd name="adj2" fmla="val 19099"/>
              <a:gd name="adj3" fmla="val 14271"/>
              <a:gd name="adj4" fmla="val 4375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417E1E-DA6C-BA51-D56B-7255525A830E}"/>
              </a:ext>
            </a:extLst>
          </p:cNvPr>
          <p:cNvSpPr txBox="1"/>
          <p:nvPr/>
        </p:nvSpPr>
        <p:spPr>
          <a:xfrm>
            <a:off x="4092621" y="4390506"/>
            <a:ext cx="11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/>
              <a:t>Drag</a:t>
            </a:r>
            <a:endParaRPr kumimoji="1" lang="ja-JP" altLang="en-US" b="1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55800B5-1A44-600F-C074-4A23E2952C8C}"/>
              </a:ext>
            </a:extLst>
          </p:cNvPr>
          <p:cNvSpPr txBox="1"/>
          <p:nvPr/>
        </p:nvSpPr>
        <p:spPr>
          <a:xfrm>
            <a:off x="5679615" y="2569825"/>
            <a:ext cx="11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/>
              <a:t>Release</a:t>
            </a:r>
            <a:endParaRPr kumimoji="1" lang="ja-JP" altLang="en-US" b="1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EAA4B9F-EADE-A030-BC0F-5307A4878C52}"/>
              </a:ext>
            </a:extLst>
          </p:cNvPr>
          <p:cNvSpPr/>
          <p:nvPr/>
        </p:nvSpPr>
        <p:spPr>
          <a:xfrm>
            <a:off x="6987754" y="1949742"/>
            <a:ext cx="1585901" cy="9713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2962484-13FB-6974-8E53-6F8B3D57270F}"/>
              </a:ext>
            </a:extLst>
          </p:cNvPr>
          <p:cNvSpPr txBox="1"/>
          <p:nvPr/>
        </p:nvSpPr>
        <p:spPr>
          <a:xfrm>
            <a:off x="850291" y="2193989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err="1">
                <a:solidFill>
                  <a:srgbClr val="FF0000"/>
                </a:solidFill>
              </a:rPr>
              <a:t>xxx</a:t>
            </a:r>
            <a:r>
              <a:rPr lang="en-US" altLang="ja-JP" sz="2000" b="1" err="1"/>
              <a:t>_init</a:t>
            </a:r>
            <a:endParaRPr kumimoji="1"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026410F-ADFE-2361-DC52-9265910ABE2A}"/>
              </a:ext>
            </a:extLst>
          </p:cNvPr>
          <p:cNvSpPr txBox="1"/>
          <p:nvPr/>
        </p:nvSpPr>
        <p:spPr>
          <a:xfrm>
            <a:off x="892626" y="2713829"/>
            <a:ext cx="104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pressed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BCBB5D1-7BB8-B821-EB0A-BA4E669E5A25}"/>
              </a:ext>
            </a:extLst>
          </p:cNvPr>
          <p:cNvSpPr txBox="1"/>
          <p:nvPr/>
        </p:nvSpPr>
        <p:spPr>
          <a:xfrm>
            <a:off x="7466355" y="2110762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else:</a:t>
            </a:r>
            <a:endParaRPr kumimoji="1" lang="ja-JP" altLang="en-US" sz="16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EDBF22E-B923-65DB-53C8-471BA2B269E2}"/>
              </a:ext>
            </a:extLst>
          </p:cNvPr>
          <p:cNvSpPr txBox="1"/>
          <p:nvPr/>
        </p:nvSpPr>
        <p:spPr>
          <a:xfrm>
            <a:off x="7321283" y="2402954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d</a:t>
            </a:r>
            <a:r>
              <a:rPr kumimoji="1" lang="en-US" altLang="ja-JP" sz="2000"/>
              <a:t>elete</a:t>
            </a:r>
            <a:endParaRPr kumimoji="1" lang="ja-JP" altLang="en-US" sz="20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73D018-35D3-30EB-2297-981642E7628A}"/>
              </a:ext>
            </a:extLst>
          </p:cNvPr>
          <p:cNvSpPr/>
          <p:nvPr/>
        </p:nvSpPr>
        <p:spPr>
          <a:xfrm>
            <a:off x="3813770" y="2116511"/>
            <a:ext cx="1698589" cy="11244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EDB0C5-AE1D-1722-A4C6-56821199896F}"/>
              </a:ext>
            </a:extLst>
          </p:cNvPr>
          <p:cNvSpPr txBox="1"/>
          <p:nvPr/>
        </p:nvSpPr>
        <p:spPr>
          <a:xfrm>
            <a:off x="4100252" y="2193989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err="1">
                <a:solidFill>
                  <a:srgbClr val="FF0000"/>
                </a:solidFill>
              </a:rPr>
              <a:t>xxx</a:t>
            </a:r>
            <a:r>
              <a:rPr lang="en-US" altLang="ja-JP" sz="2000" b="1" err="1"/>
              <a:t>_init</a:t>
            </a:r>
            <a:endParaRPr kumimoji="1" lang="ja-JP" altLang="en-US" sz="20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9EC909-EAAA-2573-F7ED-0289AD45B182}"/>
              </a:ext>
            </a:extLst>
          </p:cNvPr>
          <p:cNvSpPr txBox="1"/>
          <p:nvPr/>
        </p:nvSpPr>
        <p:spPr>
          <a:xfrm>
            <a:off x="3932996" y="2560416"/>
            <a:ext cx="143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d</a:t>
            </a:r>
            <a:r>
              <a:rPr kumimoji="1" lang="en-US" altLang="ja-JP"/>
              <a:t>ragged</a:t>
            </a:r>
          </a:p>
          <a:p>
            <a:pPr algn="ctr"/>
            <a:r>
              <a:rPr kumimoji="1" lang="en-US" altLang="ja-JP"/>
              <a:t> released</a:t>
            </a:r>
            <a:endParaRPr kumimoji="1" lang="ja-JP" altLang="en-US"/>
          </a:p>
        </p:txBody>
      </p:sp>
      <p:sp>
        <p:nvSpPr>
          <p:cNvPr id="25" name="矢印: 環状 24">
            <a:extLst>
              <a:ext uri="{FF2B5EF4-FFF2-40B4-BE49-F238E27FC236}">
                <a16:creationId xmlns:a16="http://schemas.microsoft.com/office/drawing/2014/main" id="{B5CB0263-9593-142D-D69E-364FB77123A1}"/>
              </a:ext>
            </a:extLst>
          </p:cNvPr>
          <p:cNvSpPr/>
          <p:nvPr/>
        </p:nvSpPr>
        <p:spPr>
          <a:xfrm rot="14000187">
            <a:off x="3943063" y="3033815"/>
            <a:ext cx="1440000" cy="1440000"/>
          </a:xfrm>
          <a:prstGeom prst="circularArrow">
            <a:avLst>
              <a:gd name="adj1" fmla="val 17457"/>
              <a:gd name="adj2" fmla="val 1503531"/>
              <a:gd name="adj3" fmla="val 20017325"/>
              <a:gd name="adj4" fmla="val 4987360"/>
              <a:gd name="adj5" fmla="val 18444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B0BF719-C7C2-DF4B-F316-7D7AEECA9965}"/>
              </a:ext>
            </a:extLst>
          </p:cNvPr>
          <p:cNvSpPr/>
          <p:nvPr/>
        </p:nvSpPr>
        <p:spPr>
          <a:xfrm>
            <a:off x="6231055" y="4514312"/>
            <a:ext cx="2040987" cy="11244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F860CE15-5AF4-EDAB-1B4F-B5DF17E88980}"/>
              </a:ext>
            </a:extLst>
          </p:cNvPr>
          <p:cNvSpPr/>
          <p:nvPr/>
        </p:nvSpPr>
        <p:spPr>
          <a:xfrm rot="16200000">
            <a:off x="8820543" y="4587338"/>
            <a:ext cx="484632" cy="978408"/>
          </a:xfrm>
          <a:prstGeom prst="downArrow">
            <a:avLst>
              <a:gd name="adj1" fmla="val 54901"/>
              <a:gd name="adj2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E68D67-D394-01AE-FDCB-C905EF77CE88}"/>
              </a:ext>
            </a:extLst>
          </p:cNvPr>
          <p:cNvSpPr txBox="1"/>
          <p:nvPr/>
        </p:nvSpPr>
        <p:spPr>
          <a:xfrm>
            <a:off x="8492417" y="5373510"/>
            <a:ext cx="11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/>
              <a:t>Press</a:t>
            </a:r>
            <a:endParaRPr kumimoji="1" lang="ja-JP" altLang="en-US" b="1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29C4CCF-3C39-E035-1B00-3868C0087D96}"/>
              </a:ext>
            </a:extLst>
          </p:cNvPr>
          <p:cNvSpPr txBox="1"/>
          <p:nvPr/>
        </p:nvSpPr>
        <p:spPr>
          <a:xfrm>
            <a:off x="9084213" y="6160970"/>
            <a:ext cx="11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/>
              <a:t>Drag</a:t>
            </a:r>
            <a:endParaRPr kumimoji="1" lang="ja-JP" altLang="en-US" b="1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A2E9617-4A70-107C-4880-55D336DAA1BE}"/>
              </a:ext>
            </a:extLst>
          </p:cNvPr>
          <p:cNvSpPr txBox="1"/>
          <p:nvPr/>
        </p:nvSpPr>
        <p:spPr>
          <a:xfrm>
            <a:off x="6593197" y="4834226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err="1">
                <a:solidFill>
                  <a:srgbClr val="FF0000"/>
                </a:solidFill>
              </a:rPr>
              <a:t>xxx</a:t>
            </a:r>
            <a:r>
              <a:rPr lang="en-US" altLang="ja-JP" sz="2000" b="1" err="1"/>
              <a:t>_place</a:t>
            </a:r>
            <a:endParaRPr kumimoji="1" lang="ja-JP" altLang="en-US" sz="2000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558706D-1526-9BE6-3D68-284768999D0A}"/>
              </a:ext>
            </a:extLst>
          </p:cNvPr>
          <p:cNvSpPr txBox="1"/>
          <p:nvPr/>
        </p:nvSpPr>
        <p:spPr>
          <a:xfrm>
            <a:off x="6728560" y="5175421"/>
            <a:ext cx="104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pressed</a:t>
            </a:r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45A8116-5FCB-9CF4-C9D9-929997D9245C}"/>
              </a:ext>
            </a:extLst>
          </p:cNvPr>
          <p:cNvSpPr/>
          <p:nvPr/>
        </p:nvSpPr>
        <p:spPr>
          <a:xfrm>
            <a:off x="9838545" y="4514312"/>
            <a:ext cx="1698589" cy="11244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4F8979-6671-BDBB-41B9-E2D6E53C3B74}"/>
              </a:ext>
            </a:extLst>
          </p:cNvPr>
          <p:cNvSpPr txBox="1"/>
          <p:nvPr/>
        </p:nvSpPr>
        <p:spPr>
          <a:xfrm>
            <a:off x="10025083" y="4621944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err="1">
                <a:solidFill>
                  <a:srgbClr val="FF0000"/>
                </a:solidFill>
              </a:rPr>
              <a:t>xxx</a:t>
            </a:r>
            <a:r>
              <a:rPr lang="en-US" altLang="ja-JP" sz="2000" b="1" err="1"/>
              <a:t>_place</a:t>
            </a:r>
            <a:endParaRPr kumimoji="1" lang="ja-JP" altLang="en-US" sz="2000" b="1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7CB8C9D-0880-7A0B-A9C0-6584A899DD70}"/>
              </a:ext>
            </a:extLst>
          </p:cNvPr>
          <p:cNvSpPr txBox="1"/>
          <p:nvPr/>
        </p:nvSpPr>
        <p:spPr>
          <a:xfrm>
            <a:off x="9957771" y="4958217"/>
            <a:ext cx="143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d</a:t>
            </a:r>
            <a:r>
              <a:rPr kumimoji="1" lang="en-US" altLang="ja-JP"/>
              <a:t>ragged</a:t>
            </a:r>
          </a:p>
          <a:p>
            <a:pPr algn="ctr"/>
            <a:r>
              <a:rPr kumimoji="1" lang="en-US" altLang="ja-JP"/>
              <a:t> released</a:t>
            </a:r>
            <a:endParaRPr kumimoji="1" lang="ja-JP" altLang="en-US"/>
          </a:p>
        </p:txBody>
      </p:sp>
      <p:sp>
        <p:nvSpPr>
          <p:cNvPr id="45" name="矢印: 環状 44">
            <a:extLst>
              <a:ext uri="{FF2B5EF4-FFF2-40B4-BE49-F238E27FC236}">
                <a16:creationId xmlns:a16="http://schemas.microsoft.com/office/drawing/2014/main" id="{D5A23593-5B80-2AB6-A70A-6141E512BE6E}"/>
              </a:ext>
            </a:extLst>
          </p:cNvPr>
          <p:cNvSpPr/>
          <p:nvPr/>
        </p:nvSpPr>
        <p:spPr>
          <a:xfrm rot="14000187">
            <a:off x="9967838" y="5431616"/>
            <a:ext cx="1440000" cy="1440000"/>
          </a:xfrm>
          <a:prstGeom prst="circularArrow">
            <a:avLst>
              <a:gd name="adj1" fmla="val 17457"/>
              <a:gd name="adj2" fmla="val 1503531"/>
              <a:gd name="adj3" fmla="val 20017325"/>
              <a:gd name="adj4" fmla="val 4987360"/>
              <a:gd name="adj5" fmla="val 18444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ADE3D3-9F11-C5C7-48E1-06C38729C083}"/>
              </a:ext>
            </a:extLst>
          </p:cNvPr>
          <p:cNvSpPr txBox="1"/>
          <p:nvPr/>
        </p:nvSpPr>
        <p:spPr>
          <a:xfrm>
            <a:off x="6235728" y="4575172"/>
            <a:ext cx="21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if (x, y) in valid area:</a:t>
            </a:r>
            <a:endParaRPr kumimoji="1" lang="ja-JP" altLang="en-US" sz="1600"/>
          </a:p>
        </p:txBody>
      </p:sp>
      <p:sp>
        <p:nvSpPr>
          <p:cNvPr id="47" name="矢印: 折線 46">
            <a:extLst>
              <a:ext uri="{FF2B5EF4-FFF2-40B4-BE49-F238E27FC236}">
                <a16:creationId xmlns:a16="http://schemas.microsoft.com/office/drawing/2014/main" id="{47FD8D73-1D1D-608E-B845-2558312233B5}"/>
              </a:ext>
            </a:extLst>
          </p:cNvPr>
          <p:cNvSpPr/>
          <p:nvPr/>
        </p:nvSpPr>
        <p:spPr>
          <a:xfrm flipH="1">
            <a:off x="8784160" y="2089536"/>
            <a:ext cx="2610406" cy="2114279"/>
          </a:xfrm>
          <a:prstGeom prst="bentArrow">
            <a:avLst>
              <a:gd name="adj1" fmla="val 12732"/>
              <a:gd name="adj2" fmla="val 12782"/>
              <a:gd name="adj3" fmla="val 14271"/>
              <a:gd name="adj4" fmla="val 4375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92009A4-7733-4CCE-912D-9B4015835823}"/>
              </a:ext>
            </a:extLst>
          </p:cNvPr>
          <p:cNvSpPr txBox="1"/>
          <p:nvPr/>
        </p:nvSpPr>
        <p:spPr>
          <a:xfrm>
            <a:off x="9633300" y="1849182"/>
            <a:ext cx="11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/>
              <a:t>Release</a:t>
            </a:r>
            <a:endParaRPr kumimoji="1" lang="ja-JP" altLang="en-US" b="1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C0D3BC0-86FC-3474-CA9C-ACF374DD6C8C}"/>
              </a:ext>
            </a:extLst>
          </p:cNvPr>
          <p:cNvSpPr txBox="1"/>
          <p:nvPr/>
        </p:nvSpPr>
        <p:spPr>
          <a:xfrm>
            <a:off x="8465458" y="4025191"/>
            <a:ext cx="11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/>
              <a:t>Release</a:t>
            </a:r>
            <a:endParaRPr kumimoji="1" lang="ja-JP" altLang="en-US" b="1"/>
          </a:p>
        </p:txBody>
      </p:sp>
      <p:sp>
        <p:nvSpPr>
          <p:cNvPr id="50" name="矢印: 環状 49">
            <a:extLst>
              <a:ext uri="{FF2B5EF4-FFF2-40B4-BE49-F238E27FC236}">
                <a16:creationId xmlns:a16="http://schemas.microsoft.com/office/drawing/2014/main" id="{DC659A88-B653-6F2F-2027-B68C8AC38F8B}"/>
              </a:ext>
            </a:extLst>
          </p:cNvPr>
          <p:cNvSpPr/>
          <p:nvPr/>
        </p:nvSpPr>
        <p:spPr>
          <a:xfrm rot="10800000" flipV="1">
            <a:off x="7927695" y="3375333"/>
            <a:ext cx="2216410" cy="1929996"/>
          </a:xfrm>
          <a:prstGeom prst="circularArrow">
            <a:avLst>
              <a:gd name="adj1" fmla="val 11620"/>
              <a:gd name="adj2" fmla="val 1680336"/>
              <a:gd name="adj3" fmla="val 19927811"/>
              <a:gd name="adj4" fmla="val 10963560"/>
              <a:gd name="adj5" fmla="val 1397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3E0CC32-16A7-7F35-499B-21460542BB47}"/>
              </a:ext>
            </a:extLst>
          </p:cNvPr>
          <p:cNvSpPr txBox="1"/>
          <p:nvPr/>
        </p:nvSpPr>
        <p:spPr>
          <a:xfrm>
            <a:off x="5717603" y="1748904"/>
            <a:ext cx="11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/>
              <a:t>Release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4281739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DC462-D0BF-AE79-3441-5C2FEE66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ウィンドウ画面の概要</a:t>
            </a:r>
            <a:r>
              <a:rPr lang="en-US" altLang="ja-JP"/>
              <a:t>(application</a:t>
            </a:r>
            <a:r>
              <a:rPr kumimoji="1" lang="en-US" altLang="ja-JP"/>
              <a:t>.py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D2B0FC8-CECD-2972-BFCC-97F0F89FF440}"/>
              </a:ext>
            </a:extLst>
          </p:cNvPr>
          <p:cNvSpPr/>
          <p:nvPr/>
        </p:nvSpPr>
        <p:spPr>
          <a:xfrm>
            <a:off x="8158038" y="4494159"/>
            <a:ext cx="3195762" cy="19987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2B2C5CC-74E4-E6EA-1173-C03EF6666D00}"/>
              </a:ext>
            </a:extLst>
          </p:cNvPr>
          <p:cNvSpPr/>
          <p:nvPr/>
        </p:nvSpPr>
        <p:spPr>
          <a:xfrm>
            <a:off x="838201" y="4494159"/>
            <a:ext cx="7319838" cy="1998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D6D3C2B-7D21-26FF-49DA-98BE1ABAA7F8}"/>
              </a:ext>
            </a:extLst>
          </p:cNvPr>
          <p:cNvSpPr txBox="1"/>
          <p:nvPr/>
        </p:nvSpPr>
        <p:spPr>
          <a:xfrm>
            <a:off x="3885869" y="5293462"/>
            <a:ext cx="1224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/>
              <a:t>計算結果</a:t>
            </a:r>
            <a:endParaRPr kumimoji="1" lang="ja-JP" altLang="en-US" sz="2000" b="1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DAC899E-0933-AC06-07EA-1F01324DBB79}"/>
              </a:ext>
            </a:extLst>
          </p:cNvPr>
          <p:cNvSpPr txBox="1"/>
          <p:nvPr/>
        </p:nvSpPr>
        <p:spPr>
          <a:xfrm>
            <a:off x="9030965" y="5409915"/>
            <a:ext cx="1449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>
                <a:solidFill>
                  <a:schemeClr val="bg1"/>
                </a:solidFill>
              </a:rPr>
              <a:t>Q-sphere</a:t>
            </a:r>
            <a:endParaRPr kumimoji="1" lang="ja-JP" altLang="en-US" sz="2000" b="1">
              <a:solidFill>
                <a:schemeClr val="bg1"/>
              </a:solidFill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9FB96EA-FC4A-054A-CDEA-6A53DE943DAA}"/>
              </a:ext>
            </a:extLst>
          </p:cNvPr>
          <p:cNvGrpSpPr/>
          <p:nvPr/>
        </p:nvGrpSpPr>
        <p:grpSpPr>
          <a:xfrm flipH="1">
            <a:off x="838201" y="1690688"/>
            <a:ext cx="10515598" cy="2803471"/>
            <a:chOff x="838201" y="1690688"/>
            <a:chExt cx="10515598" cy="280347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11002D0-AF30-2E47-4DE2-2F5779650F17}"/>
                </a:ext>
              </a:extLst>
            </p:cNvPr>
            <p:cNvSpPr/>
            <p:nvPr/>
          </p:nvSpPr>
          <p:spPr>
            <a:xfrm flipH="1">
              <a:off x="838201" y="1690688"/>
              <a:ext cx="10515598" cy="28034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D29D1554-6161-2198-C56A-53E73B0A1E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956" y="1690688"/>
              <a:ext cx="0" cy="2803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3458F-96C9-396B-B49B-FAEA82DDC830}"/>
              </a:ext>
            </a:extLst>
          </p:cNvPr>
          <p:cNvSpPr txBox="1"/>
          <p:nvPr/>
        </p:nvSpPr>
        <p:spPr>
          <a:xfrm>
            <a:off x="9665437" y="2843146"/>
            <a:ext cx="1528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bg1"/>
                </a:solidFill>
              </a:rPr>
              <a:t>量子ゲート</a:t>
            </a:r>
            <a:endParaRPr lang="en-US" altLang="ja-JP" sz="2000" b="1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>
                <a:solidFill>
                  <a:schemeClr val="bg1"/>
                </a:solidFill>
              </a:rPr>
              <a:t>領域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02DFCAB-CA0F-0A35-FF26-749435FB10A8}"/>
              </a:ext>
            </a:extLst>
          </p:cNvPr>
          <p:cNvCxnSpPr/>
          <p:nvPr/>
        </p:nvCxnSpPr>
        <p:spPr>
          <a:xfrm>
            <a:off x="1953954" y="1920957"/>
            <a:ext cx="72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9300579-EF2A-00EE-8356-4EA937674A7B}"/>
              </a:ext>
            </a:extLst>
          </p:cNvPr>
          <p:cNvCxnSpPr/>
          <p:nvPr/>
        </p:nvCxnSpPr>
        <p:spPr>
          <a:xfrm>
            <a:off x="1953954" y="2367407"/>
            <a:ext cx="72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ECC18E9-CF1F-F548-AD4D-E26E1287FF32}"/>
              </a:ext>
            </a:extLst>
          </p:cNvPr>
          <p:cNvCxnSpPr/>
          <p:nvPr/>
        </p:nvCxnSpPr>
        <p:spPr>
          <a:xfrm>
            <a:off x="1953954" y="2836713"/>
            <a:ext cx="72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BA3B590-2D64-8471-05EA-99B76D81EC26}"/>
              </a:ext>
            </a:extLst>
          </p:cNvPr>
          <p:cNvCxnSpPr/>
          <p:nvPr/>
        </p:nvCxnSpPr>
        <p:spPr>
          <a:xfrm>
            <a:off x="1953954" y="3315895"/>
            <a:ext cx="72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AC9FD9C-29CA-7F3E-28AB-F5EAA98B7921}"/>
              </a:ext>
            </a:extLst>
          </p:cNvPr>
          <p:cNvCxnSpPr/>
          <p:nvPr/>
        </p:nvCxnSpPr>
        <p:spPr>
          <a:xfrm>
            <a:off x="1953954" y="3795512"/>
            <a:ext cx="72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45CAD81-A455-45D7-73D7-3825F197DDC6}"/>
              </a:ext>
            </a:extLst>
          </p:cNvPr>
          <p:cNvCxnSpPr/>
          <p:nvPr/>
        </p:nvCxnSpPr>
        <p:spPr>
          <a:xfrm>
            <a:off x="1953954" y="4274211"/>
            <a:ext cx="72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4F6DCA1-F07F-47C1-743B-35F32257C537}"/>
              </a:ext>
            </a:extLst>
          </p:cNvPr>
          <p:cNvSpPr/>
          <p:nvPr/>
        </p:nvSpPr>
        <p:spPr>
          <a:xfrm>
            <a:off x="1238169" y="1712346"/>
            <a:ext cx="720000" cy="353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AAA923A-EC0C-E096-759F-4E383CBF7E66}"/>
                  </a:ext>
                </a:extLst>
              </p:cNvPr>
              <p:cNvSpPr txBox="1"/>
              <p:nvPr/>
            </p:nvSpPr>
            <p:spPr>
              <a:xfrm>
                <a:off x="1405584" y="1728969"/>
                <a:ext cx="4010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b="1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AAA923A-EC0C-E096-759F-4E383CBF7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584" y="1728969"/>
                <a:ext cx="401007" cy="307777"/>
              </a:xfrm>
              <a:prstGeom prst="rect">
                <a:avLst/>
              </a:prstGeom>
              <a:blipFill>
                <a:blip r:embed="rId2"/>
                <a:stretch>
                  <a:fillRect l="-109231" t="-178000" r="-146154" b="-2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6DA7012-2884-14C3-D511-23A39F8B9320}"/>
              </a:ext>
            </a:extLst>
          </p:cNvPr>
          <p:cNvSpPr/>
          <p:nvPr/>
        </p:nvSpPr>
        <p:spPr>
          <a:xfrm>
            <a:off x="1238169" y="2178296"/>
            <a:ext cx="720000" cy="353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3DF6811-0916-260C-13DD-794AA84948AE}"/>
                  </a:ext>
                </a:extLst>
              </p:cNvPr>
              <p:cNvSpPr txBox="1"/>
              <p:nvPr/>
            </p:nvSpPr>
            <p:spPr>
              <a:xfrm>
                <a:off x="1405584" y="2194919"/>
                <a:ext cx="4010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b="1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3DF6811-0916-260C-13DD-794AA8494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584" y="2194919"/>
                <a:ext cx="401007" cy="307777"/>
              </a:xfrm>
              <a:prstGeom prst="rect">
                <a:avLst/>
              </a:prstGeom>
              <a:blipFill>
                <a:blip r:embed="rId3"/>
                <a:stretch>
                  <a:fillRect l="-109231" t="-172549" r="-146154" b="-2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8C16BB8-2001-E0E4-4CC9-E089FBBC1A60}"/>
              </a:ext>
            </a:extLst>
          </p:cNvPr>
          <p:cNvSpPr/>
          <p:nvPr/>
        </p:nvSpPr>
        <p:spPr>
          <a:xfrm>
            <a:off x="1238169" y="2666202"/>
            <a:ext cx="720000" cy="353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3D97C97-086F-B2BE-8711-31D6CB3E139A}"/>
                  </a:ext>
                </a:extLst>
              </p:cNvPr>
              <p:cNvSpPr txBox="1"/>
              <p:nvPr/>
            </p:nvSpPr>
            <p:spPr>
              <a:xfrm>
                <a:off x="1405584" y="2682825"/>
                <a:ext cx="4010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b="1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3D97C97-086F-B2BE-8711-31D6CB3E1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584" y="2682825"/>
                <a:ext cx="401007" cy="307777"/>
              </a:xfrm>
              <a:prstGeom prst="rect">
                <a:avLst/>
              </a:prstGeom>
              <a:blipFill>
                <a:blip r:embed="rId3"/>
                <a:stretch>
                  <a:fillRect l="-109231" t="-172549" r="-146154" b="-2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B7D5520-CE2E-E16C-4DDB-12316D8DE65F}"/>
              </a:ext>
            </a:extLst>
          </p:cNvPr>
          <p:cNvSpPr/>
          <p:nvPr/>
        </p:nvSpPr>
        <p:spPr>
          <a:xfrm>
            <a:off x="1254005" y="3145384"/>
            <a:ext cx="720000" cy="353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FBDDB2B-8BC0-98A4-2B82-D4854490E951}"/>
                  </a:ext>
                </a:extLst>
              </p:cNvPr>
              <p:cNvSpPr txBox="1"/>
              <p:nvPr/>
            </p:nvSpPr>
            <p:spPr>
              <a:xfrm>
                <a:off x="1421420" y="3162007"/>
                <a:ext cx="4010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b="1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FBDDB2B-8BC0-98A4-2B82-D4854490E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420" y="3162007"/>
                <a:ext cx="401007" cy="307777"/>
              </a:xfrm>
              <a:prstGeom prst="rect">
                <a:avLst/>
              </a:prstGeom>
              <a:blipFill>
                <a:blip r:embed="rId4"/>
                <a:stretch>
                  <a:fillRect l="-106061" t="-178000" r="-143939" b="-2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E8CFBAF-6D59-9569-1391-365C57072D6C}"/>
              </a:ext>
            </a:extLst>
          </p:cNvPr>
          <p:cNvSpPr/>
          <p:nvPr/>
        </p:nvSpPr>
        <p:spPr>
          <a:xfrm>
            <a:off x="1252877" y="3625001"/>
            <a:ext cx="720000" cy="353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A92AC00-78A9-6EC5-AFB0-CC11BFFFED7B}"/>
                  </a:ext>
                </a:extLst>
              </p:cNvPr>
              <p:cNvSpPr txBox="1"/>
              <p:nvPr/>
            </p:nvSpPr>
            <p:spPr>
              <a:xfrm>
                <a:off x="1420292" y="3641624"/>
                <a:ext cx="4010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b="1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A92AC00-78A9-6EC5-AFB0-CC11BFFF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292" y="3641624"/>
                <a:ext cx="401007" cy="307777"/>
              </a:xfrm>
              <a:prstGeom prst="rect">
                <a:avLst/>
              </a:prstGeom>
              <a:blipFill>
                <a:blip r:embed="rId3"/>
                <a:stretch>
                  <a:fillRect l="-107576" t="-172549" r="-142424" b="-2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B946ECB-A8DF-28F3-7A74-78AD8118F9C7}"/>
              </a:ext>
            </a:extLst>
          </p:cNvPr>
          <p:cNvSpPr/>
          <p:nvPr/>
        </p:nvSpPr>
        <p:spPr>
          <a:xfrm>
            <a:off x="1246087" y="4096800"/>
            <a:ext cx="720000" cy="353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210DD17-5289-6B4C-1374-9EA1A0D9CAE4}"/>
                  </a:ext>
                </a:extLst>
              </p:cNvPr>
              <p:cNvSpPr txBox="1"/>
              <p:nvPr/>
            </p:nvSpPr>
            <p:spPr>
              <a:xfrm>
                <a:off x="1413502" y="4113423"/>
                <a:ext cx="4010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b="1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210DD17-5289-6B4C-1374-9EA1A0D9C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502" y="4113423"/>
                <a:ext cx="401007" cy="307777"/>
              </a:xfrm>
              <a:prstGeom prst="rect">
                <a:avLst/>
              </a:prstGeom>
              <a:blipFill>
                <a:blip r:embed="rId2"/>
                <a:stretch>
                  <a:fillRect l="-107576" t="-178000" r="-142424" b="-2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931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DC462-D0BF-AE79-3441-5C2FEE66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ウィンドウ画面の詳細</a:t>
            </a:r>
            <a:r>
              <a:rPr lang="en-US" altLang="ja-JP"/>
              <a:t>(application</a:t>
            </a:r>
            <a:r>
              <a:rPr kumimoji="1" lang="en-US" altLang="ja-JP"/>
              <a:t>.py</a:t>
            </a:r>
            <a:r>
              <a:rPr lang="en-US" altLang="ja-JP"/>
              <a:t>)</a:t>
            </a:r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F23C218-F234-A6F0-873E-F9BBDA2D7E1F}"/>
              </a:ext>
            </a:extLst>
          </p:cNvPr>
          <p:cNvGrpSpPr/>
          <p:nvPr/>
        </p:nvGrpSpPr>
        <p:grpSpPr>
          <a:xfrm>
            <a:off x="838201" y="1688596"/>
            <a:ext cx="11084117" cy="5054982"/>
            <a:chOff x="838201" y="1688596"/>
            <a:chExt cx="11084117" cy="505498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60B387B-627A-F0AF-8B1C-49AEEBE284B7}"/>
                </a:ext>
              </a:extLst>
            </p:cNvPr>
            <p:cNvSpPr/>
            <p:nvPr/>
          </p:nvSpPr>
          <p:spPr>
            <a:xfrm>
              <a:off x="841501" y="1690688"/>
              <a:ext cx="10515598" cy="28034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4A605C8-959C-3124-4AAD-219FFBD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9509344" y="1690688"/>
              <a:ext cx="0" cy="2803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0CD7B09-06CA-4908-CD3D-AEAFCD4BA698}"/>
                </a:ext>
              </a:extLst>
            </p:cNvPr>
            <p:cNvSpPr/>
            <p:nvPr/>
          </p:nvSpPr>
          <p:spPr>
            <a:xfrm>
              <a:off x="841574" y="1688596"/>
              <a:ext cx="180630" cy="28076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BEBA545-7FE9-879A-99D4-690AE7915FE6}"/>
                </a:ext>
              </a:extLst>
            </p:cNvPr>
            <p:cNvSpPr/>
            <p:nvPr/>
          </p:nvSpPr>
          <p:spPr>
            <a:xfrm>
              <a:off x="838201" y="1694071"/>
              <a:ext cx="184003" cy="1584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DD2B0FC8-CECD-2972-BFCC-97F0F89FF440}"/>
                </a:ext>
              </a:extLst>
            </p:cNvPr>
            <p:cNvSpPr/>
            <p:nvPr/>
          </p:nvSpPr>
          <p:spPr>
            <a:xfrm>
              <a:off x="8158038" y="4494159"/>
              <a:ext cx="3195762" cy="19987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82B2C5CC-74E4-E6EA-1173-C03EF6666D00}"/>
                </a:ext>
              </a:extLst>
            </p:cNvPr>
            <p:cNvSpPr/>
            <p:nvPr/>
          </p:nvSpPr>
          <p:spPr>
            <a:xfrm>
              <a:off x="838201" y="4494159"/>
              <a:ext cx="7319838" cy="19987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550911F0-2B24-837B-7413-182BEB2E502C}"/>
                </a:ext>
              </a:extLst>
            </p:cNvPr>
            <p:cNvSpPr txBox="1"/>
            <p:nvPr/>
          </p:nvSpPr>
          <p:spPr>
            <a:xfrm>
              <a:off x="9667088" y="2832983"/>
              <a:ext cx="15289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>
                  <a:solidFill>
                    <a:schemeClr val="bg1"/>
                  </a:solidFill>
                </a:rPr>
                <a:t>量子ゲート</a:t>
              </a:r>
              <a:endParaRPr lang="en-US" altLang="ja-JP" sz="2000" b="1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2000" b="1">
                  <a:solidFill>
                    <a:schemeClr val="bg1"/>
                  </a:solidFill>
                </a:rPr>
                <a:t>領域</a:t>
              </a: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D6D3C2B-7D21-26FF-49DA-98BE1ABAA7F8}"/>
                </a:ext>
              </a:extLst>
            </p:cNvPr>
            <p:cNvSpPr txBox="1"/>
            <p:nvPr/>
          </p:nvSpPr>
          <p:spPr>
            <a:xfrm>
              <a:off x="3885869" y="5293462"/>
              <a:ext cx="12245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/>
                <a:t>計算結果</a:t>
              </a:r>
              <a:endParaRPr kumimoji="1" lang="ja-JP" altLang="en-US" sz="2000" b="1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FDAC899E-0933-AC06-07EA-1F01324DBB79}"/>
                </a:ext>
              </a:extLst>
            </p:cNvPr>
            <p:cNvSpPr txBox="1"/>
            <p:nvPr/>
          </p:nvSpPr>
          <p:spPr>
            <a:xfrm>
              <a:off x="9183259" y="5293462"/>
              <a:ext cx="11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>
                  <a:solidFill>
                    <a:schemeClr val="bg1"/>
                  </a:solidFill>
                </a:rPr>
                <a:t>Bloch</a:t>
              </a:r>
              <a:r>
                <a:rPr lang="ja-JP" altLang="en-US" sz="2000" b="1">
                  <a:solidFill>
                    <a:schemeClr val="bg1"/>
                  </a:solidFill>
                </a:rPr>
                <a:t>球</a:t>
              </a:r>
              <a:endParaRPr kumimoji="1" lang="ja-JP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3470E94-AA97-B7C6-381D-2F23AF317F50}"/>
                </a:ext>
              </a:extLst>
            </p:cNvPr>
            <p:cNvSpPr txBox="1"/>
            <p:nvPr/>
          </p:nvSpPr>
          <p:spPr>
            <a:xfrm>
              <a:off x="10625736" y="2118285"/>
              <a:ext cx="1296582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/>
                  </a:solidFill>
                </a:rPr>
                <a:t>0.6height</a:t>
              </a:r>
              <a:endParaRPr kumimoji="1" lang="ja-JP" altLang="en-US" b="1">
                <a:solidFill>
                  <a:schemeClr val="bg1"/>
                </a:solidFill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B6AC5A1-AB49-6EC7-5656-3788A4D04371}"/>
                </a:ext>
              </a:extLst>
            </p:cNvPr>
            <p:cNvSpPr txBox="1"/>
            <p:nvPr/>
          </p:nvSpPr>
          <p:spPr>
            <a:xfrm>
              <a:off x="10785281" y="5291634"/>
              <a:ext cx="1137037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/>
                  </a:solidFill>
                </a:rPr>
                <a:t>0.4hight</a:t>
              </a:r>
              <a:endParaRPr kumimoji="1" lang="ja-JP" altLang="en-US" b="1">
                <a:solidFill>
                  <a:schemeClr val="bg1"/>
                </a:solidFill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4F26972-3EFF-D01B-FCB7-BC9B267A6165}"/>
                </a:ext>
              </a:extLst>
            </p:cNvPr>
            <p:cNvSpPr txBox="1"/>
            <p:nvPr/>
          </p:nvSpPr>
          <p:spPr>
            <a:xfrm>
              <a:off x="3885869" y="6374246"/>
              <a:ext cx="1137037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/>
                  </a:solidFill>
                </a:rPr>
                <a:t>0.7width</a:t>
              </a:r>
              <a:endParaRPr kumimoji="1" lang="ja-JP" altLang="en-US" b="1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F6B7EDD-3172-D478-A4AA-C6FD28504539}"/>
                </a:ext>
              </a:extLst>
            </p:cNvPr>
            <p:cNvSpPr txBox="1"/>
            <p:nvPr/>
          </p:nvSpPr>
          <p:spPr>
            <a:xfrm>
              <a:off x="9340464" y="6308209"/>
              <a:ext cx="1137037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/>
                  </a:solidFill>
                </a:rPr>
                <a:t>0.3width</a:t>
              </a:r>
              <a:endParaRPr kumimoji="1" lang="ja-JP" altLang="en-US" b="1">
                <a:solidFill>
                  <a:schemeClr val="bg1"/>
                </a:solidFill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E68CB98-2FC7-B8D6-39B8-1494A87D827C}"/>
                </a:ext>
              </a:extLst>
            </p:cNvPr>
            <p:cNvCxnSpPr/>
            <p:nvPr/>
          </p:nvCxnSpPr>
          <p:spPr>
            <a:xfrm>
              <a:off x="1953958" y="1920957"/>
              <a:ext cx="720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02B13AD-0EC0-50ED-82D8-0C140D785F9F}"/>
                </a:ext>
              </a:extLst>
            </p:cNvPr>
            <p:cNvCxnSpPr/>
            <p:nvPr/>
          </p:nvCxnSpPr>
          <p:spPr>
            <a:xfrm>
              <a:off x="1953958" y="2367407"/>
              <a:ext cx="720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C3C8233-F9B6-C922-2415-83922426FEBC}"/>
                </a:ext>
              </a:extLst>
            </p:cNvPr>
            <p:cNvCxnSpPr/>
            <p:nvPr/>
          </p:nvCxnSpPr>
          <p:spPr>
            <a:xfrm>
              <a:off x="1953958" y="2836713"/>
              <a:ext cx="720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CB09C82C-C039-11C6-EAFC-C43E0EB496F2}"/>
                </a:ext>
              </a:extLst>
            </p:cNvPr>
            <p:cNvCxnSpPr/>
            <p:nvPr/>
          </p:nvCxnSpPr>
          <p:spPr>
            <a:xfrm>
              <a:off x="1953958" y="3315895"/>
              <a:ext cx="720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3F6E648-0796-200C-7B85-0F8C954E298A}"/>
                </a:ext>
              </a:extLst>
            </p:cNvPr>
            <p:cNvCxnSpPr/>
            <p:nvPr/>
          </p:nvCxnSpPr>
          <p:spPr>
            <a:xfrm>
              <a:off x="1953958" y="3795512"/>
              <a:ext cx="720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A82B186-BDD9-DCB2-54E4-E8CAD9AFA4DB}"/>
                </a:ext>
              </a:extLst>
            </p:cNvPr>
            <p:cNvCxnSpPr/>
            <p:nvPr/>
          </p:nvCxnSpPr>
          <p:spPr>
            <a:xfrm>
              <a:off x="1953958" y="4274211"/>
              <a:ext cx="720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63F5366-BBEA-4F3B-26CF-2F3A62BBDC1D}"/>
                </a:ext>
              </a:extLst>
            </p:cNvPr>
            <p:cNvSpPr/>
            <p:nvPr/>
          </p:nvSpPr>
          <p:spPr>
            <a:xfrm>
              <a:off x="1238173" y="1712346"/>
              <a:ext cx="720000" cy="3537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12C6466-8DFF-B35B-C0EE-E955C70FC959}"/>
                    </a:ext>
                  </a:extLst>
                </p:cNvPr>
                <p:cNvSpPr txBox="1"/>
                <p:nvPr/>
              </p:nvSpPr>
              <p:spPr>
                <a:xfrm>
                  <a:off x="1405588" y="1728969"/>
                  <a:ext cx="40100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2000" b="1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12C6466-8DFF-B35B-C0EE-E955C70FC9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88" y="1728969"/>
                  <a:ext cx="401007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9231" t="-178000" r="-146154" b="-25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AD2E1E8-6C0F-1D1E-1F4A-0422F066449E}"/>
                </a:ext>
              </a:extLst>
            </p:cNvPr>
            <p:cNvSpPr/>
            <p:nvPr/>
          </p:nvSpPr>
          <p:spPr>
            <a:xfrm>
              <a:off x="1238173" y="2178296"/>
              <a:ext cx="720000" cy="3537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AA752FAF-12BD-B48B-979A-86E9E99E8484}"/>
                    </a:ext>
                  </a:extLst>
                </p:cNvPr>
                <p:cNvSpPr txBox="1"/>
                <p:nvPr/>
              </p:nvSpPr>
              <p:spPr>
                <a:xfrm>
                  <a:off x="1405588" y="2194919"/>
                  <a:ext cx="40100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2000" b="1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AA752FAF-12BD-B48B-979A-86E9E99E84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88" y="2194919"/>
                  <a:ext cx="401007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09231" t="-172549" r="-146154" b="-250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007336C-438E-6328-87B5-9FEA1B3D6B1D}"/>
                </a:ext>
              </a:extLst>
            </p:cNvPr>
            <p:cNvSpPr/>
            <p:nvPr/>
          </p:nvSpPr>
          <p:spPr>
            <a:xfrm>
              <a:off x="1238173" y="2666202"/>
              <a:ext cx="720000" cy="3537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A15CFD79-2BC4-A0B2-B517-969CB24B69DF}"/>
                    </a:ext>
                  </a:extLst>
                </p:cNvPr>
                <p:cNvSpPr txBox="1"/>
                <p:nvPr/>
              </p:nvSpPr>
              <p:spPr>
                <a:xfrm>
                  <a:off x="1405588" y="2682825"/>
                  <a:ext cx="40100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2000" b="1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A15CFD79-2BC4-A0B2-B517-969CB24B6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88" y="2682825"/>
                  <a:ext cx="401007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09231" t="-172549" r="-146154" b="-250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135107B-2331-EABF-251B-4B78BAC44689}"/>
                </a:ext>
              </a:extLst>
            </p:cNvPr>
            <p:cNvSpPr/>
            <p:nvPr/>
          </p:nvSpPr>
          <p:spPr>
            <a:xfrm>
              <a:off x="1254009" y="3145384"/>
              <a:ext cx="720000" cy="3537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F7A70B16-B6C9-5FBE-540B-9F8568308809}"/>
                    </a:ext>
                  </a:extLst>
                </p:cNvPr>
                <p:cNvSpPr txBox="1"/>
                <p:nvPr/>
              </p:nvSpPr>
              <p:spPr>
                <a:xfrm>
                  <a:off x="1421424" y="3162007"/>
                  <a:ext cx="40100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2000" b="1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F7A70B16-B6C9-5FBE-540B-9F85683088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424" y="3162007"/>
                  <a:ext cx="401007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06061" t="-178000" r="-143939" b="-25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6D17778-C599-EEE3-26E2-0A63CD4A13AF}"/>
                </a:ext>
              </a:extLst>
            </p:cNvPr>
            <p:cNvSpPr/>
            <p:nvPr/>
          </p:nvSpPr>
          <p:spPr>
            <a:xfrm>
              <a:off x="1252881" y="3625001"/>
              <a:ext cx="720000" cy="3537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060EB4E1-5783-CA9F-7F47-4767A38C6E71}"/>
                    </a:ext>
                  </a:extLst>
                </p:cNvPr>
                <p:cNvSpPr txBox="1"/>
                <p:nvPr/>
              </p:nvSpPr>
              <p:spPr>
                <a:xfrm>
                  <a:off x="1420296" y="3641624"/>
                  <a:ext cx="40100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2000" b="1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060EB4E1-5783-CA9F-7F47-4767A38C6E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96" y="3641624"/>
                  <a:ext cx="401007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07576" t="-172549" r="-142424" b="-250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6FD2EF1-8CB2-4F02-E5D7-8815552622CF}"/>
                </a:ext>
              </a:extLst>
            </p:cNvPr>
            <p:cNvSpPr/>
            <p:nvPr/>
          </p:nvSpPr>
          <p:spPr>
            <a:xfrm>
              <a:off x="1246091" y="4096800"/>
              <a:ext cx="720000" cy="3537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46D0E7F6-6F40-1E29-F059-CE275634C98E}"/>
                    </a:ext>
                  </a:extLst>
                </p:cNvPr>
                <p:cNvSpPr txBox="1"/>
                <p:nvPr/>
              </p:nvSpPr>
              <p:spPr>
                <a:xfrm>
                  <a:off x="1413506" y="4113423"/>
                  <a:ext cx="40100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2000" b="1"/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46D0E7F6-6F40-1E29-F059-CE275634C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3506" y="4113423"/>
                  <a:ext cx="401007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7576" t="-178000" r="-142424" b="-25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27D83579-9C8D-5DE9-29C4-5F18C7CE4C22}"/>
                </a:ext>
              </a:extLst>
            </p:cNvPr>
            <p:cNvSpPr txBox="1"/>
            <p:nvPr/>
          </p:nvSpPr>
          <p:spPr>
            <a:xfrm>
              <a:off x="9802030" y="4309493"/>
              <a:ext cx="1346519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/>
                  </a:solidFill>
                </a:rPr>
                <a:t>0.15width</a:t>
              </a:r>
              <a:endParaRPr kumimoji="1" lang="ja-JP" altLang="en-US" b="1">
                <a:solidFill>
                  <a:schemeClr val="bg1"/>
                </a:solidFill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CB34CCE4-FF93-859F-B0A9-D80B25333BAE}"/>
                </a:ext>
              </a:extLst>
            </p:cNvPr>
            <p:cNvSpPr txBox="1"/>
            <p:nvPr/>
          </p:nvSpPr>
          <p:spPr>
            <a:xfrm>
              <a:off x="3781128" y="4378752"/>
              <a:ext cx="1346517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/>
                  </a:solidFill>
                </a:rPr>
                <a:t>0.85width</a:t>
              </a:r>
              <a:endParaRPr kumimoji="1" lang="ja-JP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7DB7204-EB72-CF2C-995E-E87CC416176B}"/>
              </a:ext>
            </a:extLst>
          </p:cNvPr>
          <p:cNvSpPr/>
          <p:nvPr/>
        </p:nvSpPr>
        <p:spPr>
          <a:xfrm>
            <a:off x="2221356" y="1758799"/>
            <a:ext cx="401194" cy="401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6F9E9D6-3A12-329D-C37E-7DA2533D0F8E}"/>
              </a:ext>
            </a:extLst>
          </p:cNvPr>
          <p:cNvSpPr/>
          <p:nvPr/>
        </p:nvSpPr>
        <p:spPr>
          <a:xfrm>
            <a:off x="2777339" y="1743787"/>
            <a:ext cx="401194" cy="401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>
                <a:solidFill>
                  <a:srgbClr val="FF0000"/>
                </a:solidFill>
              </a:rPr>
              <a:t>50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9C36267-C2BC-0C0C-E6D9-785EC9A374DB}"/>
              </a:ext>
            </a:extLst>
          </p:cNvPr>
          <p:cNvSpPr/>
          <p:nvPr/>
        </p:nvSpPr>
        <p:spPr>
          <a:xfrm>
            <a:off x="3344479" y="1753183"/>
            <a:ext cx="401194" cy="401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>
                <a:solidFill>
                  <a:srgbClr val="FF0000"/>
                </a:solidFill>
              </a:rPr>
              <a:t>50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0F8272-7C46-CCEC-75BD-F22710D66FBB}"/>
              </a:ext>
            </a:extLst>
          </p:cNvPr>
          <p:cNvSpPr/>
          <p:nvPr/>
        </p:nvSpPr>
        <p:spPr>
          <a:xfrm>
            <a:off x="3938324" y="1753183"/>
            <a:ext cx="401194" cy="401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>
                <a:solidFill>
                  <a:srgbClr val="FF0000"/>
                </a:solidFill>
              </a:rPr>
              <a:t>50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C1128A-9E7B-6B0E-E5DC-3D85AE75476B}"/>
              </a:ext>
            </a:extLst>
          </p:cNvPr>
          <p:cNvSpPr/>
          <p:nvPr/>
        </p:nvSpPr>
        <p:spPr>
          <a:xfrm>
            <a:off x="4502512" y="1756751"/>
            <a:ext cx="401194" cy="401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45DEE91-FB61-6671-A9D6-A3808D5DF00B}"/>
              </a:ext>
            </a:extLst>
          </p:cNvPr>
          <p:cNvSpPr/>
          <p:nvPr/>
        </p:nvSpPr>
        <p:spPr>
          <a:xfrm>
            <a:off x="5058495" y="1741739"/>
            <a:ext cx="401194" cy="401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>
                <a:solidFill>
                  <a:srgbClr val="FF0000"/>
                </a:solidFill>
              </a:rPr>
              <a:t>50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50DA653-A5D3-A680-7C63-0724A506A632}"/>
              </a:ext>
            </a:extLst>
          </p:cNvPr>
          <p:cNvSpPr/>
          <p:nvPr/>
        </p:nvSpPr>
        <p:spPr>
          <a:xfrm>
            <a:off x="5625635" y="1751135"/>
            <a:ext cx="401194" cy="401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>
                <a:solidFill>
                  <a:srgbClr val="FF0000"/>
                </a:solidFill>
              </a:rPr>
              <a:t>50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3F41461-9197-164E-46F5-998AF283B346}"/>
              </a:ext>
            </a:extLst>
          </p:cNvPr>
          <p:cNvSpPr/>
          <p:nvPr/>
        </p:nvSpPr>
        <p:spPr>
          <a:xfrm>
            <a:off x="6219480" y="1751135"/>
            <a:ext cx="401194" cy="401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>
                <a:solidFill>
                  <a:srgbClr val="FF0000"/>
                </a:solidFill>
              </a:rPr>
              <a:t>50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39EAD85-2979-51D1-F3CE-6871342B2B63}"/>
              </a:ext>
            </a:extLst>
          </p:cNvPr>
          <p:cNvSpPr/>
          <p:nvPr/>
        </p:nvSpPr>
        <p:spPr>
          <a:xfrm>
            <a:off x="6780667" y="1756764"/>
            <a:ext cx="401194" cy="401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E822EBD-716A-09F5-1305-48114821B1EB}"/>
              </a:ext>
            </a:extLst>
          </p:cNvPr>
          <p:cNvSpPr/>
          <p:nvPr/>
        </p:nvSpPr>
        <p:spPr>
          <a:xfrm>
            <a:off x="7336650" y="1741752"/>
            <a:ext cx="401194" cy="401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>
                <a:solidFill>
                  <a:srgbClr val="FF0000"/>
                </a:solidFill>
              </a:rPr>
              <a:t>50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805E187-B3B9-D5B5-B9D0-82EBB3CDF7FE}"/>
              </a:ext>
            </a:extLst>
          </p:cNvPr>
          <p:cNvSpPr/>
          <p:nvPr/>
        </p:nvSpPr>
        <p:spPr>
          <a:xfrm>
            <a:off x="7903790" y="1751148"/>
            <a:ext cx="401194" cy="401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>
                <a:solidFill>
                  <a:srgbClr val="FF0000"/>
                </a:solidFill>
              </a:rPr>
              <a:t>50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5F17680-07CA-568F-C382-0A63FD18585B}"/>
              </a:ext>
            </a:extLst>
          </p:cNvPr>
          <p:cNvSpPr/>
          <p:nvPr/>
        </p:nvSpPr>
        <p:spPr>
          <a:xfrm>
            <a:off x="8497635" y="1751148"/>
            <a:ext cx="401194" cy="401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>
                <a:solidFill>
                  <a:srgbClr val="FF0000"/>
                </a:solidFill>
              </a:rPr>
              <a:t>50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298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DC462-D0BF-AE79-3441-5C2FEE66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visualizer</a:t>
            </a:r>
            <a:r>
              <a:rPr kumimoji="1" lang="en-US" altLang="ja-JP"/>
              <a:t>.py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8B255DD-AFC0-BD63-4ADB-4A3869623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>
                    <a:highlight>
                      <a:srgbClr val="FFFF00"/>
                    </a:highlight>
                  </a:rPr>
                  <a:t>量子状態を可視化するプログラム</a:t>
                </a:r>
                <a:endParaRPr kumimoji="1" lang="en-US" altLang="ja-JP"/>
              </a:p>
              <a:p>
                <a:r>
                  <a:rPr lang="ja-JP" altLang="en-US"/>
                  <a:t>インスタンス変数</a:t>
                </a:r>
                <a:endParaRPr lang="en-US" altLang="ja-JP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ja-JP" err="1"/>
                  <a:t>self.psi</a:t>
                </a:r>
                <a:r>
                  <a:rPr lang="ja-JP" altLang="en-US"/>
                  <a:t>：量子状態</a:t>
                </a:r>
                <a:endParaRPr lang="en-US" altLang="ja-JP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ja-JP" err="1"/>
                  <a:t>self.p_array</a:t>
                </a:r>
                <a:r>
                  <a:rPr lang="en-US" altLang="ja-JP"/>
                  <a:t>, </a:t>
                </a:r>
                <a:r>
                  <a:rPr lang="en-US" altLang="ja-JP" err="1"/>
                  <a:t>self.phi_array</a:t>
                </a:r>
                <a:r>
                  <a:rPr lang="ja-JP" altLang="en-US"/>
                  <a:t>：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の配列</a:t>
                </a:r>
                <a:endParaRPr lang="en-US" altLang="ja-JP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ja-JP" err="1"/>
                  <a:t>self.bit_number</a:t>
                </a:r>
                <a:r>
                  <a:rPr lang="ja-JP" altLang="en-US"/>
                  <a:t>：量子ビット数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ja-JP" err="1"/>
                  <a:t>self.hamming_array</a:t>
                </a:r>
                <a:r>
                  <a:rPr lang="ja-JP" altLang="en-US"/>
                  <a:t>：ハミング距離の配列</a:t>
                </a:r>
                <a:endParaRPr lang="en-US" altLang="ja-JP"/>
              </a:p>
              <a:p>
                <a:r>
                  <a:rPr lang="ja-JP" altLang="en-US"/>
                  <a:t>メソッド</a:t>
                </a:r>
                <a:endParaRPr kumimoji="1" lang="en-US" altLang="ja-JP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ja-JP">
                    <a:solidFill>
                      <a:prstClr val="black"/>
                    </a:solidFill>
                  </a:rPr>
                  <a:t>d</a:t>
                </a:r>
                <a:r>
                  <a:rPr kumimoji="1" lang="en-US" altLang="ja-JP" b="1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Z UDゴシック" panose="020B0400000000000000" pitchFamily="49" charset="-128"/>
                    <a:ea typeface="BIZ UDゴシック" panose="020B0400000000000000" pitchFamily="49" charset="-128"/>
                    <a:cs typeface="+mn-cs"/>
                  </a:rPr>
                  <a:t>egree</a:t>
                </a:r>
                <a:r>
                  <a:rPr lang="en-US" altLang="ja-JP">
                    <a:solidFill>
                      <a:prstClr val="black"/>
                    </a:solidFill>
                  </a:rPr>
                  <a:t>(</a:t>
                </a:r>
                <a:r>
                  <a:rPr lang="en-US" altLang="ja-JP" err="1">
                    <a:solidFill>
                      <a:prstClr val="black"/>
                    </a:solidFill>
                  </a:rPr>
                  <a:t>self,a</a:t>
                </a:r>
                <a:r>
                  <a:rPr lang="en-US" altLang="ja-JP">
                    <a:solidFill>
                      <a:prstClr val="black"/>
                    </a:solidFill>
                  </a:rPr>
                  <a:t>)</a:t>
                </a:r>
                <a:r>
                  <a:rPr lang="ja-JP" altLang="en-US">
                    <a:solidFill>
                      <a:prstClr val="black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𝒂𝒓𝒈</m:t>
                    </m:r>
                    <m:d>
                      <m:dPr>
                        <m:ctrlPr>
                          <a:rPr lang="en-US" altLang="ja-JP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ja-JP" altLang="en-US">
                    <a:solidFill>
                      <a:prstClr val="black"/>
                    </a:solidFill>
                  </a:rPr>
                  <a:t>を返す（ただし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𝒂𝒓𝒈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ja-JP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>
                    <a:solidFill>
                      <a:prstClr val="black"/>
                    </a:solidFill>
                  </a:rPr>
                  <a:t>）</a:t>
                </a:r>
                <a:endParaRPr lang="en-US" altLang="ja-JP">
                  <a:solidFill>
                    <a:prstClr val="black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ja-JP"/>
                  <a:t>transform(self)</a:t>
                </a:r>
                <a:r>
                  <a:rPr lang="ja-JP" altLang="en-US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ja-JP" altLang="en-US"/>
                  <a:t>を求める</a:t>
                </a:r>
                <a:endParaRPr lang="en-US" altLang="ja-JP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ja-JP">
                    <a:solidFill>
                      <a:prstClr val="black"/>
                    </a:solidFill>
                  </a:rPr>
                  <a:t>h</a:t>
                </a:r>
                <a:r>
                  <a:rPr kumimoji="1" lang="en-US" altLang="ja-JP" b="1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Z UDゴシック" panose="020B0400000000000000" pitchFamily="49" charset="-128"/>
                    <a:ea typeface="BIZ UDゴシック" panose="020B0400000000000000" pitchFamily="49" charset="-128"/>
                    <a:cs typeface="+mn-cs"/>
                  </a:rPr>
                  <a:t>amming</a:t>
                </a:r>
                <a:r>
                  <a:rPr kumimoji="1" lang="en-US" altLang="ja-JP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Z UDゴシック" panose="020B0400000000000000" pitchFamily="49" charset="-128"/>
                    <a:ea typeface="BIZ UDゴシック" panose="020B0400000000000000" pitchFamily="49" charset="-128"/>
                    <a:cs typeface="+mn-cs"/>
                  </a:rPr>
                  <a:t>(self)</a:t>
                </a:r>
                <a:r>
                  <a:rPr kumimoji="1" lang="ja-JP" altLang="en-US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Z UDゴシック" panose="020B0400000000000000" pitchFamily="49" charset="-128"/>
                    <a:ea typeface="BIZ UDゴシック" panose="020B0400000000000000" pitchFamily="49" charset="-128"/>
                    <a:cs typeface="+mn-cs"/>
                  </a:rPr>
                  <a:t>：</a:t>
                </a:r>
                <a14:m>
                  <m:oMath xmlns:m="http://schemas.openxmlformats.org/officeDocument/2006/math">
                    <m:r>
                      <a:rPr kumimoji="1" lang="en-US" altLang="ja-JP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BIZ UDゴシック" panose="020B0400000000000000" pitchFamily="49" charset="-128"/>
                        <a:cs typeface="+mn-cs"/>
                      </a:rPr>
                      <m:t> </m:t>
                    </m:r>
                    <m:r>
                      <a:rPr kumimoji="1" lang="en-US" altLang="ja-JP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BIZ UDゴシック" panose="020B0400000000000000" pitchFamily="49" charset="-128"/>
                        <a:cs typeface="+mn-cs"/>
                      </a:rPr>
                      <m:t>𝟏</m:t>
                    </m:r>
                    <m:r>
                      <a:rPr kumimoji="1" lang="en-US" altLang="ja-JP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BIZ UDゴシック" panose="020B0400000000000000" pitchFamily="49" charset="-128"/>
                        <a:cs typeface="+mn-cs"/>
                      </a:rPr>
                      <m:t>~</m:t>
                    </m:r>
                    <m:r>
                      <a:rPr kumimoji="1" lang="en-US" altLang="ja-JP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BIZ UDゴシック" panose="020B0400000000000000" pitchFamily="49" charset="-128"/>
                        <a:cs typeface="+mn-cs"/>
                      </a:rPr>
                      <m:t>𝒏</m:t>
                    </m:r>
                    <m:r>
                      <a:rPr kumimoji="1" lang="en-US" altLang="ja-JP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BIZ UDゴシック" panose="020B0400000000000000" pitchFamily="49" charset="-128"/>
                        <a:cs typeface="+mn-cs"/>
                      </a:rPr>
                      <m:t> </m:t>
                    </m:r>
                  </m:oMath>
                </a14:m>
                <a:r>
                  <a:rPr kumimoji="1" lang="ja-JP" altLang="en-US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Z UDゴシック" panose="020B0400000000000000" pitchFamily="49" charset="-128"/>
                    <a:ea typeface="BIZ UDゴシック" panose="020B0400000000000000" pitchFamily="49" charset="-128"/>
                    <a:cs typeface="+mn-cs"/>
                  </a:rPr>
                  <a:t>までの、</a:t>
                </a:r>
                <a:r>
                  <a:rPr kumimoji="1" lang="en-US" altLang="ja-JP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Z UDゴシック" panose="020B0400000000000000" pitchFamily="49" charset="-128"/>
                    <a:ea typeface="BIZ UDゴシック" panose="020B0400000000000000" pitchFamily="49" charset="-128"/>
                    <a:cs typeface="+mn-cs"/>
                  </a:rPr>
                  <a:t>0</a:t>
                </a:r>
                <a:r>
                  <a:rPr kumimoji="1" lang="ja-JP" altLang="en-US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Z UDゴシック" panose="020B0400000000000000" pitchFamily="49" charset="-128"/>
                    <a:ea typeface="BIZ UDゴシック" panose="020B0400000000000000" pitchFamily="49" charset="-128"/>
                    <a:cs typeface="+mn-cs"/>
                  </a:rPr>
                  <a:t>に対するハミング距離を求める</a:t>
                </a:r>
                <a:endParaRPr kumimoji="1" lang="en-US" altLang="ja-JP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ゴシック" panose="020B0400000000000000" pitchFamily="49" charset="-128"/>
                  <a:ea typeface="BIZ UDゴシック" panose="020B0400000000000000" pitchFamily="49" charset="-128"/>
                  <a:cs typeface="+mn-cs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ja-JP">
                  <a:solidFill>
                    <a:prstClr val="black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kumimoji="1" lang="en-US" altLang="ja-JP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ゴシック" panose="020B0400000000000000" pitchFamily="49" charset="-128"/>
                  <a:ea typeface="BIZ UDゴシック" panose="020B0400000000000000" pitchFamily="49" charset="-128"/>
                  <a:cs typeface="+mn-cs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8B255DD-AFC0-BD63-4ADB-4A3869623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642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47AFC-7DCB-85A6-3C13-345FCAEB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transform</a:t>
            </a:r>
            <a:r>
              <a:rPr kumimoji="1" lang="ja-JP" altLang="en-US"/>
              <a:t>メソッド</a:t>
            </a:r>
            <a:r>
              <a:rPr kumimoji="1" lang="en-US" altLang="ja-JP"/>
              <a:t>(</a:t>
            </a:r>
            <a:r>
              <a:rPr lang="en-US" altLang="ja-JP"/>
              <a:t>visualizer</a:t>
            </a:r>
            <a:r>
              <a:rPr kumimoji="1" lang="en-US" altLang="ja-JP"/>
              <a:t>.py)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303C74-5882-D6BA-A9AC-C324ABEB2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量子状態を変換して、</a:t>
                </a:r>
                <a:r>
                  <a:rPr lang="en-US" altLang="ja-JP"/>
                  <a:t>Q-sphere</a:t>
                </a:r>
                <a:r>
                  <a:rPr lang="ja-JP" altLang="en-US"/>
                  <a:t>で描画できる形にする</a:t>
                </a:r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𝜷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𝜸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, ⋯∈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</m:oMath>
                  </m:oMathPara>
                </a14:m>
                <a:endParaRPr lang="en-US" altLang="ja-JP" b="1"/>
              </a:p>
              <a:p>
                <a:pPr marL="0" indent="0">
                  <a:buNone/>
                </a:pPr>
                <a:endParaRPr lang="en-US" altLang="ja-JP" sz="100" b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"/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rad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</m:s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sSub>
                                <m:sSub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begChr m:val="|"/>
                              <m:endChr m:val="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altLang="ja-JP"/>
              </a:p>
              <a:p>
                <a:pPr marL="0" indent="0">
                  <a:buNone/>
                </a:pPr>
                <a:endParaRPr lang="en-US" altLang="ja-JP" sz="1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kumimoji="1" lang="en-US" altLang="ja-JP"/>
              </a:p>
              <a:p>
                <a:r>
                  <a:rPr kumimoji="1" lang="ja-JP" altLang="en-US"/>
                  <a:t>計算アルゴリズムは次頁に示す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303C74-5882-D6BA-A9AC-C324ABEB2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57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D38B55-DEB0-AA6E-D491-073320C78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4968"/>
            <a:ext cx="9144000" cy="1008063"/>
          </a:xfrm>
        </p:spPr>
        <p:txBody>
          <a:bodyPr>
            <a:normAutofit/>
          </a:bodyPr>
          <a:lstStyle/>
          <a:p>
            <a:r>
              <a:rPr lang="en-US" altLang="ja-JP"/>
              <a:t>qc</a:t>
            </a:r>
            <a:r>
              <a:rPr lang="ja-JP" altLang="en-US"/>
              <a:t>ファイル</a:t>
            </a:r>
            <a:r>
              <a:rPr kumimoji="1" lang="ja-JP" altLang="en-US"/>
              <a:t>内の概要</a:t>
            </a:r>
          </a:p>
        </p:txBody>
      </p:sp>
    </p:spTree>
    <p:extLst>
      <p:ext uri="{BB962C8B-B14F-4D97-AF65-F5344CB8AC3E}">
        <p14:creationId xmlns:p14="http://schemas.microsoft.com/office/powerpoint/2010/main" val="298887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E0D21-FC52-5D68-24BA-64FE259F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86748"/>
            <a:ext cx="10515600" cy="1325563"/>
          </a:xfrm>
        </p:spPr>
        <p:txBody>
          <a:bodyPr/>
          <a:lstStyle/>
          <a:p>
            <a:r>
              <a:rPr lang="en-US" altLang="ja-JP"/>
              <a:t>transform</a:t>
            </a:r>
            <a:r>
              <a:rPr kumimoji="1" lang="ja-JP" altLang="en-US"/>
              <a:t>メソッドのアルゴリズム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A231908-B2AB-ADCA-6F54-4E97B94E6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ja-JP" b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ja-JP" b="1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sSub>
                                <m:sSub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sSub>
                                <m:sSub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</m:oMath>
                  </m:oMathPara>
                </a14:m>
                <a:endParaRPr kumimoji="1" lang="en-US" altLang="ja-JP"/>
              </a:p>
              <a:p>
                <a:pPr marL="0" indent="0">
                  <a:buNone/>
                </a:pPr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sSub>
                            <m:sSubPr>
                              <m:ctrlP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𝒊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sup>
                      </m:sSup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en-US" altLang="ja-JP" b="1"/>
              </a:p>
              <a:p>
                <a:pPr marL="0" indent="0">
                  <a:buNone/>
                </a:pPr>
                <a:endParaRPr kumimoji="1" lang="en-US" altLang="ja-JP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𝒂𝒓𝒈</m:t>
                              </m:r>
                              <m:d>
                                <m:d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d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𝒐𝒕𝒉𝒆𝒓𝒘𝒊𝒔𝒆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A231908-B2AB-ADCA-6F54-4E97B94E6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97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E0D21-FC52-5D68-24BA-64FE259F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86748"/>
            <a:ext cx="10515600" cy="1325563"/>
          </a:xfrm>
        </p:spPr>
        <p:txBody>
          <a:bodyPr/>
          <a:lstStyle/>
          <a:p>
            <a:r>
              <a:rPr lang="en-US" altLang="ja-JP"/>
              <a:t>transform</a:t>
            </a:r>
            <a:r>
              <a:rPr kumimoji="1" lang="ja-JP" altLang="en-US"/>
              <a:t>メソッドのアルゴリズム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A231908-B2AB-ADCA-6F54-4E97B94E6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sSub>
                            <m:sSubPr>
                              <m:ctrlP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𝒊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sup>
                      </m:sSup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𝒂𝒓𝒈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sSub>
                                <m:sSub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𝒂𝒓𝒈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sSub>
                                <m:sSub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𝒂𝒓𝒈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sSub>
                                    <m:sSubPr>
                                      <m:ctrlP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kumimoji="1" lang="en-US" altLang="ja-JP" b="1"/>
              </a:p>
              <a:p>
                <a:pPr marL="0" indent="0">
                  <a:buNone/>
                </a:pPr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∴  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d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𝒂𝒓𝒈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𝜶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d>
                                <m:d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𝒂𝒓𝒈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𝜶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𝝅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𝝅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𝒂𝒓𝒈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𝜶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𝒂𝒓𝒈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𝜶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𝝅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𝝅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b="1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A231908-B2AB-ADCA-6F54-4E97B94E6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672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E0D21-FC52-5D68-24BA-64FE259F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86748"/>
            <a:ext cx="10515600" cy="1325563"/>
          </a:xfrm>
        </p:spPr>
        <p:txBody>
          <a:bodyPr/>
          <a:lstStyle/>
          <a:p>
            <a:r>
              <a:rPr kumimoji="1" lang="en-US" altLang="ja-JP"/>
              <a:t>hamming</a:t>
            </a:r>
            <a:r>
              <a:rPr kumimoji="1" lang="ja-JP" altLang="en-US"/>
              <a:t>メソッド（</a:t>
            </a:r>
            <a:r>
              <a:rPr kumimoji="1" lang="en-US" altLang="ja-JP"/>
              <a:t>visualizer.py</a:t>
            </a:r>
            <a:r>
              <a:rPr kumimoji="1" lang="ja-JP" altLang="en-US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A231908-B2AB-ADCA-6F54-4E97B94E6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ja-JP" b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b="1"/>
              </a:p>
              <a:p>
                <a:pPr marL="0" indent="0">
                  <a:buNone/>
                </a:pPr>
                <a:endParaRPr lang="en-US" altLang="ja-JP" sz="100" b="1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/>
                  <a:t>と</a:t>
                </a:r>
                <a14:m>
                  <m:oMath xmlns:m="http://schemas.openxmlformats.org/officeDocument/2006/math">
                    <m:r>
                      <a:rPr lang="en-US" altLang="ja-JP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/>
                  <a:t>の</a:t>
                </a:r>
                <a:r>
                  <a:rPr lang="en-US" altLang="ja-JP" b="1"/>
                  <a:t>2</a:t>
                </a:r>
                <a:r>
                  <a:rPr lang="ja-JP" altLang="en-US" b="1"/>
                  <a:t>進数におけるハミング距離を求める。ただし</a:t>
                </a:r>
                <a:endParaRPr lang="en-US" altLang="ja-JP" b="1"/>
              </a:p>
              <a:p>
                <a:pPr marL="0" indent="0">
                  <a:buNone/>
                </a:pPr>
                <a:endParaRPr lang="en-US" altLang="ja-JP" sz="100" b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altLang="ja-JP" b="1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A231908-B2AB-ADCA-6F54-4E97B94E6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460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E0D21-FC52-5D68-24BA-64FE259F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86748"/>
            <a:ext cx="10515600" cy="1325563"/>
          </a:xfrm>
        </p:spPr>
        <p:txBody>
          <a:bodyPr/>
          <a:lstStyle/>
          <a:p>
            <a:r>
              <a:rPr kumimoji="1" lang="en-US" altLang="ja-JP"/>
              <a:t>hamming</a:t>
            </a:r>
            <a:r>
              <a:rPr kumimoji="1" lang="ja-JP" altLang="en-US"/>
              <a:t>メソッドのアルゴリズム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A231908-B2AB-ADCA-6F54-4E97B94E6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>
                    <a:latin typeface="Cambria Math" panose="02040503050406030204" pitchFamily="18" charset="0"/>
                  </a:rPr>
                  <a:t>の間、次の操作を行う。</a:t>
                </a:r>
                <a:endParaRPr lang="en-US" altLang="ja-JP" b="1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𝐢𝐟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𝒉𝒂𝒎𝒎𝒊𝒏𝒈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en-US" altLang="ja-JP" b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//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ja-JP" b="1"/>
              </a:p>
              <a:p>
                <a:pPr marL="0" indent="0">
                  <a:buNone/>
                </a:pPr>
                <a:r>
                  <a:rPr lang="ja-JP" altLang="en-US" b="1"/>
                  <a:t>例）</a:t>
                </a:r>
                <a:endParaRPr lang="en-US" altLang="ja-JP" b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altLang="ja-JP" b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𝒉𝒂𝒎𝒎𝒊𝒏𝒈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ja-JP" b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//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ja-JP" b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𝒉𝒂𝒎𝒎𝒊𝒏𝒈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ja-JP" b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//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ja-JP" b="1"/>
              </a:p>
              <a:p>
                <a:pPr marL="0" indent="0">
                  <a:buNone/>
                </a:pPr>
                <a:endParaRPr lang="en-US" altLang="ja-JP" b="1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A231908-B2AB-ADCA-6F54-4E97B94E6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57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1537B-35F1-5585-37AC-33003AB8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</a:t>
            </a:r>
            <a:r>
              <a:rPr kumimoji="1" lang="en-US" altLang="ja-JP"/>
              <a:t>ain.py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BA648-22A4-184F-92BE-B4839190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>
                <a:highlight>
                  <a:srgbClr val="FFFF00"/>
                </a:highlight>
              </a:rPr>
              <a:t>プログラム起動時に最初に実行されるプログラム</a:t>
            </a:r>
            <a:endParaRPr lang="en-US" altLang="ja-JP"/>
          </a:p>
          <a:p>
            <a:r>
              <a:rPr lang="en-US" altLang="ja-JP"/>
              <a:t>m</a:t>
            </a:r>
            <a:r>
              <a:rPr kumimoji="1" lang="en-US" altLang="ja-JP"/>
              <a:t>ain</a:t>
            </a:r>
            <a:r>
              <a:rPr kumimoji="1" lang="ja-JP" altLang="en-US"/>
              <a:t>関数</a:t>
            </a:r>
            <a:endParaRPr lang="en-US" altLang="ja-JP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/>
              <a:t>app = </a:t>
            </a:r>
            <a:r>
              <a:rPr kumimoji="1" lang="en-US" altLang="ja-JP" err="1"/>
              <a:t>application.Application</a:t>
            </a:r>
            <a:r>
              <a:rPr kumimoji="1" lang="en-US" altLang="ja-JP"/>
              <a:t>(</a:t>
            </a:r>
            <a:r>
              <a:rPr kumimoji="1" lang="en-US" altLang="ja-JP" err="1"/>
              <a:t>tk.Tk</a:t>
            </a:r>
            <a:r>
              <a:rPr kumimoji="1" lang="en-US" altLang="ja-JP"/>
              <a:t>())</a:t>
            </a:r>
          </a:p>
          <a:p>
            <a:pPr marL="457200" lvl="1" indent="0">
              <a:buNone/>
            </a:pPr>
            <a:r>
              <a:rPr kumimoji="1" lang="ja-JP" altLang="en-US"/>
              <a:t>ウィンドウ画面のインスタンスを生成する</a:t>
            </a:r>
            <a:endParaRPr kumimoji="1" lang="en-US" altLang="ja-JP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err="1"/>
              <a:t>app.mainloop</a:t>
            </a:r>
            <a:r>
              <a:rPr kumimoji="1" lang="en-US" altLang="ja-JP"/>
              <a:t>()</a:t>
            </a:r>
          </a:p>
          <a:p>
            <a:pPr marL="457200" lvl="1" indent="0">
              <a:buNone/>
            </a:pPr>
            <a:r>
              <a:rPr kumimoji="1" lang="en-US" altLang="ja-JP" err="1"/>
              <a:t>mainloop</a:t>
            </a:r>
            <a:r>
              <a:rPr kumimoji="1" lang="ja-JP" altLang="en-US"/>
              <a:t>関数を実行する</a:t>
            </a:r>
          </a:p>
        </p:txBody>
      </p:sp>
    </p:spTree>
    <p:extLst>
      <p:ext uri="{BB962C8B-B14F-4D97-AF65-F5344CB8AC3E}">
        <p14:creationId xmlns:p14="http://schemas.microsoft.com/office/powerpoint/2010/main" val="401329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DC462-D0BF-AE79-3441-5C2FEE66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gate_calculator.py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255DD-AFC0-BD63-4ADB-4A386962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>
                <a:highlight>
                  <a:srgbClr val="FFFF00"/>
                </a:highlight>
              </a:rPr>
              <a:t>量子回路</a:t>
            </a:r>
            <a:r>
              <a:rPr kumimoji="1" lang="ja-JP" altLang="en-US">
                <a:highlight>
                  <a:srgbClr val="FFFF00"/>
                </a:highlight>
              </a:rPr>
              <a:t>の計算を行うプログラム</a:t>
            </a:r>
            <a:endParaRPr kumimoji="1" lang="en-US" altLang="ja-JP">
              <a:highlight>
                <a:srgbClr val="FFFF00"/>
              </a:highlight>
            </a:endParaRPr>
          </a:p>
          <a:p>
            <a:r>
              <a:rPr kumimoji="1" lang="ja-JP" altLang="en-US"/>
              <a:t>クラス定数</a:t>
            </a:r>
            <a:endParaRPr kumimoji="1" lang="en-US" altLang="ja-JP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/>
              <a:t>I_GATE, X_GATE, Y_GATE, Z_GATE, H_GATE, S_GATE, T_GATE</a:t>
            </a:r>
          </a:p>
          <a:p>
            <a:r>
              <a:rPr kumimoji="1" lang="ja-JP" altLang="en-US"/>
              <a:t>無名関数（ラムダ式）</a:t>
            </a:r>
            <a:endParaRPr kumimoji="1" lang="en-US" altLang="ja-JP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/>
              <a:t>S_DAGGER_GATE, T_DAGGER_GATE, </a:t>
            </a:r>
            <a:r>
              <a:rPr kumimoji="1" lang="en-US" altLang="ja-JP" err="1">
                <a:solidFill>
                  <a:schemeClr val="bg1">
                    <a:lumMod val="85000"/>
                  </a:schemeClr>
                </a:solidFill>
              </a:rPr>
              <a:t>p_gate</a:t>
            </a:r>
            <a:r>
              <a:rPr kumimoji="1" lang="en-US" altLang="ja-JP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err="1">
                <a:solidFill>
                  <a:schemeClr val="bg1">
                    <a:lumMod val="85000"/>
                  </a:schemeClr>
                </a:solidFill>
              </a:rPr>
              <a:t>p_dagger_gate</a:t>
            </a:r>
            <a:r>
              <a:rPr lang="en-US" altLang="ja-JP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altLang="ja-JP" err="1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kumimoji="1" lang="en-US" altLang="ja-JP" err="1">
                <a:solidFill>
                  <a:schemeClr val="bg1">
                    <a:lumMod val="85000"/>
                  </a:schemeClr>
                </a:solidFill>
              </a:rPr>
              <a:t>x_gate</a:t>
            </a:r>
            <a:r>
              <a:rPr kumimoji="1" lang="en-US" altLang="ja-JP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err="1">
                <a:solidFill>
                  <a:schemeClr val="bg1">
                    <a:lumMod val="85000"/>
                  </a:schemeClr>
                </a:solidFill>
              </a:rPr>
              <a:t>rx_dagger_gate</a:t>
            </a:r>
            <a:r>
              <a:rPr kumimoji="1" lang="en-US" altLang="ja-JP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err="1">
                <a:solidFill>
                  <a:schemeClr val="bg1">
                    <a:lumMod val="85000"/>
                  </a:schemeClr>
                </a:solidFill>
              </a:rPr>
              <a:t>ry_gate</a:t>
            </a:r>
            <a:r>
              <a:rPr kumimoji="1" lang="en-US" altLang="ja-JP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err="1">
                <a:solidFill>
                  <a:schemeClr val="bg1">
                    <a:lumMod val="85000"/>
                  </a:schemeClr>
                </a:solidFill>
              </a:rPr>
              <a:t>rz_gate</a:t>
            </a:r>
            <a:r>
              <a:rPr kumimoji="1" lang="en-US" altLang="ja-JP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err="1">
                <a:solidFill>
                  <a:schemeClr val="bg1">
                    <a:lumMod val="85000"/>
                  </a:schemeClr>
                </a:solidFill>
              </a:rPr>
              <a:t>rz_dagger_gate</a:t>
            </a:r>
            <a:r>
              <a:rPr kumimoji="1" lang="en-US" altLang="ja-JP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err="1">
                <a:solidFill>
                  <a:schemeClr val="bg1">
                    <a:lumMod val="85000"/>
                  </a:schemeClr>
                </a:solidFill>
              </a:rPr>
              <a:t>u_gate</a:t>
            </a:r>
            <a:r>
              <a:rPr kumimoji="1" lang="en-US" altLang="ja-JP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err="1">
                <a:solidFill>
                  <a:schemeClr val="bg1">
                    <a:lumMod val="85000"/>
                  </a:schemeClr>
                </a:solidFill>
              </a:rPr>
              <a:t>u_dagger_gate</a:t>
            </a:r>
            <a:endParaRPr kumimoji="1" lang="en-US" altLang="ja-JP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/>
              <a:t>インスタンス</a:t>
            </a:r>
            <a:r>
              <a:rPr lang="ja-JP" altLang="en-US"/>
              <a:t>変数</a:t>
            </a:r>
            <a:endParaRPr kumimoji="1" lang="en-US" altLang="ja-JP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err="1"/>
              <a:t>result_product</a:t>
            </a:r>
            <a:r>
              <a:rPr kumimoji="1" lang="ja-JP" altLang="en-US"/>
              <a:t>：</a:t>
            </a:r>
            <a:r>
              <a:rPr lang="en-US" altLang="ja-JP" err="1"/>
              <a:t>ten_product</a:t>
            </a:r>
            <a:r>
              <a:rPr lang="ja-JP" altLang="en-US"/>
              <a:t>メソッドの計算結果</a:t>
            </a:r>
            <a:endParaRPr kumimoji="1" lang="en-US" altLang="ja-JP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err="1"/>
              <a:t>result_analysis</a:t>
            </a:r>
            <a:r>
              <a:rPr lang="ja-JP" altLang="en-US"/>
              <a:t>：</a:t>
            </a:r>
            <a:r>
              <a:rPr lang="en-US" altLang="ja-JP" err="1"/>
              <a:t>ten_analysis</a:t>
            </a:r>
            <a:r>
              <a:rPr lang="ja-JP" altLang="en-US"/>
              <a:t>メソッドの計算結果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731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DC462-D0BF-AE79-3441-5C2FEE66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gate_calculator.py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8B255DD-AFC0-BD63-4ADB-4A3869623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/>
                  <a:t>メソッド</a:t>
                </a:r>
                <a:endParaRPr lang="en-US" altLang="ja-JP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ja-JP"/>
                  <a:t>calc(self, psi, g)</a:t>
                </a:r>
                <a:r>
                  <a:rPr lang="ja-JP" altLang="en-US"/>
                  <a:t>：初期状態とゲート情報から計算結果を返す</a:t>
                </a:r>
                <a:endParaRPr lang="en-US" altLang="ja-JP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ja-JP" err="1"/>
                  <a:t>t</a:t>
                </a:r>
                <a:r>
                  <a:rPr kumimoji="1" lang="en-US" altLang="ja-JP" err="1"/>
                  <a:t>en_product</a:t>
                </a:r>
                <a:r>
                  <a:rPr kumimoji="1" lang="en-US" altLang="ja-JP"/>
                  <a:t>(self, </a:t>
                </a:r>
                <a:r>
                  <a:rPr lang="en-US" altLang="ja-JP"/>
                  <a:t>a</a:t>
                </a:r>
                <a:r>
                  <a:rPr kumimoji="1" lang="en-US" altLang="ja-JP"/>
                  <a:t>, b)</a:t>
                </a:r>
                <a:r>
                  <a:rPr kumimoji="1" lang="ja-JP" altLang="en-US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ja-JP" altLang="en-US"/>
                  <a:t>を計算</a:t>
                </a:r>
                <a:endParaRPr kumimoji="1" lang="en-US" altLang="ja-JP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ja-JP" err="1"/>
                  <a:t>ten_analysis</a:t>
                </a:r>
                <a:r>
                  <a:rPr lang="en-US" altLang="ja-JP"/>
                  <a:t>(self, vector)</a:t>
                </a:r>
                <a:r>
                  <a:rPr lang="ja-JP" altLang="en-US"/>
                  <a:t>：量子状態を計算基底に分解して表示</a:t>
                </a:r>
                <a:endParaRPr lang="en-US" altLang="ja-JP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kumimoji="1" lang="en-US" altLang="ja-JP" err="1"/>
                  <a:t>vec_analysis</a:t>
                </a:r>
                <a:r>
                  <a:rPr kumimoji="1" lang="en-US" altLang="ja-JP"/>
                  <a:t>(</a:t>
                </a:r>
                <a:r>
                  <a:rPr kumimoji="1" lang="en-US" altLang="ja-JP" err="1"/>
                  <a:t>self,number,size</a:t>
                </a:r>
                <a:r>
                  <a:rPr kumimoji="1" lang="en-US" altLang="ja-JP"/>
                  <a:t>):</a:t>
                </a:r>
                <a:r>
                  <a:rPr kumimoji="1" lang="ja-JP" altLang="en-US"/>
                  <a:t>値の</a:t>
                </a:r>
                <a:r>
                  <a:rPr kumimoji="1" lang="en-US" altLang="ja-JP"/>
                  <a:t>n</a:t>
                </a:r>
                <a:r>
                  <a:rPr kumimoji="1" lang="ja-JP" altLang="en-US"/>
                  <a:t>ビットでの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進数</a:t>
                </a:r>
                <a:r>
                  <a:rPr lang="ja-JP" altLang="en-US"/>
                  <a:t>表記を返す</a:t>
                </a:r>
                <a:endParaRPr lang="en-US" altLang="ja-JP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ja-JP"/>
                  <a:t>m</a:t>
                </a:r>
                <a:r>
                  <a:rPr kumimoji="1" lang="en-US" altLang="ja-JP"/>
                  <a:t>easure(self)</a:t>
                </a:r>
                <a:r>
                  <a:rPr kumimoji="1" lang="ja-JP" altLang="en-US"/>
                  <a:t>：波動関数を測定</a:t>
                </a:r>
              </a:p>
              <a:p>
                <a:pPr marL="457200" lvl="1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8B255DD-AFC0-BD63-4ADB-4A3869623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62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47AFC-7DCB-85A6-3C13-345FCAEB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</a:t>
            </a:r>
            <a:r>
              <a:rPr kumimoji="1" lang="en-US" altLang="ja-JP"/>
              <a:t>alc</a:t>
            </a:r>
            <a:r>
              <a:rPr kumimoji="1" lang="ja-JP" altLang="en-US"/>
              <a:t>メソッド</a:t>
            </a:r>
            <a:r>
              <a:rPr kumimoji="1" lang="en-US" altLang="ja-JP"/>
              <a:t>(gate_calculator.py)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303C74-5882-D6BA-A9AC-C324ABEB2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量子ゲートを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列ずつ、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行列の形で計算する</a:t>
                </a:r>
                <a:endParaRPr kumimoji="1" lang="en-US" altLang="ja-JP"/>
              </a:p>
              <a:p>
                <a:pPr marL="0" indent="0">
                  <a:buNone/>
                </a:pPr>
                <a:r>
                  <a:rPr lang="ja-JP" altLang="en-US"/>
                  <a:t>（これ以外の方法では制御ゲートを実装するのが難しい）</a:t>
                </a:r>
                <a:endParaRPr kumimoji="1" lang="en-US" altLang="ja-JP"/>
              </a:p>
              <a:p>
                <a:r>
                  <a:rPr lang="ja-JP" altLang="en-US"/>
                  <a:t>求めた行列を、量子状態に順番に作用させる</a:t>
                </a:r>
                <a:endParaRPr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計算アルゴリズムは次頁に示す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303C74-5882-D6BA-A9AC-C324ABEB2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59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25797-4CD5-115E-15D6-56DEA77A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</a:t>
            </a:r>
            <a:r>
              <a:rPr kumimoji="1" lang="en-US" altLang="ja-JP"/>
              <a:t>alc</a:t>
            </a:r>
            <a:r>
              <a:rPr kumimoji="1" lang="ja-JP" altLang="en-US"/>
              <a:t>メソッドのアルゴリズム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B3A616-50D9-1A70-FE34-30D4020E8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6672" y="1690688"/>
                <a:ext cx="10515600" cy="5167311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b="1"/>
                  <a:t>量子回路</a:t>
                </a:r>
                <a:r>
                  <a:rPr kumimoji="1" lang="en-US" altLang="ja-JP" b="1"/>
                  <a:t>1</a:t>
                </a:r>
                <a:r>
                  <a:rPr kumimoji="1" lang="ja-JP" altLang="en-US" b="1"/>
                  <a:t>列分の行列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𝑭𝑽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kumimoji="1" lang="en-US" altLang="ja-JP"/>
              </a:p>
              <a:p>
                <a:endParaRPr kumimoji="1" lang="en-US" altLang="ja-JP" sz="1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⟨"/>
                                <m:endChr m:val="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𝒄𝒐𝒏𝒕𝒓𝒐𝒍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𝒃𝒊𝒕</m:t>
                                </m:r>
                              </m:e>
                            </m:d>
                          </m:e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𝒕𝒂𝒓𝒈𝒆𝒕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𝒃𝒊𝒕</m:t>
                                </m:r>
                              </m:e>
                            </m:d>
                          </m:e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𝒐𝒕𝒉𝒆𝒓𝒘𝒊𝒔𝒆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/>
              </a:p>
              <a:p>
                <a:endParaRPr lang="en-US" altLang="ja-JP" sz="1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𝒄𝒐𝒏𝒕𝒓𝒐𝒍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𝒃𝒊𝒕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𝒕𝒂𝒓𝒈𝒆𝒕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𝒃𝒊𝒕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𝒐𝒕𝒉𝒆𝒓𝒘𝒊𝒔𝒆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kumimoji="1" lang="en-US" altLang="ja-JP"/>
              </a:p>
              <a:p>
                <a:endParaRPr kumimoji="1"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B3A616-50D9-1A70-FE34-30D4020E8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672" y="1690688"/>
                <a:ext cx="10515600" cy="5167311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38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25797-4CD5-115E-15D6-56DEA77A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</a:t>
            </a:r>
            <a:r>
              <a:rPr kumimoji="1" lang="en-US" altLang="ja-JP"/>
              <a:t>alc</a:t>
            </a:r>
            <a:r>
              <a:rPr kumimoji="1" lang="ja-JP" altLang="en-US"/>
              <a:t>メソッドのアルゴリズム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B3A616-50D9-1A70-FE34-30D4020E8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6672" y="1690688"/>
                <a:ext cx="10515600" cy="5167311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b="1"/>
                  <a:t>量子回路</a:t>
                </a:r>
                <a:r>
                  <a:rPr kumimoji="1" lang="en-US" altLang="ja-JP" b="1"/>
                  <a:t>1</a:t>
                </a:r>
                <a:r>
                  <a:rPr kumimoji="1" lang="ja-JP" altLang="en-US" b="1"/>
                  <a:t>列分の行列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𝑭𝑽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kumimoji="1" lang="en-US" altLang="ja-JP"/>
              </a:p>
              <a:p>
                <a:endParaRPr kumimoji="1" lang="en-US" altLang="ja-JP" sz="1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𝒄𝒐𝒏𝒕𝒓𝒐𝒍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𝒃𝒊𝒕</m:t>
                                </m:r>
                              </m:e>
                            </m:d>
                          </m:e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𝒕𝒂𝒓𝒈𝒆𝒕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𝒃𝒊𝒕</m:t>
                                </m:r>
                              </m:e>
                            </m:d>
                          </m: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𝒐𝒕𝒉𝒆𝒓𝒘𝒊𝒔𝒆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kumimoji="1" lang="en-US" altLang="ja-JP"/>
              </a:p>
              <a:p>
                <a:endParaRPr kumimoji="1"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B3A616-50D9-1A70-FE34-30D4020E8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672" y="1690688"/>
                <a:ext cx="10515600" cy="5167311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32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1932</Words>
  <Application>Microsoft Office PowerPoint</Application>
  <PresentationFormat>ワイド画面</PresentationFormat>
  <Paragraphs>290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0" baseType="lpstr">
      <vt:lpstr>BIZ UDゴシック</vt:lpstr>
      <vt:lpstr>游ゴシック</vt:lpstr>
      <vt:lpstr>Arial</vt:lpstr>
      <vt:lpstr>Arial Rounded MT Bold</vt:lpstr>
      <vt:lpstr>Cambria Math</vt:lpstr>
      <vt:lpstr>Wingdings</vt:lpstr>
      <vt:lpstr>Office テーマ</vt:lpstr>
      <vt:lpstr>量子回路プログラム</vt:lpstr>
      <vt:lpstr>プログラムの構成</vt:lpstr>
      <vt:lpstr>qcファイル内の概要</vt:lpstr>
      <vt:lpstr>main.py</vt:lpstr>
      <vt:lpstr>gate_calculator.py</vt:lpstr>
      <vt:lpstr>gate_calculator.py</vt:lpstr>
      <vt:lpstr>calcメソッド(gate_calculator.py)</vt:lpstr>
      <vt:lpstr>calcメソッドのアルゴリズム</vt:lpstr>
      <vt:lpstr>calcメソッドのアルゴリズム</vt:lpstr>
      <vt:lpstr>calcメソッドのアルゴリズム（例）</vt:lpstr>
      <vt:lpstr>ten_productメソッド(gate_calculator.py)</vt:lpstr>
      <vt:lpstr>ten_productメソッドのアルゴリズム</vt:lpstr>
      <vt:lpstr>measureメソッド(gate_calculator.py)</vt:lpstr>
      <vt:lpstr>measureメソッド(gate_calculator.py)</vt:lpstr>
      <vt:lpstr>measureメソッド(gate_calculator.py)</vt:lpstr>
      <vt:lpstr>measureメソッド(gate_calculator.py)</vt:lpstr>
      <vt:lpstr>measureメソッド(gate_calculator.py)</vt:lpstr>
      <vt:lpstr>application.py</vt:lpstr>
      <vt:lpstr>application.py</vt:lpstr>
      <vt:lpstr>application.py</vt:lpstr>
      <vt:lpstr>application.py</vt:lpstr>
      <vt:lpstr>application.py</vt:lpstr>
      <vt:lpstr>application.py</vt:lpstr>
      <vt:lpstr>ボタンの遷移(application.py)</vt:lpstr>
      <vt:lpstr>ゲートの遷移(application.py)</vt:lpstr>
      <vt:lpstr>ウィンドウ画面の概要(application.py)</vt:lpstr>
      <vt:lpstr>ウィンドウ画面の詳細(application.py)</vt:lpstr>
      <vt:lpstr>visualizer.py</vt:lpstr>
      <vt:lpstr>transformメソッド(visualizer.py)</vt:lpstr>
      <vt:lpstr>transformメソッドのアルゴリズム</vt:lpstr>
      <vt:lpstr>transformメソッドのアルゴリズム</vt:lpstr>
      <vt:lpstr>hammingメソッド（visualizer.py）</vt:lpstr>
      <vt:lpstr>hammingメソッドのアルゴリズム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量子回路プログラム</dc:title>
  <dc:creator>松田 健太</dc:creator>
  <cp:lastModifiedBy>松田 健太</cp:lastModifiedBy>
  <cp:revision>1</cp:revision>
  <cp:lastPrinted>2023-01-14T01:03:25Z</cp:lastPrinted>
  <dcterms:created xsi:type="dcterms:W3CDTF">2022-10-11T05:17:28Z</dcterms:created>
  <dcterms:modified xsi:type="dcterms:W3CDTF">2023-02-18T14:39:27Z</dcterms:modified>
</cp:coreProperties>
</file>