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A6421-68FB-47BE-903C-923453167E32}" v="78" dt="2020-06-08T04:51:09.236"/>
    <p1510:client id="{2D188FF7-2397-412D-BBDF-52638850319D}" v="74" dt="2020-06-08T04:47:24.995"/>
    <p1510:client id="{389D815F-CE11-4149-8A55-4BABEB167356}" v="158" dt="2020-06-08T04:41:21.310"/>
    <p1510:client id="{6CEBF75D-18E6-49AF-B918-9B45457420BB}" v="648" dt="2020-06-08T04:43:42.188"/>
    <p1510:client id="{98D90FB4-25E6-467B-9E5C-58196828A41C}" v="3" dt="2020-06-08T06:19:25.267"/>
    <p1510:client id="{9E52CC54-850D-415B-89F1-39B995F03529}" v="17" dt="2020-06-08T06:01:18.391"/>
    <p1510:client id="{A3CC86AB-3D39-4FDE-89D0-758BE7883FB2}" v="15" dt="2020-06-08T06:17:59.928"/>
    <p1510:client id="{A92A6333-1827-49C1-8F44-A9DB3FE0F5D6}" v="71" dt="2020-06-08T05:22:47.191"/>
    <p1510:client id="{A976EE60-4478-4B11-85AF-953375D39121}" v="289" dt="2020-06-08T05:25:22.596"/>
    <p1510:client id="{BF3A4DE3-C451-4A91-B03F-FCBC0DD383F2}" v="66" dt="2020-06-08T06:23:16.262"/>
    <p1510:client id="{C6FE6CBA-01EE-40CB-89F5-230B8058A848}" v="108" dt="2020-06-08T05:24:08.731"/>
    <p1510:client id="{D2BF12B0-876B-4F36-BD41-3BA43690E4B6}" v="173" dt="2020-06-08T04:39:52.828"/>
    <p1510:client id="{DA2414D6-C7B3-4C10-816F-E6FFD595799D}" v="187" dt="2020-06-08T05:17:42.981"/>
    <p1510:client id="{F87A04F9-6183-4D5A-9A7A-E39770E33D7D}" v="15" dt="2020-06-08T06:26:23.342"/>
    <p1510:client id="{FA800C98-B9CA-43E2-8AAE-F494782265A3}" v="44" dt="2020-06-08T05:57:0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 武井 俊樹" userId="S::t-takei@cresco.co.jp::0a00fee5-9db4-40bf-a537-b59f0ada0050" providerId="AD" clId="Web-{6CEBF75D-18E6-49AF-B918-9B45457420BB}"/>
    <pc:docChg chg="addSld modSld sldOrd">
      <pc:chgData name="SEC 武井 俊樹" userId="S::t-takei@cresco.co.jp::0a00fee5-9db4-40bf-a537-b59f0ada0050" providerId="AD" clId="Web-{6CEBF75D-18E6-49AF-B918-9B45457420BB}" dt="2020-06-08T04:43:42.188" v="647" actId="1076"/>
      <pc:docMkLst>
        <pc:docMk/>
      </pc:docMkLst>
      <pc:sldChg chg="modSp">
        <pc:chgData name="SEC 武井 俊樹" userId="S::t-takei@cresco.co.jp::0a00fee5-9db4-40bf-a537-b59f0ada0050" providerId="AD" clId="Web-{6CEBF75D-18E6-49AF-B918-9B45457420BB}" dt="2020-06-08T04:40:02.048" v="553" actId="20577"/>
        <pc:sldMkLst>
          <pc:docMk/>
          <pc:sldMk cId="2128380218" sldId="256"/>
        </pc:sldMkLst>
        <pc:spChg chg="mod">
          <ac:chgData name="SEC 武井 俊樹" userId="S::t-takei@cresco.co.jp::0a00fee5-9db4-40bf-a537-b59f0ada0050" providerId="AD" clId="Web-{6CEBF75D-18E6-49AF-B918-9B45457420BB}" dt="2020-06-08T04:40:02.048" v="553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SEC 武井 俊樹" userId="S::t-takei@cresco.co.jp::0a00fee5-9db4-40bf-a537-b59f0ada0050" providerId="AD" clId="Web-{6CEBF75D-18E6-49AF-B918-9B45457420BB}" dt="2020-06-08T04:33:27.283" v="3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SEC 武井 俊樹" userId="S::t-takei@cresco.co.jp::0a00fee5-9db4-40bf-a537-b59f0ada0050" providerId="AD" clId="Web-{6CEBF75D-18E6-49AF-B918-9B45457420BB}" dt="2020-06-08T04:40:50.001" v="594" actId="20577"/>
        <pc:sldMkLst>
          <pc:docMk/>
          <pc:sldMk cId="3678410551" sldId="257"/>
        </pc:sldMkLst>
        <pc:spChg chg="mod">
          <ac:chgData name="SEC 武井 俊樹" userId="S::t-takei@cresco.co.jp::0a00fee5-9db4-40bf-a537-b59f0ada0050" providerId="AD" clId="Web-{6CEBF75D-18E6-49AF-B918-9B45457420BB}" dt="2020-06-08T04:33:51.268" v="66" actId="20577"/>
          <ac:spMkLst>
            <pc:docMk/>
            <pc:sldMk cId="3678410551" sldId="257"/>
            <ac:spMk id="2" creationId="{9B74FFF7-80EF-4941-829C-D708DDEAA21A}"/>
          </ac:spMkLst>
        </pc:spChg>
        <pc:spChg chg="mod">
          <ac:chgData name="SEC 武井 俊樹" userId="S::t-takei@cresco.co.jp::0a00fee5-9db4-40bf-a537-b59f0ada0050" providerId="AD" clId="Web-{6CEBF75D-18E6-49AF-B918-9B45457420BB}" dt="2020-06-08T04:40:50.001" v="594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 new">
        <pc:chgData name="SEC 武井 俊樹" userId="S::t-takei@cresco.co.jp::0a00fee5-9db4-40bf-a537-b59f0ada0050" providerId="AD" clId="Web-{6CEBF75D-18E6-49AF-B918-9B45457420BB}" dt="2020-06-08T04:34:06.627" v="85" actId="20577"/>
        <pc:sldMkLst>
          <pc:docMk/>
          <pc:sldMk cId="1650828766" sldId="258"/>
        </pc:sldMkLst>
        <pc:spChg chg="mod">
          <ac:chgData name="SEC 武井 俊樹" userId="S::t-takei@cresco.co.jp::0a00fee5-9db4-40bf-a537-b59f0ada0050" providerId="AD" clId="Web-{6CEBF75D-18E6-49AF-B918-9B45457420BB}" dt="2020-06-08T04:34:06.627" v="85" actId="20577"/>
          <ac:spMkLst>
            <pc:docMk/>
            <pc:sldMk cId="1650828766" sldId="258"/>
            <ac:spMk id="2" creationId="{A2DABFDB-6A38-4A48-89F9-44C8B3B4B458}"/>
          </ac:spMkLst>
        </pc:spChg>
      </pc:sldChg>
      <pc:sldChg chg="new">
        <pc:chgData name="SEC 武井 俊樹" userId="S::t-takei@cresco.co.jp::0a00fee5-9db4-40bf-a537-b59f0ada0050" providerId="AD" clId="Web-{6CEBF75D-18E6-49AF-B918-9B45457420BB}" dt="2020-06-08T04:34:11.408" v="88"/>
        <pc:sldMkLst>
          <pc:docMk/>
          <pc:sldMk cId="4278663909" sldId="259"/>
        </pc:sldMkLst>
      </pc:sldChg>
      <pc:sldChg chg="addSp modSp new ord">
        <pc:chgData name="SEC 武井 俊樹" userId="S::t-takei@cresco.co.jp::0a00fee5-9db4-40bf-a537-b59f0ada0050" providerId="AD" clId="Web-{6CEBF75D-18E6-49AF-B918-9B45457420BB}" dt="2020-06-08T04:43:42.188" v="647" actId="1076"/>
        <pc:sldMkLst>
          <pc:docMk/>
          <pc:sldMk cId="1627753451" sldId="260"/>
        </pc:sldMkLst>
        <pc:spChg chg="add mod">
          <ac:chgData name="SEC 武井 俊樹" userId="S::t-takei@cresco.co.jp::0a00fee5-9db4-40bf-a537-b59f0ada0050" providerId="AD" clId="Web-{6CEBF75D-18E6-49AF-B918-9B45457420BB}" dt="2020-06-08T04:43:38.204" v="645" actId="1076"/>
          <ac:spMkLst>
            <pc:docMk/>
            <pc:sldMk cId="1627753451" sldId="260"/>
            <ac:spMk id="2" creationId="{CC1FF81B-59E6-41AE-BC5E-EF1C5174F40D}"/>
          </ac:spMkLst>
        </pc:spChg>
        <pc:spChg chg="add mod">
          <ac:chgData name="SEC 武井 俊樹" userId="S::t-takei@cresco.co.jp::0a00fee5-9db4-40bf-a537-b59f0ada0050" providerId="AD" clId="Web-{6CEBF75D-18E6-49AF-B918-9B45457420BB}" dt="2020-06-08T04:43:40.376" v="646" actId="1076"/>
          <ac:spMkLst>
            <pc:docMk/>
            <pc:sldMk cId="1627753451" sldId="260"/>
            <ac:spMk id="3" creationId="{C51AF97D-5067-4A1B-B044-5B069ED29A0F}"/>
          </ac:spMkLst>
        </pc:spChg>
        <pc:spChg chg="add mod">
          <ac:chgData name="SEC 武井 俊樹" userId="S::t-takei@cresco.co.jp::0a00fee5-9db4-40bf-a537-b59f0ada0050" providerId="AD" clId="Web-{6CEBF75D-18E6-49AF-B918-9B45457420BB}" dt="2020-06-08T04:43:42.188" v="647" actId="1076"/>
          <ac:spMkLst>
            <pc:docMk/>
            <pc:sldMk cId="1627753451" sldId="260"/>
            <ac:spMk id="4" creationId="{586EB4F9-557B-42BD-88FF-51A6127CDCC9}"/>
          </ac:spMkLst>
        </pc:spChg>
        <pc:spChg chg="add mod ord">
          <ac:chgData name="SEC 武井 俊樹" userId="S::t-takei@cresco.co.jp::0a00fee5-9db4-40bf-a537-b59f0ada0050" providerId="AD" clId="Web-{6CEBF75D-18E6-49AF-B918-9B45457420BB}" dt="2020-06-08T04:43:34.251" v="644"/>
          <ac:spMkLst>
            <pc:docMk/>
            <pc:sldMk cId="1627753451" sldId="260"/>
            <ac:spMk id="5" creationId="{D5BB3ACB-6797-4C97-B5F3-4F9953AD6B03}"/>
          </ac:spMkLst>
        </pc:spChg>
      </pc:sldChg>
    </pc:docChg>
  </pc:docChgLst>
  <pc:docChgLst>
    <pc:chgData name="韓 丞希" userId="S::sp190953@cresco.co.jp::50f5e7ff-c54c-4f4f-86a3-a4095656f07e" providerId="AD" clId="Web-{9E52CC54-850D-415B-89F1-39B995F03529}"/>
    <pc:docChg chg="modSld">
      <pc:chgData name="韓 丞希" userId="S::sp190953@cresco.co.jp::50f5e7ff-c54c-4f4f-86a3-a4095656f07e" providerId="AD" clId="Web-{9E52CC54-850D-415B-89F1-39B995F03529}" dt="2020-06-08T06:01:18.391" v="16" actId="20577"/>
      <pc:docMkLst>
        <pc:docMk/>
      </pc:docMkLst>
      <pc:sldChg chg="modSp">
        <pc:chgData name="韓 丞希" userId="S::sp190953@cresco.co.jp::50f5e7ff-c54c-4f4f-86a3-a4095656f07e" providerId="AD" clId="Web-{9E52CC54-850D-415B-89F1-39B995F03529}" dt="2020-06-08T06:01:15.610" v="14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9E52CC54-850D-415B-89F1-39B995F03529}" dt="2020-06-08T06:01:15.610" v="14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韓 丞希" userId="S::sp190953@cresco.co.jp::50f5e7ff-c54c-4f4f-86a3-a4095656f07e" providerId="AD" clId="Web-{C6FE6CBA-01EE-40CB-89F5-230B8058A848}"/>
    <pc:docChg chg="modSld">
      <pc:chgData name="韓 丞希" userId="S::sp190953@cresco.co.jp::50f5e7ff-c54c-4f4f-86a3-a4095656f07e" providerId="AD" clId="Web-{C6FE6CBA-01EE-40CB-89F5-230B8058A848}" dt="2020-06-08T05:24:08.622" v="106" actId="20577"/>
      <pc:docMkLst>
        <pc:docMk/>
      </pc:docMkLst>
      <pc:sldChg chg="modSp">
        <pc:chgData name="韓 丞希" userId="S::sp190953@cresco.co.jp::50f5e7ff-c54c-4f4f-86a3-a4095656f07e" providerId="AD" clId="Web-{C6FE6CBA-01EE-40CB-89F5-230B8058A848}" dt="2020-06-08T05:24:06.669" v="104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C6FE6CBA-01EE-40CB-89F5-230B8058A848}" dt="2020-06-08T05:24:06.669" v="104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城 建太" userId="S::k-shiro@cresco.co.jp::3d231f13-dae8-429d-9846-ed693450a2c0" providerId="AD" clId="Web-{DA2414D6-C7B3-4C10-816F-E6FFD595799D}"/>
    <pc:docChg chg="modSld">
      <pc:chgData name="SEC 城 建太" userId="S::k-shiro@cresco.co.jp::3d231f13-dae8-429d-9846-ed693450a2c0" providerId="AD" clId="Web-{DA2414D6-C7B3-4C10-816F-E6FFD595799D}" dt="2020-06-08T05:17:42.981" v="186" actId="20577"/>
      <pc:docMkLst>
        <pc:docMk/>
      </pc:docMkLst>
      <pc:sldChg chg="modSp">
        <pc:chgData name="SEC 城 建太" userId="S::k-shiro@cresco.co.jp::3d231f13-dae8-429d-9846-ed693450a2c0" providerId="AD" clId="Web-{DA2414D6-C7B3-4C10-816F-E6FFD595799D}" dt="2020-06-08T05:17:42.965" v="185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DA2414D6-C7B3-4C10-816F-E6FFD595799D}" dt="2020-06-08T05:17:42.965" v="185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">
        <pc:chgData name="SEC 城 建太" userId="S::k-shiro@cresco.co.jp::3d231f13-dae8-429d-9846-ed693450a2c0" providerId="AD" clId="Web-{DA2414D6-C7B3-4C10-816F-E6FFD595799D}" dt="2020-06-08T05:14:16.481" v="167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DA2414D6-C7B3-4C10-816F-E6FFD595799D}" dt="2020-06-08T05:06:52.062" v="2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DA2414D6-C7B3-4C10-816F-E6FFD595799D}" dt="2020-06-08T05:14:16.481" v="167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城 建太" userId="S::k-shiro@cresco.co.jp::3d231f13-dae8-429d-9846-ed693450a2c0" providerId="AD" clId="Web-{2D188FF7-2397-412D-BBDF-52638850319D}"/>
    <pc:docChg chg="modSld">
      <pc:chgData name="SEC 城 建太" userId="S::k-shiro@cresco.co.jp::3d231f13-dae8-429d-9846-ed693450a2c0" providerId="AD" clId="Web-{2D188FF7-2397-412D-BBDF-52638850319D}" dt="2020-06-08T04:47:24.995" v="72" actId="20577"/>
      <pc:docMkLst>
        <pc:docMk/>
      </pc:docMkLst>
      <pc:sldChg chg="modSp">
        <pc:chgData name="SEC 城 建太" userId="S::k-shiro@cresco.co.jp::3d231f13-dae8-429d-9846-ed693450a2c0" providerId="AD" clId="Web-{2D188FF7-2397-412D-BBDF-52638850319D}" dt="2020-06-08T04:47:24.995" v="71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2D188FF7-2397-412D-BBDF-52638850319D}" dt="2020-06-08T04:47:24.995" v="71" actId="20577"/>
          <ac:spMkLst>
            <pc:docMk/>
            <pc:sldMk cId="3678410551" sldId="257"/>
            <ac:spMk id="3" creationId="{49820123-254C-43B2-951B-24FB1A6E5BAB}"/>
          </ac:spMkLst>
        </pc:spChg>
      </pc:sldChg>
      <pc:sldChg chg="modSp">
        <pc:chgData name="SEC 城 建太" userId="S::k-shiro@cresco.co.jp::3d231f13-dae8-429d-9846-ed693450a2c0" providerId="AD" clId="Web-{2D188FF7-2397-412D-BBDF-52638850319D}" dt="2020-06-08T04:46:28.526" v="26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2D188FF7-2397-412D-BBDF-52638850319D}" dt="2020-06-08T04:46:28.526" v="26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A3CC86AB-3D39-4FDE-89D0-758BE7883FB2}"/>
    <pc:docChg chg="modSld">
      <pc:chgData name="SEC 武井 俊樹" userId="S::t-takei@cresco.co.jp::0a00fee5-9db4-40bf-a537-b59f0ada0050" providerId="AD" clId="Web-{A3CC86AB-3D39-4FDE-89D0-758BE7883FB2}" dt="2020-06-08T06:17:59.928" v="14" actId="1076"/>
      <pc:docMkLst>
        <pc:docMk/>
      </pc:docMkLst>
      <pc:sldChg chg="addSp modSp">
        <pc:chgData name="SEC 武井 俊樹" userId="S::t-takei@cresco.co.jp::0a00fee5-9db4-40bf-a537-b59f0ada0050" providerId="AD" clId="Web-{A3CC86AB-3D39-4FDE-89D0-758BE7883FB2}" dt="2020-06-08T06:17:59.928" v="14" actId="1076"/>
        <pc:sldMkLst>
          <pc:docMk/>
          <pc:sldMk cId="518941873" sldId="260"/>
        </pc:sldMkLst>
        <pc:spChg chg="add mod">
          <ac:chgData name="SEC 武井 俊樹" userId="S::t-takei@cresco.co.jp::0a00fee5-9db4-40bf-a537-b59f0ada0050" providerId="AD" clId="Web-{A3CC86AB-3D39-4FDE-89D0-758BE7883FB2}" dt="2020-06-08T06:17:59.928" v="14" actId="1076"/>
          <ac:spMkLst>
            <pc:docMk/>
            <pc:sldMk cId="518941873" sldId="260"/>
            <ac:spMk id="2" creationId="{0568FEAF-3D21-4C27-9A8F-208C747648D1}"/>
          </ac:spMkLst>
        </pc:spChg>
      </pc:sldChg>
    </pc:docChg>
  </pc:docChgLst>
  <pc:docChgLst>
    <pc:chgData name="SEC 城 建太" userId="S::k-shiro@cresco.co.jp::3d231f13-dae8-429d-9846-ed693450a2c0" providerId="AD" clId="Web-{222A6421-68FB-47BE-903C-923453167E32}"/>
    <pc:docChg chg="modSld">
      <pc:chgData name="SEC 城 建太" userId="S::k-shiro@cresco.co.jp::3d231f13-dae8-429d-9846-ed693450a2c0" providerId="AD" clId="Web-{222A6421-68FB-47BE-903C-923453167E32}" dt="2020-06-08T04:51:09.236" v="77" actId="20577"/>
      <pc:docMkLst>
        <pc:docMk/>
      </pc:docMkLst>
      <pc:sldChg chg="modSp">
        <pc:chgData name="SEC 城 建太" userId="S::k-shiro@cresco.co.jp::3d231f13-dae8-429d-9846-ed693450a2c0" providerId="AD" clId="Web-{222A6421-68FB-47BE-903C-923453167E32}" dt="2020-06-08T04:51:01.720" v="75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222A6421-68FB-47BE-903C-923453167E32}" dt="2020-06-08T04:50:42.235" v="66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222A6421-68FB-47BE-903C-923453167E32}" dt="2020-06-08T04:51:01.720" v="75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城 建太" userId="S::k-shiro@cresco.co.jp::3d231f13-dae8-429d-9846-ed693450a2c0" providerId="AD" clId="Web-{389D815F-CE11-4149-8A55-4BABEB167356}"/>
    <pc:docChg chg="modSld">
      <pc:chgData name="SEC 城 建太" userId="S::k-shiro@cresco.co.jp::3d231f13-dae8-429d-9846-ed693450a2c0" providerId="AD" clId="Web-{389D815F-CE11-4149-8A55-4BABEB167356}" dt="2020-06-08T04:41:21.310" v="157" actId="20577"/>
      <pc:docMkLst>
        <pc:docMk/>
      </pc:docMkLst>
      <pc:sldChg chg="modSp">
        <pc:chgData name="SEC 城 建太" userId="S::k-shiro@cresco.co.jp::3d231f13-dae8-429d-9846-ed693450a2c0" providerId="AD" clId="Web-{389D815F-CE11-4149-8A55-4BABEB167356}" dt="2020-06-08T04:40:56.951" v="155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389D815F-CE11-4149-8A55-4BABEB167356}" dt="2020-06-08T04:35:52.605" v="20" actId="20577"/>
          <ac:spMkLst>
            <pc:docMk/>
            <pc:sldMk cId="4278663909" sldId="259"/>
            <ac:spMk id="2" creationId="{82A3E3C5-3A16-4E92-8E06-65B55F3851EF}"/>
          </ac:spMkLst>
        </pc:spChg>
        <pc:spChg chg="mod">
          <ac:chgData name="SEC 城 建太" userId="S::k-shiro@cresco.co.jp::3d231f13-dae8-429d-9846-ed693450a2c0" providerId="AD" clId="Web-{389D815F-CE11-4149-8A55-4BABEB167356}" dt="2020-06-08T04:40:56.951" v="155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BF3A4DE3-C451-4A91-B03F-FCBC0DD383F2}"/>
    <pc:docChg chg="modSld">
      <pc:chgData name="SEC 武井 俊樹" userId="S::t-takei@cresco.co.jp::0a00fee5-9db4-40bf-a537-b59f0ada0050" providerId="AD" clId="Web-{BF3A4DE3-C451-4A91-B03F-FCBC0DD383F2}" dt="2020-06-08T06:23:16.262" v="65" actId="20577"/>
      <pc:docMkLst>
        <pc:docMk/>
      </pc:docMkLst>
      <pc:sldChg chg="modSp">
        <pc:chgData name="SEC 武井 俊樹" userId="S::t-takei@cresco.co.jp::0a00fee5-9db4-40bf-a537-b59f0ada0050" providerId="AD" clId="Web-{BF3A4DE3-C451-4A91-B03F-FCBC0DD383F2}" dt="2020-06-08T06:23:15.512" v="63" actId="20577"/>
        <pc:sldMkLst>
          <pc:docMk/>
          <pc:sldMk cId="4278663909" sldId="259"/>
        </pc:sldMkLst>
        <pc:spChg chg="mod">
          <ac:chgData name="SEC 武井 俊樹" userId="S::t-takei@cresco.co.jp::0a00fee5-9db4-40bf-a537-b59f0ada0050" providerId="AD" clId="Web-{BF3A4DE3-C451-4A91-B03F-FCBC0DD383F2}" dt="2020-06-08T06:23:15.512" v="63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SEC 武井 俊樹" userId="S::t-takei@cresco.co.jp::0a00fee5-9db4-40bf-a537-b59f0ada0050" providerId="AD" clId="Web-{A976EE60-4478-4B11-85AF-953375D39121}"/>
    <pc:docChg chg="addSld delSld modSld">
      <pc:chgData name="SEC 武井 俊樹" userId="S::t-takei@cresco.co.jp::0a00fee5-9db4-40bf-a537-b59f0ada0050" providerId="AD" clId="Web-{A976EE60-4478-4B11-85AF-953375D39121}" dt="2020-06-08T05:25:22.584" v="288"/>
      <pc:docMkLst>
        <pc:docMk/>
      </pc:docMkLst>
      <pc:sldChg chg="addSp delSp modSp new">
        <pc:chgData name="SEC 武井 俊樹" userId="S::t-takei@cresco.co.jp::0a00fee5-9db4-40bf-a537-b59f0ada0050" providerId="AD" clId="Web-{A976EE60-4478-4B11-85AF-953375D39121}" dt="2020-06-08T05:25:22.584" v="288"/>
        <pc:sldMkLst>
          <pc:docMk/>
          <pc:sldMk cId="518941873" sldId="260"/>
        </pc:sldMkLst>
        <pc:spChg chg="del mod">
          <ac:chgData name="SEC 武井 俊樹" userId="S::t-takei@cresco.co.jp::0a00fee5-9db4-40bf-a537-b59f0ada0050" providerId="AD" clId="Web-{A976EE60-4478-4B11-85AF-953375D39121}" dt="2020-06-08T05:18:15.689" v="129"/>
          <ac:spMkLst>
            <pc:docMk/>
            <pc:sldMk cId="518941873" sldId="260"/>
            <ac:spMk id="2" creationId="{905EF83E-3DDE-45A7-A483-DEA81E8D0273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51.591" v="278" actId="1076"/>
          <ac:spMkLst>
            <pc:docMk/>
            <pc:sldMk cId="518941873" sldId="260"/>
            <ac:spMk id="3" creationId="{1EB8CFE2-2988-42EB-AF4C-AC7FB8B2E647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5:22.584" v="288"/>
          <ac:spMkLst>
            <pc:docMk/>
            <pc:sldMk cId="518941873" sldId="260"/>
            <ac:spMk id="4" creationId="{411C8B19-7677-4D96-B115-EC5638D113EF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56" v="269" actId="1076"/>
          <ac:spMkLst>
            <pc:docMk/>
            <pc:sldMk cId="518941873" sldId="260"/>
            <ac:spMk id="5" creationId="{61532929-7650-415F-AEFE-B64C94AFE8AC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2:43.975" v="243" actId="1076"/>
          <ac:spMkLst>
            <pc:docMk/>
            <pc:sldMk cId="518941873" sldId="260"/>
            <ac:spMk id="6" creationId="{78E784DA-FDD0-4C43-83AC-03453296C336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4:17.757" v="286" actId="1076"/>
          <ac:spMkLst>
            <pc:docMk/>
            <pc:sldMk cId="518941873" sldId="260"/>
            <ac:spMk id="7" creationId="{90AB1F83-3CE4-492C-AF3A-D331EF5E4AD2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51" v="274" actId="1076"/>
          <ac:spMkLst>
            <pc:docMk/>
            <pc:sldMk cId="518941873" sldId="260"/>
            <ac:spMk id="8" creationId="{11536DCD-FEB1-4683-A5F8-F1390CB8F1A6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63" v="275" actId="1076"/>
          <ac:spMkLst>
            <pc:docMk/>
            <pc:sldMk cId="518941873" sldId="260"/>
            <ac:spMk id="9" creationId="{329FBF94-6063-4962-9BB9-F90E3C265B45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38.874" v="276" actId="1076"/>
          <ac:spMkLst>
            <pc:docMk/>
            <pc:sldMk cId="518941873" sldId="260"/>
            <ac:spMk id="10" creationId="{4268AA02-AC19-4119-8419-D0B45D436880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71" v="270" actId="1076"/>
          <ac:spMkLst>
            <pc:docMk/>
            <pc:sldMk cId="518941873" sldId="260"/>
            <ac:spMk id="11" creationId="{6CD7DE83-1413-42AA-B6F3-212AF5ABA624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52" v="266" actId="1076"/>
          <ac:spMkLst>
            <pc:docMk/>
            <pc:sldMk cId="518941873" sldId="260"/>
            <ac:spMk id="12" creationId="{DC8BCC0C-CCD7-4505-9F2D-AF421A1F9AB5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82" v="271" actId="1076"/>
          <ac:spMkLst>
            <pc:docMk/>
            <pc:sldMk cId="518941873" sldId="260"/>
            <ac:spMk id="13" creationId="{1589DC48-BBEB-41D9-B257-3B99B30D285D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88" v="267" actId="1076"/>
          <ac:spMkLst>
            <pc:docMk/>
            <pc:sldMk cId="518941873" sldId="260"/>
            <ac:spMk id="14" creationId="{EC6D56FC-96C6-4538-B4ED-E88397DA91DA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6.093" v="272" actId="1076"/>
          <ac:spMkLst>
            <pc:docMk/>
            <pc:sldMk cId="518941873" sldId="260"/>
            <ac:spMk id="15" creationId="{E20CC802-B682-46C2-BFC1-AD212456F207}"/>
          </ac:spMkLst>
        </pc:spChg>
        <pc:spChg chg="add mod">
          <ac:chgData name="SEC 武井 俊樹" userId="S::t-takei@cresco.co.jp::0a00fee5-9db4-40bf-a537-b59f0ada0050" providerId="AD" clId="Web-{A976EE60-4478-4B11-85AF-953375D39121}" dt="2020-06-08T05:23:24.699" v="268" actId="1076"/>
          <ac:spMkLst>
            <pc:docMk/>
            <pc:sldMk cId="518941873" sldId="260"/>
            <ac:spMk id="16" creationId="{69DCFB38-D883-44B1-9050-C4D5BA446F31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40.414" v="242" actId="1076"/>
          <ac:spMkLst>
            <pc:docMk/>
            <pc:sldMk cId="518941873" sldId="260"/>
            <ac:spMk id="18" creationId="{B94514EB-12E5-4B81-8A0E-B938422442C2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33.695" v="241" actId="1076"/>
          <ac:spMkLst>
            <pc:docMk/>
            <pc:sldMk cId="518941873" sldId="260"/>
            <ac:spMk id="21" creationId="{2A7AE7BE-2C3F-4E6B-926B-EFE5462B89F7}"/>
          </ac:spMkLst>
        </pc:spChg>
        <pc:spChg chg="add mod ord">
          <ac:chgData name="SEC 武井 俊樹" userId="S::t-takei@cresco.co.jp::0a00fee5-9db4-40bf-a537-b59f0ada0050" providerId="AD" clId="Web-{A976EE60-4478-4B11-85AF-953375D39121}" dt="2020-06-08T05:22:26.389" v="240" actId="1076"/>
          <ac:spMkLst>
            <pc:docMk/>
            <pc:sldMk cId="518941873" sldId="260"/>
            <ac:spMk id="22" creationId="{CE0F1751-0DF4-4C26-A7B9-84464D30A2B6}"/>
          </ac:spMkLst>
        </pc:spChg>
        <pc:inkChg chg="add del">
          <ac:chgData name="SEC 武井 俊樹" userId="S::t-takei@cresco.co.jp::0a00fee5-9db4-40bf-a537-b59f0ada0050" providerId="AD" clId="Web-{A976EE60-4478-4B11-85AF-953375D39121}" dt="2020-06-08T05:20:35.796" v="179"/>
          <ac:inkMkLst>
            <pc:docMk/>
            <pc:sldMk cId="518941873" sldId="260"/>
            <ac:inkMk id="17" creationId="{C4555CC3-9315-4CB2-9DDD-F04DAE9C9EAF}"/>
          </ac:inkMkLst>
        </pc:inkChg>
        <pc:inkChg chg="add del">
          <ac:chgData name="SEC 武井 俊樹" userId="S::t-takei@cresco.co.jp::0a00fee5-9db4-40bf-a537-b59f0ada0050" providerId="AD" clId="Web-{A976EE60-4478-4B11-85AF-953375D39121}" dt="2020-06-08T05:20:46.274" v="182"/>
          <ac:inkMkLst>
            <pc:docMk/>
            <pc:sldMk cId="518941873" sldId="260"/>
            <ac:inkMk id="19" creationId="{2C0B9EF8-B158-46B3-9F19-B15448F6E25A}"/>
          </ac:inkMkLst>
        </pc:inkChg>
        <pc:inkChg chg="add del">
          <ac:chgData name="SEC 武井 俊樹" userId="S::t-takei@cresco.co.jp::0a00fee5-9db4-40bf-a537-b59f0ada0050" providerId="AD" clId="Web-{A976EE60-4478-4B11-85AF-953375D39121}" dt="2020-06-08T05:20:48.305" v="184"/>
          <ac:inkMkLst>
            <pc:docMk/>
            <pc:sldMk cId="518941873" sldId="260"/>
            <ac:inkMk id="20" creationId="{210E8B73-DE8D-4570-99F9-6B85FDF1F731}"/>
          </ac:inkMkLst>
        </pc:inkChg>
      </pc:sldChg>
      <pc:sldChg chg="addSp delSp modSp del">
        <pc:chgData name="SEC 武井 俊樹" userId="S::t-takei@cresco.co.jp::0a00fee5-9db4-40bf-a537-b59f0ada0050" providerId="AD" clId="Web-{A976EE60-4478-4B11-85AF-953375D39121}" dt="2020-06-08T05:17:50.156" v="86"/>
        <pc:sldMkLst>
          <pc:docMk/>
          <pc:sldMk cId="1627753451" sldId="260"/>
        </pc:sldMkLst>
        <pc:spChg chg="del">
          <ac:chgData name="SEC 武井 俊樹" userId="S::t-takei@cresco.co.jp::0a00fee5-9db4-40bf-a537-b59f0ada0050" providerId="AD" clId="Web-{A976EE60-4478-4B11-85AF-953375D39121}" dt="2020-06-08T05:17:45.656" v="84"/>
          <ac:spMkLst>
            <pc:docMk/>
            <pc:sldMk cId="1627753451" sldId="260"/>
            <ac:spMk id="2" creationId="{CC1FF81B-59E6-41AE-BC5E-EF1C5174F40D}"/>
          </ac:spMkLst>
        </pc:spChg>
        <pc:spChg chg="add del">
          <ac:chgData name="SEC 武井 俊樹" userId="S::t-takei@cresco.co.jp::0a00fee5-9db4-40bf-a537-b59f0ada0050" providerId="AD" clId="Web-{A976EE60-4478-4B11-85AF-953375D39121}" dt="2020-06-08T05:17:45.656" v="83"/>
          <ac:spMkLst>
            <pc:docMk/>
            <pc:sldMk cId="1627753451" sldId="260"/>
            <ac:spMk id="3" creationId="{C51AF97D-5067-4A1B-B044-5B069ED29A0F}"/>
          </ac:spMkLst>
        </pc:spChg>
        <pc:spChg chg="del">
          <ac:chgData name="SEC 武井 俊樹" userId="S::t-takei@cresco.co.jp::0a00fee5-9db4-40bf-a537-b59f0ada0050" providerId="AD" clId="Web-{A976EE60-4478-4B11-85AF-953375D39121}" dt="2020-06-08T05:17:45.656" v="82"/>
          <ac:spMkLst>
            <pc:docMk/>
            <pc:sldMk cId="1627753451" sldId="260"/>
            <ac:spMk id="4" creationId="{586EB4F9-557B-42BD-88FF-51A6127CDCC9}"/>
          </ac:spMkLst>
        </pc:spChg>
        <pc:spChg chg="del">
          <ac:chgData name="SEC 武井 俊樹" userId="S::t-takei@cresco.co.jp::0a00fee5-9db4-40bf-a537-b59f0ada0050" providerId="AD" clId="Web-{A976EE60-4478-4B11-85AF-953375D39121}" dt="2020-06-08T05:17:45.656" v="85"/>
          <ac:spMkLst>
            <pc:docMk/>
            <pc:sldMk cId="1627753451" sldId="260"/>
            <ac:spMk id="5" creationId="{D5BB3ACB-6797-4C97-B5F3-4F9953AD6B03}"/>
          </ac:spMkLst>
        </pc:spChg>
        <pc:spChg chg="add del mod">
          <ac:chgData name="SEC 武井 俊樹" userId="S::t-takei@cresco.co.jp::0a00fee5-9db4-40bf-a537-b59f0ada0050" providerId="AD" clId="Web-{A976EE60-4478-4B11-85AF-953375D39121}" dt="2020-06-08T05:17:45.656" v="81"/>
          <ac:spMkLst>
            <pc:docMk/>
            <pc:sldMk cId="1627753451" sldId="260"/>
            <ac:spMk id="6" creationId="{4882BD46-FA19-4A5E-9BAB-8093084446C8}"/>
          </ac:spMkLst>
        </pc:spChg>
        <pc:spChg chg="add del mod">
          <ac:chgData name="SEC 武井 俊樹" userId="S::t-takei@cresco.co.jp::0a00fee5-9db4-40bf-a537-b59f0ada0050" providerId="AD" clId="Web-{A976EE60-4478-4B11-85AF-953375D39121}" dt="2020-06-08T05:17:30.686" v="76"/>
          <ac:spMkLst>
            <pc:docMk/>
            <pc:sldMk cId="1627753451" sldId="260"/>
            <ac:spMk id="7" creationId="{E3F92DEA-59A5-4F47-977F-FDB1D371F066}"/>
          </ac:spMkLst>
        </pc:spChg>
      </pc:sldChg>
    </pc:docChg>
  </pc:docChgLst>
  <pc:docChgLst>
    <pc:chgData name="韓 丞希" userId="S::sp190953@cresco.co.jp::50f5e7ff-c54c-4f4f-86a3-a4095656f07e" providerId="AD" clId="Web-{FA800C98-B9CA-43E2-8AAE-F494782265A3}"/>
    <pc:docChg chg="modSld">
      <pc:chgData name="韓 丞希" userId="S::sp190953@cresco.co.jp::50f5e7ff-c54c-4f4f-86a3-a4095656f07e" providerId="AD" clId="Web-{FA800C98-B9CA-43E2-8AAE-F494782265A3}" dt="2020-06-08T05:57:03.211" v="43" actId="20577"/>
      <pc:docMkLst>
        <pc:docMk/>
      </pc:docMkLst>
      <pc:sldChg chg="modSp">
        <pc:chgData name="韓 丞希" userId="S::sp190953@cresco.co.jp::50f5e7ff-c54c-4f4f-86a3-a4095656f07e" providerId="AD" clId="Web-{FA800C98-B9CA-43E2-8AAE-F494782265A3}" dt="2020-06-08T05:57:00.195" v="41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FA800C98-B9CA-43E2-8AAE-F494782265A3}" dt="2020-06-08T05:57:00.195" v="41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城 建太" userId="S::k-shiro@cresco.co.jp::3d231f13-dae8-429d-9846-ed693450a2c0" providerId="AD" clId="Web-{A92A6333-1827-49C1-8F44-A9DB3FE0F5D6}"/>
    <pc:docChg chg="modSld">
      <pc:chgData name="SEC 城 建太" userId="S::k-shiro@cresco.co.jp::3d231f13-dae8-429d-9846-ed693450a2c0" providerId="AD" clId="Web-{A92A6333-1827-49C1-8F44-A9DB3FE0F5D6}" dt="2020-06-08T05:22:47.191" v="70" actId="20577"/>
      <pc:docMkLst>
        <pc:docMk/>
      </pc:docMkLst>
      <pc:sldChg chg="modSp">
        <pc:chgData name="SEC 城 建太" userId="S::k-shiro@cresco.co.jp::3d231f13-dae8-429d-9846-ed693450a2c0" providerId="AD" clId="Web-{A92A6333-1827-49C1-8F44-A9DB3FE0F5D6}" dt="2020-06-08T05:22:00.020" v="68" actId="20577"/>
        <pc:sldMkLst>
          <pc:docMk/>
          <pc:sldMk cId="3678410551" sldId="257"/>
        </pc:sldMkLst>
        <pc:spChg chg="mod">
          <ac:chgData name="SEC 城 建太" userId="S::k-shiro@cresco.co.jp::3d231f13-dae8-429d-9846-ed693450a2c0" providerId="AD" clId="Web-{A92A6333-1827-49C1-8F44-A9DB3FE0F5D6}" dt="2020-06-08T05:22:00.020" v="68" actId="20577"/>
          <ac:spMkLst>
            <pc:docMk/>
            <pc:sldMk cId="3678410551" sldId="257"/>
            <ac:spMk id="3" creationId="{49820123-254C-43B2-951B-24FB1A6E5BAB}"/>
          </ac:spMkLst>
        </pc:spChg>
      </pc:sldChg>
    </pc:docChg>
  </pc:docChgLst>
  <pc:docChgLst>
    <pc:chgData name="SEC 城 建太" userId="S::k-shiro@cresco.co.jp::3d231f13-dae8-429d-9846-ed693450a2c0" providerId="AD" clId="Web-{98D90FB4-25E6-467B-9E5C-58196828A41C}"/>
    <pc:docChg chg="modSld">
      <pc:chgData name="SEC 城 建太" userId="S::k-shiro@cresco.co.jp::3d231f13-dae8-429d-9846-ed693450a2c0" providerId="AD" clId="Web-{98D90FB4-25E6-467B-9E5C-58196828A41C}" dt="2020-06-08T06:19:25.267" v="2" actId="20577"/>
      <pc:docMkLst>
        <pc:docMk/>
      </pc:docMkLst>
      <pc:sldChg chg="modSp">
        <pc:chgData name="SEC 城 建太" userId="S::k-shiro@cresco.co.jp::3d231f13-dae8-429d-9846-ed693450a2c0" providerId="AD" clId="Web-{98D90FB4-25E6-467B-9E5C-58196828A41C}" dt="2020-06-08T06:19:23.189" v="0" actId="20577"/>
        <pc:sldMkLst>
          <pc:docMk/>
          <pc:sldMk cId="4278663909" sldId="259"/>
        </pc:sldMkLst>
        <pc:spChg chg="mod">
          <ac:chgData name="SEC 城 建太" userId="S::k-shiro@cresco.co.jp::3d231f13-dae8-429d-9846-ed693450a2c0" providerId="AD" clId="Web-{98D90FB4-25E6-467B-9E5C-58196828A41C}" dt="2020-06-08T06:19:23.189" v="0" actId="20577"/>
          <ac:spMkLst>
            <pc:docMk/>
            <pc:sldMk cId="4278663909" sldId="259"/>
            <ac:spMk id="3" creationId="{3A3034FE-3B73-4B1B-8661-F89CFCCFA275}"/>
          </ac:spMkLst>
        </pc:spChg>
      </pc:sldChg>
    </pc:docChg>
  </pc:docChgLst>
  <pc:docChgLst>
    <pc:chgData name="韓 丞希" userId="S::sp190953@cresco.co.jp::50f5e7ff-c54c-4f4f-86a3-a4095656f07e" providerId="AD" clId="Web-{D2BF12B0-876B-4F36-BD41-3BA43690E4B6}"/>
    <pc:docChg chg="modSld">
      <pc:chgData name="韓 丞希" userId="S::sp190953@cresco.co.jp::50f5e7ff-c54c-4f4f-86a3-a4095656f07e" providerId="AD" clId="Web-{D2BF12B0-876B-4F36-BD41-3BA43690E4B6}" dt="2020-06-08T04:39:52.828" v="172" actId="20577"/>
      <pc:docMkLst>
        <pc:docMk/>
      </pc:docMkLst>
      <pc:sldChg chg="modSp">
        <pc:chgData name="韓 丞希" userId="S::sp190953@cresco.co.jp::50f5e7ff-c54c-4f4f-86a3-a4095656f07e" providerId="AD" clId="Web-{D2BF12B0-876B-4F36-BD41-3BA43690E4B6}" dt="2020-06-08T04:38:27.360" v="170" actId="20577"/>
        <pc:sldMkLst>
          <pc:docMk/>
          <pc:sldMk cId="1650828766" sldId="258"/>
        </pc:sldMkLst>
        <pc:spChg chg="mod">
          <ac:chgData name="韓 丞希" userId="S::sp190953@cresco.co.jp::50f5e7ff-c54c-4f4f-86a3-a4095656f07e" providerId="AD" clId="Web-{D2BF12B0-876B-4F36-BD41-3BA43690E4B6}" dt="2020-06-08T04:38:27.360" v="170" actId="20577"/>
          <ac:spMkLst>
            <pc:docMk/>
            <pc:sldMk cId="1650828766" sldId="258"/>
            <ac:spMk id="3" creationId="{E79A0A19-B7AD-491C-8C4F-A4D3CE851459}"/>
          </ac:spMkLst>
        </pc:spChg>
      </pc:sldChg>
    </pc:docChg>
  </pc:docChgLst>
  <pc:docChgLst>
    <pc:chgData name="SEC 武井 俊樹" userId="S::t-takei@cresco.co.jp::0a00fee5-9db4-40bf-a537-b59f0ada0050" providerId="AD" clId="Web-{F87A04F9-6183-4D5A-9A7A-E39770E33D7D}"/>
    <pc:docChg chg="delSld modSld">
      <pc:chgData name="SEC 武井 俊樹" userId="S::t-takei@cresco.co.jp::0a00fee5-9db4-40bf-a537-b59f0ada0050" providerId="AD" clId="Web-{F87A04F9-6183-4D5A-9A7A-E39770E33D7D}" dt="2020-06-08T06:26:23.342" v="14" actId="20577"/>
      <pc:docMkLst>
        <pc:docMk/>
      </pc:docMkLst>
      <pc:sldChg chg="modSp">
        <pc:chgData name="SEC 武井 俊樹" userId="S::t-takei@cresco.co.jp::0a00fee5-9db4-40bf-a537-b59f0ada0050" providerId="AD" clId="Web-{F87A04F9-6183-4D5A-9A7A-E39770E33D7D}" dt="2020-06-08T06:25:36.014" v="9" actId="20577"/>
        <pc:sldMkLst>
          <pc:docMk/>
          <pc:sldMk cId="1650828766" sldId="258"/>
        </pc:sldMkLst>
        <pc:spChg chg="mod">
          <ac:chgData name="SEC 武井 俊樹" userId="S::t-takei@cresco.co.jp::0a00fee5-9db4-40bf-a537-b59f0ada0050" providerId="AD" clId="Web-{F87A04F9-6183-4D5A-9A7A-E39770E33D7D}" dt="2020-06-08T06:25:36.014" v="9" actId="20577"/>
          <ac:spMkLst>
            <pc:docMk/>
            <pc:sldMk cId="1650828766" sldId="258"/>
            <ac:spMk id="3" creationId="{E79A0A19-B7AD-491C-8C4F-A4D3CE851459}"/>
          </ac:spMkLst>
        </pc:spChg>
      </pc:sldChg>
      <pc:sldChg chg="modSp">
        <pc:chgData name="SEC 武井 俊樹" userId="S::t-takei@cresco.co.jp::0a00fee5-9db4-40bf-a537-b59f0ada0050" providerId="AD" clId="Web-{F87A04F9-6183-4D5A-9A7A-E39770E33D7D}" dt="2020-06-08T06:26:19.717" v="12" actId="20577"/>
        <pc:sldMkLst>
          <pc:docMk/>
          <pc:sldMk cId="4278663909" sldId="259"/>
        </pc:sldMkLst>
        <pc:spChg chg="mod">
          <ac:chgData name="SEC 武井 俊樹" userId="S::t-takei@cresco.co.jp::0a00fee5-9db4-40bf-a537-b59f0ada0050" providerId="AD" clId="Web-{F87A04F9-6183-4D5A-9A7A-E39770E33D7D}" dt="2020-06-08T06:26:19.717" v="12" actId="20577"/>
          <ac:spMkLst>
            <pc:docMk/>
            <pc:sldMk cId="4278663909" sldId="259"/>
            <ac:spMk id="3" creationId="{3A3034FE-3B73-4B1B-8661-F89CFCCFA275}"/>
          </ac:spMkLst>
        </pc:spChg>
      </pc:sldChg>
      <pc:sldChg chg="del">
        <pc:chgData name="SEC 武井 俊樹" userId="S::t-takei@cresco.co.jp::0a00fee5-9db4-40bf-a537-b59f0ada0050" providerId="AD" clId="Web-{F87A04F9-6183-4D5A-9A7A-E39770E33D7D}" dt="2020-06-08T06:25:08.160" v="0"/>
        <pc:sldMkLst>
          <pc:docMk/>
          <pc:sldMk cId="51894187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マンガ口コミ投稿システム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03_三密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4FFF7-80EF-4941-829C-D708DDEA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20123-254C-43B2-951B-24FB1A6E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このシステムでは、ユーザが、マンガの口コミの投稿と閲覧を行うことができる。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 altLang="en-US">
                <a:ea typeface="ＭＳ Ｐゴシック"/>
                <a:cs typeface="Calibri"/>
              </a:rPr>
              <a:t>システムを利用するにはユーザＩＤとパスワードでログインする必要がある。</a:t>
            </a:r>
            <a:endParaRPr lang="ja-JP">
              <a:ea typeface="ＭＳ Ｐゴシック"/>
              <a:cs typeface="Calibri" panose="020F0502020204030204"/>
            </a:endParaRPr>
          </a:p>
          <a:p>
            <a:r>
              <a:rPr lang="ja-JP" altLang="en-US">
                <a:ea typeface="ＭＳ Ｐゴシック"/>
                <a:cs typeface="Calibri"/>
              </a:rPr>
              <a:t>ログイン後のシステムでは、マンガのタイトル（スレッド）に対して口コミを投稿ができる。</a:t>
            </a:r>
          </a:p>
          <a:p>
            <a:r>
              <a:rPr lang="ja-JP">
                <a:ea typeface="ＭＳ Ｐゴシック"/>
                <a:cs typeface="Calibri"/>
              </a:rPr>
              <a:t>マンガのタイトル（スレッド）は新しく</a:t>
            </a:r>
            <a:r>
              <a:rPr lang="ja-JP" altLang="en-US">
                <a:ea typeface="ＭＳ Ｐゴシック"/>
                <a:cs typeface="Calibri"/>
              </a:rPr>
              <a:t>作成</a:t>
            </a:r>
            <a:r>
              <a:rPr lang="ja-JP">
                <a:ea typeface="ＭＳ Ｐゴシック"/>
                <a:cs typeface="Calibri"/>
              </a:rPr>
              <a:t>することもできる。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投稿は閲覧することができ、自分の投稿であれば削除することもできる。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41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ABFDB-6A38-4A48-89F9-44C8B3B4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A0A19-B7AD-491C-8C4F-A4D3CE85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  <a:cs typeface="Calibri"/>
              </a:rPr>
              <a:t>ログイン機能</a:t>
            </a:r>
          </a:p>
          <a:p>
            <a:r>
              <a:rPr lang="ja-JP" altLang="en-US" dirty="0">
                <a:ea typeface="ＭＳ Ｐゴシック"/>
                <a:cs typeface="Calibri"/>
              </a:rPr>
              <a:t>口コミ投稿機能</a:t>
            </a:r>
            <a:endParaRPr lang="en-US" altLang="ja-JP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投稿一覧の表示機能</a:t>
            </a:r>
            <a:endParaRPr lang="en-US" altLang="ja-JP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投稿した口コミ</a:t>
            </a:r>
            <a:r>
              <a:rPr lang="ja-JP" altLang="en-US">
                <a:ea typeface="ＭＳ Ｐゴシック"/>
                <a:cs typeface="Calibri"/>
              </a:rPr>
              <a:t>の表示機能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 dirty="0">
                <a:ea typeface="ＭＳ Ｐゴシック"/>
                <a:cs typeface="Calibri"/>
              </a:rPr>
              <a:t>投稿削除機能</a:t>
            </a:r>
          </a:p>
          <a:p>
            <a:r>
              <a:rPr lang="ja-JP" dirty="0">
                <a:ea typeface="ＭＳ Ｐゴシック"/>
                <a:cs typeface="Calibri"/>
              </a:rPr>
              <a:t>タイトル（スレッド）の作成機能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8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3E3C5-3A16-4E92-8E06-65B55F38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システムの前提/拡張性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034FE-3B73-4B1B-8661-F89CFCCF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前提</a:t>
            </a:r>
          </a:p>
          <a:p>
            <a:r>
              <a:rPr lang="ja-JP" altLang="en-US">
                <a:ea typeface="ＭＳ Ｐゴシック"/>
                <a:cs typeface="Calibri"/>
              </a:rPr>
              <a:t>CUIのシステム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会員の情報、いくつかのマンガの情報(タイトル、口コミ)はあらかじめシステムに登録済み</a:t>
            </a: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拡張性</a:t>
            </a:r>
          </a:p>
          <a:p>
            <a:r>
              <a:rPr lang="ja-JP" altLang="en-US">
                <a:ea typeface="ＭＳ Ｐゴシック"/>
                <a:cs typeface="Calibri"/>
              </a:rPr>
              <a:t>会員情報、マンガの情報をデータベースで管理する</a:t>
            </a:r>
          </a:p>
          <a:p>
            <a:r>
              <a:rPr lang="ja-JP" altLang="en-US">
                <a:ea typeface="ＭＳ Ｐゴシック"/>
                <a:cs typeface="Calibri"/>
              </a:rPr>
              <a:t>閲覧際にはユーザ登録していないユーザでも閲覧できる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6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0656FF5EC7EF489D1EE3B2A7A4879D" ma:contentTypeVersion="10" ma:contentTypeDescription="新しいドキュメントを作成します。" ma:contentTypeScope="" ma:versionID="c9f6ca54e784802800d293eef09570a9">
  <xsd:schema xmlns:xsd="http://www.w3.org/2001/XMLSchema" xmlns:xs="http://www.w3.org/2001/XMLSchema" xmlns:p="http://schemas.microsoft.com/office/2006/metadata/properties" xmlns:ns2="ef71c9de-9867-437c-8375-3a1a59bfe133" targetNamespace="http://schemas.microsoft.com/office/2006/metadata/properties" ma:root="true" ma:fieldsID="4c51f8709e62defe7f0f38684106f309" ns2:_="">
    <xsd:import namespace="ef71c9de-9867-437c-8375-3a1a59bfe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c9de-9867-437c-8375-3a1a59bf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05811-5779-4FD0-99D7-2704E5378D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61BF4E-C2ED-4D59-A153-F0264F22A2BB}">
  <ds:schemaRefs>
    <ds:schemaRef ds:uri="ef71c9de-9867-437c-8375-3a1a59bfe1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AFE72F-78AF-46F7-81C7-BB905F9504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テーマ</vt:lpstr>
      <vt:lpstr>マンガ口コミ投稿システム</vt:lpstr>
      <vt:lpstr>システムの概要</vt:lpstr>
      <vt:lpstr>システムの機能</vt:lpstr>
      <vt:lpstr>システムの前提/拡張性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SEC 武井 俊樹</cp:lastModifiedBy>
  <cp:revision>4</cp:revision>
  <dcterms:created xsi:type="dcterms:W3CDTF">2020-06-08T04:32:46Z</dcterms:created>
  <dcterms:modified xsi:type="dcterms:W3CDTF">2020-06-09T00:28:01Z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0x0101007C0656FF5EC7EF489D1EE3B2A7A4879D</vt:lpwstr>
  </property>
</Properties>
</file>