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4"/>
  </p:notesMasterIdLst>
  <p:sldIdLst>
    <p:sldId id="256" r:id="rId2"/>
    <p:sldId id="257" r:id="rId3"/>
    <p:sldId id="259" r:id="rId4"/>
    <p:sldId id="258" r:id="rId5"/>
    <p:sldId id="262" r:id="rId6"/>
    <p:sldId id="263" r:id="rId7"/>
    <p:sldId id="265" r:id="rId8"/>
    <p:sldId id="267" r:id="rId9"/>
    <p:sldId id="261" r:id="rId10"/>
    <p:sldId id="266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F39D9-6CF2-EC41-BE0E-8DD154D38C88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7B915-8161-3347-947F-BC7AADC505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57B915-8161-3347-947F-BC7AADC5052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808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7/12/24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7/12/24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kumimoji="1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kumimoji="1"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F3375-A2E3-7F26-E27F-9168DEE2B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Art</a:t>
            </a:r>
            <a:r>
              <a:rPr kumimoji="1" lang="ja-JP" altLang="en-US"/>
              <a:t> </a:t>
            </a:r>
            <a:r>
              <a:rPr kumimoji="1" lang="en-US" altLang="ja-JP" dirty="0"/>
              <a:t>to Art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09515E0-C9EF-9A02-7EC3-E71660814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Group 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909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F8805-C889-45F4-252A-BCF3EF21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Work-flow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E9DFF6-8CDA-B7AB-04B7-2E8D8C344B36}"/>
              </a:ext>
            </a:extLst>
          </p:cNvPr>
          <p:cNvSpPr/>
          <p:nvPr/>
        </p:nvSpPr>
        <p:spPr>
          <a:xfrm>
            <a:off x="3619130" y="3238133"/>
            <a:ext cx="1680839" cy="1695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Canvas</a:t>
            </a:r>
          </a:p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on HTML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2147002-0CDD-5F51-4FA8-F8A8B0B0D147}"/>
              </a:ext>
            </a:extLst>
          </p:cNvPr>
          <p:cNvSpPr/>
          <p:nvPr/>
        </p:nvSpPr>
        <p:spPr>
          <a:xfrm>
            <a:off x="6766263" y="3238133"/>
            <a:ext cx="1680839" cy="1695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Python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5A60F5-D8D0-CAA9-09ED-16FA1D247FED}"/>
              </a:ext>
            </a:extLst>
          </p:cNvPr>
          <p:cNvSpPr/>
          <p:nvPr/>
        </p:nvSpPr>
        <p:spPr>
          <a:xfrm>
            <a:off x="6766262" y="1029072"/>
            <a:ext cx="1680839" cy="1695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Open CV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8533612-C3C4-5400-080E-CFCB68D4F169}"/>
              </a:ext>
            </a:extLst>
          </p:cNvPr>
          <p:cNvSpPr/>
          <p:nvPr/>
        </p:nvSpPr>
        <p:spPr>
          <a:xfrm>
            <a:off x="9913396" y="3233561"/>
            <a:ext cx="1680839" cy="169563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bg1"/>
                </a:solidFill>
              </a:rPr>
              <a:t>PlugData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FF2207D-9A43-D4EF-E04E-394FD24398F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99969" y="4085951"/>
            <a:ext cx="14662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A6160A3-8294-D5CD-97A8-5A16491582EF}"/>
              </a:ext>
            </a:extLst>
          </p:cNvPr>
          <p:cNvCxnSpPr/>
          <p:nvPr/>
        </p:nvCxnSpPr>
        <p:spPr>
          <a:xfrm>
            <a:off x="8447102" y="4081378"/>
            <a:ext cx="14662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83DCB2-16BC-7B62-46E2-99DA2F642C69}"/>
              </a:ext>
            </a:extLst>
          </p:cNvPr>
          <p:cNvCxnSpPr>
            <a:cxnSpLocks/>
          </p:cNvCxnSpPr>
          <p:nvPr/>
        </p:nvCxnSpPr>
        <p:spPr>
          <a:xfrm flipV="1">
            <a:off x="7303363" y="2724707"/>
            <a:ext cx="0" cy="49022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3952BBC-BC2C-49FE-74C6-09BF21693DBF}"/>
              </a:ext>
            </a:extLst>
          </p:cNvPr>
          <p:cNvCxnSpPr>
            <a:cxnSpLocks/>
          </p:cNvCxnSpPr>
          <p:nvPr/>
        </p:nvCxnSpPr>
        <p:spPr>
          <a:xfrm>
            <a:off x="7952913" y="2724707"/>
            <a:ext cx="0" cy="51220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60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F8805-C889-45F4-252A-BCF3EF21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Plug Data</a:t>
            </a:r>
            <a:endParaRPr kumimoji="1" lang="ja-JP" altLang="en-US"/>
          </a:p>
        </p:txBody>
      </p:sp>
      <p:pic>
        <p:nvPicPr>
          <p:cNvPr id="7" name="コンテンツ プレースホルダー 6" descr="ダイアグラム&#10;&#10;自動的に生成された説明">
            <a:extLst>
              <a:ext uri="{FF2B5EF4-FFF2-40B4-BE49-F238E27FC236}">
                <a16:creationId xmlns:a16="http://schemas.microsoft.com/office/drawing/2014/main" id="{C023FFD5-5E53-09FE-3302-8A6B10423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9250" y="863790"/>
            <a:ext cx="4327365" cy="5121275"/>
          </a:xfrm>
        </p:spPr>
      </p:pic>
    </p:spTree>
    <p:extLst>
      <p:ext uri="{BB962C8B-B14F-4D97-AF65-F5344CB8AC3E}">
        <p14:creationId xmlns:p14="http://schemas.microsoft.com/office/powerpoint/2010/main" val="62477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F8805-C889-45F4-252A-BCF3EF21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ja-JP" dirty="0"/>
              <a:t>Future prospects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C1C1D5-A8D8-D783-9D08-E0292F6A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・より多くの音色が使えるようにしたい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・新たなパラメータも使っていきたい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・現在は</a:t>
            </a:r>
            <a:r>
              <a:rPr kumimoji="1" lang="en-US" altLang="ja-JP" dirty="0"/>
              <a:t>40</a:t>
            </a:r>
            <a:r>
              <a:rPr lang="ja-JP" altLang="en-US"/>
              <a:t>画までしか対応できない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・現在は一画一画に対して音を生成しているが、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　</a:t>
            </a:r>
            <a:r>
              <a:rPr kumimoji="1" lang="ja-JP" altLang="en-US"/>
              <a:t>全体の特徴によって音楽も展開でき</a:t>
            </a:r>
            <a:r>
              <a:rPr lang="ja-JP" altLang="en-US"/>
              <a:t>たら面白そう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6402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F8805-C889-45F4-252A-BCF3EF21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Convert </a:t>
            </a:r>
            <a:br>
              <a:rPr lang="en-US" altLang="ja-JP" dirty="0"/>
            </a:br>
            <a:r>
              <a:rPr lang="en-US" altLang="ja-JP" dirty="0"/>
              <a:t>Art to Art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C1C1D5-A8D8-D783-9D08-E0292F6A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–––––––––––––––</a:t>
            </a:r>
            <a:r>
              <a:rPr kumimoji="1" lang="ja-JP" altLang="en-US"/>
              <a:t>同じ絵を描こうにも、人によって個性が出る。</a:t>
            </a:r>
          </a:p>
        </p:txBody>
      </p:sp>
    </p:spTree>
    <p:extLst>
      <p:ext uri="{BB962C8B-B14F-4D97-AF65-F5344CB8AC3E}">
        <p14:creationId xmlns:p14="http://schemas.microsoft.com/office/powerpoint/2010/main" val="69419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F8805-C889-45F4-252A-BCF3EF21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Convert </a:t>
            </a:r>
            <a:br>
              <a:rPr lang="en-US" altLang="ja-JP" dirty="0"/>
            </a:br>
            <a:r>
              <a:rPr lang="en-US" altLang="ja-JP" dirty="0"/>
              <a:t>Art to Art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C1C1D5-A8D8-D783-9D08-E0292F6A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ja-JP" altLang="en-US"/>
              <a:t>初期値の微小な差により生まれる大きな違い</a:t>
            </a:r>
            <a:endParaRPr kumimoji="1" lang="en-US" altLang="ja-JP" dirty="0"/>
          </a:p>
          <a:p>
            <a:pPr marL="0" indent="0" algn="ctr">
              <a:buNone/>
            </a:pPr>
            <a:r>
              <a:rPr lang="ja-JP" altLang="en-US"/>
              <a:t>その違いを音によって明確に。</a:t>
            </a:r>
            <a:endParaRPr lang="en-US" altLang="ja-JP" dirty="0"/>
          </a:p>
          <a:p>
            <a:pPr marL="0" indent="0" algn="ctr">
              <a:buNone/>
            </a:pPr>
            <a:r>
              <a:rPr kumimoji="1" lang="en-US" altLang="ja-JP" dirty="0"/>
              <a:t>Art (</a:t>
            </a:r>
            <a:r>
              <a:rPr kumimoji="1" lang="ja-JP" altLang="en-US"/>
              <a:t>絵画</a:t>
            </a:r>
            <a:r>
              <a:rPr kumimoji="1" lang="en-US" altLang="ja-JP" dirty="0"/>
              <a:t>)</a:t>
            </a:r>
            <a:r>
              <a:rPr kumimoji="1" lang="ja-JP" altLang="en-US"/>
              <a:t>の生成副産物としての</a:t>
            </a:r>
            <a:r>
              <a:rPr lang="ja-JP" altLang="en-US"/>
              <a:t>音楽もまた</a:t>
            </a:r>
            <a:endParaRPr lang="en-US" altLang="ja-JP" dirty="0"/>
          </a:p>
          <a:p>
            <a:pPr marL="0" indent="0" algn="ctr">
              <a:buNone/>
            </a:pPr>
            <a:r>
              <a:rPr lang="ja-JP" altLang="en-US"/>
              <a:t>その人の思考と個性が滲む</a:t>
            </a:r>
            <a:r>
              <a:rPr lang="en-US" altLang="ja-JP" dirty="0"/>
              <a:t> Art </a:t>
            </a:r>
            <a:r>
              <a:rPr lang="ja-JP" altLang="en-US"/>
              <a:t>なのではないか？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51812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F8805-C889-45F4-252A-BCF3EF21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Work-flow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E9DFF6-8CDA-B7AB-04B7-2E8D8C344B36}"/>
              </a:ext>
            </a:extLst>
          </p:cNvPr>
          <p:cNvSpPr/>
          <p:nvPr/>
        </p:nvSpPr>
        <p:spPr>
          <a:xfrm>
            <a:off x="3619130" y="3238133"/>
            <a:ext cx="1680839" cy="1695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Canvas</a:t>
            </a:r>
          </a:p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on HTML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2147002-0CDD-5F51-4FA8-F8A8B0B0D147}"/>
              </a:ext>
            </a:extLst>
          </p:cNvPr>
          <p:cNvSpPr/>
          <p:nvPr/>
        </p:nvSpPr>
        <p:spPr>
          <a:xfrm>
            <a:off x="6766263" y="3238133"/>
            <a:ext cx="1680839" cy="1695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Python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5A60F5-D8D0-CAA9-09ED-16FA1D247FED}"/>
              </a:ext>
            </a:extLst>
          </p:cNvPr>
          <p:cNvSpPr/>
          <p:nvPr/>
        </p:nvSpPr>
        <p:spPr>
          <a:xfrm>
            <a:off x="6766262" y="1029072"/>
            <a:ext cx="1680839" cy="1695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Open CV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8533612-C3C4-5400-080E-CFCB68D4F169}"/>
              </a:ext>
            </a:extLst>
          </p:cNvPr>
          <p:cNvSpPr/>
          <p:nvPr/>
        </p:nvSpPr>
        <p:spPr>
          <a:xfrm>
            <a:off x="9913396" y="3233561"/>
            <a:ext cx="1680839" cy="1695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PlugData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FF2207D-9A43-D4EF-E04E-394FD24398F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99969" y="4085951"/>
            <a:ext cx="14662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A6160A3-8294-D5CD-97A8-5A16491582EF}"/>
              </a:ext>
            </a:extLst>
          </p:cNvPr>
          <p:cNvCxnSpPr/>
          <p:nvPr/>
        </p:nvCxnSpPr>
        <p:spPr>
          <a:xfrm>
            <a:off x="8447102" y="4081378"/>
            <a:ext cx="14662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83DCB2-16BC-7B62-46E2-99DA2F642C69}"/>
              </a:ext>
            </a:extLst>
          </p:cNvPr>
          <p:cNvCxnSpPr>
            <a:cxnSpLocks/>
          </p:cNvCxnSpPr>
          <p:nvPr/>
        </p:nvCxnSpPr>
        <p:spPr>
          <a:xfrm flipV="1">
            <a:off x="7303363" y="2724707"/>
            <a:ext cx="0" cy="49022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3952BBC-BC2C-49FE-74C6-09BF21693DBF}"/>
              </a:ext>
            </a:extLst>
          </p:cNvPr>
          <p:cNvCxnSpPr>
            <a:cxnSpLocks/>
          </p:cNvCxnSpPr>
          <p:nvPr/>
        </p:nvCxnSpPr>
        <p:spPr>
          <a:xfrm>
            <a:off x="7952913" y="2724707"/>
            <a:ext cx="0" cy="51220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11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F8805-C889-45F4-252A-BCF3EF21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Work-flow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E9DFF6-8CDA-B7AB-04B7-2E8D8C344B36}"/>
              </a:ext>
            </a:extLst>
          </p:cNvPr>
          <p:cNvSpPr/>
          <p:nvPr/>
        </p:nvSpPr>
        <p:spPr>
          <a:xfrm>
            <a:off x="3619130" y="3238133"/>
            <a:ext cx="1680839" cy="169563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Canvas</a:t>
            </a:r>
          </a:p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on HTML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2147002-0CDD-5F51-4FA8-F8A8B0B0D147}"/>
              </a:ext>
            </a:extLst>
          </p:cNvPr>
          <p:cNvSpPr/>
          <p:nvPr/>
        </p:nvSpPr>
        <p:spPr>
          <a:xfrm>
            <a:off x="6766263" y="3238133"/>
            <a:ext cx="1680839" cy="1695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Python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5A60F5-D8D0-CAA9-09ED-16FA1D247FED}"/>
              </a:ext>
            </a:extLst>
          </p:cNvPr>
          <p:cNvSpPr/>
          <p:nvPr/>
        </p:nvSpPr>
        <p:spPr>
          <a:xfrm>
            <a:off x="6766262" y="1029072"/>
            <a:ext cx="1680839" cy="1695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Open CV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8533612-C3C4-5400-080E-CFCB68D4F169}"/>
              </a:ext>
            </a:extLst>
          </p:cNvPr>
          <p:cNvSpPr/>
          <p:nvPr/>
        </p:nvSpPr>
        <p:spPr>
          <a:xfrm>
            <a:off x="9913396" y="3233561"/>
            <a:ext cx="1680839" cy="1695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PlugData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FF2207D-9A43-D4EF-E04E-394FD24398F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99969" y="4085951"/>
            <a:ext cx="14662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A6160A3-8294-D5CD-97A8-5A16491582EF}"/>
              </a:ext>
            </a:extLst>
          </p:cNvPr>
          <p:cNvCxnSpPr/>
          <p:nvPr/>
        </p:nvCxnSpPr>
        <p:spPr>
          <a:xfrm>
            <a:off x="8447102" y="4081378"/>
            <a:ext cx="14662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83DCB2-16BC-7B62-46E2-99DA2F642C69}"/>
              </a:ext>
            </a:extLst>
          </p:cNvPr>
          <p:cNvCxnSpPr>
            <a:cxnSpLocks/>
          </p:cNvCxnSpPr>
          <p:nvPr/>
        </p:nvCxnSpPr>
        <p:spPr>
          <a:xfrm flipV="1">
            <a:off x="7303363" y="2724707"/>
            <a:ext cx="0" cy="49022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3952BBC-BC2C-49FE-74C6-09BF21693DBF}"/>
              </a:ext>
            </a:extLst>
          </p:cNvPr>
          <p:cNvCxnSpPr>
            <a:cxnSpLocks/>
          </p:cNvCxnSpPr>
          <p:nvPr/>
        </p:nvCxnSpPr>
        <p:spPr>
          <a:xfrm>
            <a:off x="7952913" y="2724707"/>
            <a:ext cx="0" cy="51220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67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5672FC-4D51-BA42-5FD9-1093E68D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HTML</a:t>
            </a:r>
            <a:endParaRPr kumimoji="1" lang="ja-JP" altLang="en-US"/>
          </a:p>
        </p:txBody>
      </p:sp>
      <p:pic>
        <p:nvPicPr>
          <p:cNvPr id="5" name="コンテンツ プレースホルダー 4" descr="図形, 四角形&#10;&#10;自動的に生成された説明">
            <a:extLst>
              <a:ext uri="{FF2B5EF4-FFF2-40B4-BE49-F238E27FC236}">
                <a16:creationId xmlns:a16="http://schemas.microsoft.com/office/drawing/2014/main" id="{BFBA041B-BAE1-BD71-FB4C-8ABCAAD8E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217360"/>
            <a:ext cx="7315200" cy="4413754"/>
          </a:xfrm>
        </p:spPr>
      </p:pic>
    </p:spTree>
    <p:extLst>
      <p:ext uri="{BB962C8B-B14F-4D97-AF65-F5344CB8AC3E}">
        <p14:creationId xmlns:p14="http://schemas.microsoft.com/office/powerpoint/2010/main" val="197539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F8805-C889-45F4-252A-BCF3EF21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Work-flow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E9DFF6-8CDA-B7AB-04B7-2E8D8C344B36}"/>
              </a:ext>
            </a:extLst>
          </p:cNvPr>
          <p:cNvSpPr/>
          <p:nvPr/>
        </p:nvSpPr>
        <p:spPr>
          <a:xfrm>
            <a:off x="3619130" y="3238133"/>
            <a:ext cx="1680839" cy="1695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Canvas</a:t>
            </a:r>
          </a:p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</a:rPr>
              <a:t>on HTML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2147002-0CDD-5F51-4FA8-F8A8B0B0D147}"/>
              </a:ext>
            </a:extLst>
          </p:cNvPr>
          <p:cNvSpPr/>
          <p:nvPr/>
        </p:nvSpPr>
        <p:spPr>
          <a:xfrm>
            <a:off x="6766263" y="3238133"/>
            <a:ext cx="1680839" cy="169563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Python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5A60F5-D8D0-CAA9-09ED-16FA1D247FED}"/>
              </a:ext>
            </a:extLst>
          </p:cNvPr>
          <p:cNvSpPr/>
          <p:nvPr/>
        </p:nvSpPr>
        <p:spPr>
          <a:xfrm>
            <a:off x="6766262" y="1029072"/>
            <a:ext cx="1680839" cy="169563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</a:rPr>
              <a:t>Open CV</a:t>
            </a:r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8533612-C3C4-5400-080E-CFCB68D4F169}"/>
              </a:ext>
            </a:extLst>
          </p:cNvPr>
          <p:cNvSpPr/>
          <p:nvPr/>
        </p:nvSpPr>
        <p:spPr>
          <a:xfrm>
            <a:off x="9913396" y="3233561"/>
            <a:ext cx="1680839" cy="16956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ysClr val="windowText" lastClr="000000"/>
                </a:solidFill>
              </a:rPr>
              <a:t>PlugData</a:t>
            </a:r>
            <a:endParaRPr kumimoji="1" lang="ja-JP" altLang="en-US">
              <a:solidFill>
                <a:sysClr val="windowText" lastClr="000000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FF2207D-9A43-D4EF-E04E-394FD24398F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99969" y="4085951"/>
            <a:ext cx="14662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EA6160A3-8294-D5CD-97A8-5A16491582EF}"/>
              </a:ext>
            </a:extLst>
          </p:cNvPr>
          <p:cNvCxnSpPr/>
          <p:nvPr/>
        </p:nvCxnSpPr>
        <p:spPr>
          <a:xfrm>
            <a:off x="8447102" y="4081378"/>
            <a:ext cx="14662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B83DCB2-16BC-7B62-46E2-99DA2F642C69}"/>
              </a:ext>
            </a:extLst>
          </p:cNvPr>
          <p:cNvCxnSpPr>
            <a:cxnSpLocks/>
          </p:cNvCxnSpPr>
          <p:nvPr/>
        </p:nvCxnSpPr>
        <p:spPr>
          <a:xfrm flipV="1">
            <a:off x="7303363" y="2724707"/>
            <a:ext cx="0" cy="490228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3952BBC-BC2C-49FE-74C6-09BF21693DBF}"/>
              </a:ext>
            </a:extLst>
          </p:cNvPr>
          <p:cNvCxnSpPr>
            <a:cxnSpLocks/>
          </p:cNvCxnSpPr>
          <p:nvPr/>
        </p:nvCxnSpPr>
        <p:spPr>
          <a:xfrm>
            <a:off x="7952913" y="2724707"/>
            <a:ext cx="0" cy="51220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328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F8805-C889-45F4-252A-BCF3EF21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Analyze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C1C1D5-A8D8-D783-9D08-E0292F6A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キャンバスからペンが離れるごとに</a:t>
            </a:r>
            <a:r>
              <a:rPr kumimoji="1" lang="ja-JP" altLang="en-US">
                <a:solidFill>
                  <a:schemeClr val="accent1"/>
                </a:solidFill>
              </a:rPr>
              <a:t>キャンバス上の画像を取得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kumimoji="1" lang="ja-JP" altLang="en-US">
                <a:solidFill>
                  <a:schemeClr val="accent1"/>
                </a:solidFill>
              </a:rPr>
              <a:t>⇩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kumimoji="1" lang="ja-JP" altLang="en-US"/>
              <a:t>前回の画像と今回の画像を</a:t>
            </a:r>
            <a:r>
              <a:rPr kumimoji="1" lang="ja-JP" altLang="en-US">
                <a:solidFill>
                  <a:schemeClr val="accent1"/>
                </a:solidFill>
              </a:rPr>
              <a:t>比較</a:t>
            </a:r>
            <a:r>
              <a:rPr kumimoji="1" lang="ja-JP" altLang="en-US"/>
              <a:t>することで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/>
              <a:t>新たに追加された一画</a:t>
            </a:r>
            <a:r>
              <a:rPr kumimoji="1" lang="ja-JP" altLang="en-US">
                <a:solidFill>
                  <a:schemeClr val="accent1"/>
                </a:solidFill>
              </a:rPr>
              <a:t>検知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kumimoji="1" lang="ja-JP" altLang="en-US">
                <a:solidFill>
                  <a:schemeClr val="accent1"/>
                </a:solidFill>
              </a:rPr>
              <a:t>⇩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ja-JP" altLang="en-US"/>
              <a:t>その一画に対して</a:t>
            </a:r>
            <a:r>
              <a:rPr lang="en-US" altLang="ja-JP" dirty="0">
                <a:solidFill>
                  <a:schemeClr val="accent1"/>
                </a:solidFill>
              </a:rPr>
              <a:t>OpenCV</a:t>
            </a:r>
            <a:r>
              <a:rPr lang="ja-JP" altLang="en-US"/>
              <a:t>が分析、パラメタライズ</a:t>
            </a:r>
            <a:endParaRPr lang="en-US" altLang="ja-JP" dirty="0"/>
          </a:p>
          <a:p>
            <a:pPr marL="0" indent="0" algn="ctr">
              <a:buNone/>
            </a:pPr>
            <a:r>
              <a:rPr kumimoji="1" lang="ja-JP" altLang="en-US">
                <a:solidFill>
                  <a:schemeClr val="accent1"/>
                </a:solidFill>
              </a:rPr>
              <a:t>⇩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kumimoji="1" lang="ja-JP" altLang="en-US"/>
              <a:t>パラメータが</a:t>
            </a:r>
            <a:r>
              <a:rPr lang="en-US" altLang="ja-JP" dirty="0" err="1"/>
              <a:t>Plugdata</a:t>
            </a:r>
            <a:r>
              <a:rPr lang="ja-JP" altLang="en-US"/>
              <a:t>上で使いやすいように</a:t>
            </a:r>
            <a:r>
              <a:rPr lang="ja-JP" altLang="en-US">
                <a:solidFill>
                  <a:schemeClr val="accent1"/>
                </a:solidFill>
              </a:rPr>
              <a:t>調整</a:t>
            </a:r>
            <a:endParaRPr kumimoji="1" lang="en-US" altLang="ja-JP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5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CF8805-C889-45F4-252A-BCF3EF21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Parameter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C1C1D5-A8D8-D783-9D08-E0292F6A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/>
              <a:t>・</a:t>
            </a:r>
            <a:r>
              <a:rPr kumimoji="1" lang="en-US" altLang="ja-JP" dirty="0">
                <a:solidFill>
                  <a:schemeClr val="accent1"/>
                </a:solidFill>
              </a:rPr>
              <a:t>Frequency</a:t>
            </a:r>
            <a:r>
              <a:rPr kumimoji="1" lang="en-US" altLang="ja-JP" dirty="0"/>
              <a:t>  -  </a:t>
            </a:r>
            <a:r>
              <a:rPr kumimoji="1" lang="ja-JP" altLang="en-US"/>
              <a:t>線の長さに反比例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 dirty="0">
                <a:solidFill>
                  <a:schemeClr val="accent1"/>
                </a:solidFill>
              </a:rPr>
              <a:t>Duration</a:t>
            </a:r>
            <a:r>
              <a:rPr lang="en-US" altLang="ja-JP" dirty="0"/>
              <a:t>  -  </a:t>
            </a:r>
            <a:r>
              <a:rPr lang="ja-JP" altLang="en-US"/>
              <a:t>一画を描くのにかかった時間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・</a:t>
            </a:r>
            <a:r>
              <a:rPr kumimoji="1" lang="en-US" altLang="ja-JP" dirty="0">
                <a:solidFill>
                  <a:schemeClr val="accent1"/>
                </a:solidFill>
              </a:rPr>
              <a:t>Brightness</a:t>
            </a:r>
            <a:r>
              <a:rPr kumimoji="1" lang="en-US" altLang="ja-JP" dirty="0"/>
              <a:t>  -  </a:t>
            </a:r>
            <a:r>
              <a:rPr kumimoji="1" lang="ja-JP" altLang="en-US"/>
              <a:t>色</a:t>
            </a:r>
            <a:r>
              <a:rPr kumimoji="1" lang="en-US" altLang="ja-JP" dirty="0"/>
              <a:t>(</a:t>
            </a:r>
            <a:r>
              <a:rPr kumimoji="1" lang="ja-JP" altLang="en-US"/>
              <a:t>明度</a:t>
            </a:r>
            <a:r>
              <a:rPr kumimoji="1" lang="en-US" altLang="ja-JP" dirty="0"/>
              <a:t>)</a:t>
            </a:r>
            <a:r>
              <a:rPr kumimoji="1" lang="ja-JP" altLang="en-US"/>
              <a:t>　グレースケールでの光度を使用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 dirty="0">
                <a:solidFill>
                  <a:schemeClr val="accent1"/>
                </a:solidFill>
              </a:rPr>
              <a:t>Thickness</a:t>
            </a:r>
            <a:r>
              <a:rPr lang="en-US" altLang="ja-JP" dirty="0"/>
              <a:t>  -  </a:t>
            </a:r>
            <a:r>
              <a:rPr lang="ja-JP" altLang="en-US"/>
              <a:t>一画の面積</a:t>
            </a:r>
            <a:r>
              <a:rPr lang="en-US" altLang="ja-JP" dirty="0"/>
              <a:t> / </a:t>
            </a:r>
            <a:r>
              <a:rPr lang="ja-JP" altLang="en-US"/>
              <a:t>周長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・</a:t>
            </a:r>
            <a:r>
              <a:rPr kumimoji="1" lang="en-US" altLang="ja-JP" dirty="0">
                <a:solidFill>
                  <a:schemeClr val="accent1"/>
                </a:solidFill>
              </a:rPr>
              <a:t>Harmonics</a:t>
            </a:r>
            <a:r>
              <a:rPr kumimoji="1" lang="en-US" altLang="ja-JP" dirty="0"/>
              <a:t>  -  </a:t>
            </a:r>
            <a:r>
              <a:rPr lang="ja-JP" altLang="en-US"/>
              <a:t>角の個数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・</a:t>
            </a:r>
            <a:r>
              <a:rPr lang="en-US" altLang="ja-JP" dirty="0">
                <a:solidFill>
                  <a:schemeClr val="accent1"/>
                </a:solidFill>
              </a:rPr>
              <a:t>Volume</a:t>
            </a:r>
            <a:r>
              <a:rPr lang="en-US" altLang="ja-JP" dirty="0"/>
              <a:t>  -  </a:t>
            </a:r>
            <a:r>
              <a:rPr lang="ja-JP" altLang="en-US"/>
              <a:t>太さ</a:t>
            </a:r>
            <a:r>
              <a:rPr lang="en-US" altLang="ja-JP" dirty="0"/>
              <a:t>, </a:t>
            </a:r>
            <a:r>
              <a:rPr lang="ja-JP" altLang="en-US"/>
              <a:t>長さ</a:t>
            </a:r>
            <a:r>
              <a:rPr lang="en-US" altLang="ja-JP" dirty="0"/>
              <a:t>, </a:t>
            </a:r>
            <a:r>
              <a:rPr lang="ja-JP" altLang="en-US"/>
              <a:t>明るさに依存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02564379"/>
      </p:ext>
    </p:extLst>
  </p:cSld>
  <p:clrMapOvr>
    <a:masterClrMapping/>
  </p:clrMapOvr>
</p:sld>
</file>

<file path=ppt/theme/theme1.xml><?xml version="1.0" encoding="utf-8"?>
<a:theme xmlns:a="http://schemas.openxmlformats.org/drawingml/2006/main" name="フレーム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フレーム</Template>
  <TotalTime>123</TotalTime>
  <Words>273</Words>
  <Application>Microsoft Macintosh PowerPoint</Application>
  <PresentationFormat>ワイド画面</PresentationFormat>
  <Paragraphs>59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Corbel</vt:lpstr>
      <vt:lpstr>Wingdings 2</vt:lpstr>
      <vt:lpstr>フレーム</vt:lpstr>
      <vt:lpstr>Art to Art</vt:lpstr>
      <vt:lpstr>Convert  Art to Art</vt:lpstr>
      <vt:lpstr>Convert  Art to Art</vt:lpstr>
      <vt:lpstr>Work-flow</vt:lpstr>
      <vt:lpstr>Work-flow</vt:lpstr>
      <vt:lpstr>HTML</vt:lpstr>
      <vt:lpstr>Work-flow</vt:lpstr>
      <vt:lpstr>Analyze</vt:lpstr>
      <vt:lpstr>Parameter</vt:lpstr>
      <vt:lpstr>Work-flow</vt:lpstr>
      <vt:lpstr>Plug Data</vt:lpstr>
      <vt:lpstr>Future prospects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tt469</dc:creator>
  <cp:lastModifiedBy>tt469</cp:lastModifiedBy>
  <cp:revision>1</cp:revision>
  <dcterms:created xsi:type="dcterms:W3CDTF">2024-07-12T03:24:37Z</dcterms:created>
  <dcterms:modified xsi:type="dcterms:W3CDTF">2024-07-12T05:27:43Z</dcterms:modified>
</cp:coreProperties>
</file>