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7574C-450A-4E15-8545-35A73363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50CA93-024C-4CD1-B172-6E72F496A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CEF6A-079B-4456-AF8D-50CFA84D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39A5E2-3CEF-49A8-92D4-9FC6222A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AC4DF-126F-4EA4-8334-95CE176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27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1EEE1-C450-4CBF-A2C4-07730030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F5A28B-FCCC-419F-93B1-E4EC20C6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B7C01-4FBF-4DEA-9FEC-672FF988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3016E-626F-4359-A3C9-CC09B6F7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C9638-AA7B-4FBB-A139-DF1CFAFF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0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614148-A3C0-412B-8F77-5008810D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796B89-E22B-4D04-9BBC-DAF34FE19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D537B-A9D2-4271-A231-266FDDB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D8E36-B79A-4010-A795-41C8DEFE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33289-874E-4188-95D2-F5168AAD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6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18563-C2C9-41E4-927E-FE6486AB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55CBFE-1CAA-42B2-A35F-737912B7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9DED0-A88C-4BC2-BEA6-3B374EE9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974E9-F89A-4DFE-B8AB-79882050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94583E-9C56-4EA1-9137-6D5F47A2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0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397C1-43EC-4097-A747-9B19AA11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61A0A0-A489-4530-8CC8-A1D28B46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1BBC11-BC5F-4924-A9C9-50EBF121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64602-01A4-4241-B3C2-09D7BFD4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E7110-BED4-45A4-BF1B-317CBE36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B0BDF-6363-479B-A560-001B410A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F6DA60-E70C-4AB4-BB13-FFA5D2216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3CE4-3F78-4B63-B36B-67B8C8E4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465447-80D0-4A68-A5A8-6760C749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D5381-7B15-453E-B9E1-FD87C940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75EB1B-0D7A-41FE-AA1C-470809B5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6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2E48A-A9FD-486F-808D-FA99ACED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5B04C5-1B6A-49F8-B15F-C2FB26F4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976700-07CB-4AE3-AD01-89FC48B9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4FF350-131B-4363-B620-C48FD337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711B6-1C44-46C9-ABA2-83B2C3CC9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3C9BF3-045E-4CCA-A1B6-4968F101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4DF3DA-0CCB-444E-B1D5-377F432A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4ACB21-DDDA-4178-A116-0A7EEC8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3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006DD-CEC8-42E9-A559-C097CA11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9FE422-AB0C-49A4-97A3-5B89BA5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2E84BF-2B20-4555-B1D2-AEFC3526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9B2C6C-E713-4AAE-9E2E-2CB4D6E0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82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0ACB12-F200-4B1D-8989-D38A5E08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FA2710-AD37-4042-8E36-250FF0F0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E3083-8821-4D89-A554-B5278BD0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5C3D4-A78A-44ED-A292-B67B4D0D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272BD-0D13-457A-B4A7-9CA400E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DECDF8-91EE-4379-B3ED-7BE904D3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A4C4FA-4CD2-4DCE-BC8E-F45E4B35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E2F90F-81FF-4354-B1E3-27A30B62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4679C-4FF5-4E07-BE7E-24D9656C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1DB85-B3FA-4C63-8D7E-9FDFB570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10A87B-A16B-499E-9FA0-BE740DE4A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6FFF72-2544-48EA-A0EF-440DA01E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EA833-7571-42FA-A53F-6A38E86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4A5838-15C9-4B01-AC40-066216E5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FE5CF4-EA5E-4686-A028-FE0F008C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47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EC13C4-B437-40B0-9DC6-0CF62B03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F1A8AE-399E-4BB6-941B-0008BD0B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66413-2BF9-419D-B602-75FAB8D4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7FEE-0092-408C-9C6E-959060A5000F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608D7-43B0-4119-9D7B-6283BF923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11ECC-CBBC-4BF4-BF1B-89EB2FAD9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E92D-AE76-485F-8CC5-5166A6E4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3C1803-D76F-4EE4-B764-ACE35A70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428750"/>
            <a:ext cx="5448300" cy="40005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1F5E38-006E-4914-9E96-280FFE446459}"/>
              </a:ext>
            </a:extLst>
          </p:cNvPr>
          <p:cNvSpPr/>
          <p:nvPr/>
        </p:nvSpPr>
        <p:spPr>
          <a:xfrm>
            <a:off x="4867275" y="3114675"/>
            <a:ext cx="628650" cy="466725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1DFB-9940-408D-9E15-2355CAF7C18D}"/>
              </a:ext>
            </a:extLst>
          </p:cNvPr>
          <p:cNvSpPr/>
          <p:nvPr/>
        </p:nvSpPr>
        <p:spPr>
          <a:xfrm>
            <a:off x="5905500" y="2914649"/>
            <a:ext cx="1219200" cy="1171575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1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3C1803-D76F-4EE4-B764-ACE35A70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428750"/>
            <a:ext cx="5448300" cy="40005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1F5E38-006E-4914-9E96-280FFE446459}"/>
              </a:ext>
            </a:extLst>
          </p:cNvPr>
          <p:cNvSpPr/>
          <p:nvPr/>
        </p:nvSpPr>
        <p:spPr>
          <a:xfrm>
            <a:off x="4867275" y="3114675"/>
            <a:ext cx="628650" cy="466725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1DFB-9940-408D-9E15-2355CAF7C18D}"/>
              </a:ext>
            </a:extLst>
          </p:cNvPr>
          <p:cNvSpPr/>
          <p:nvPr/>
        </p:nvSpPr>
        <p:spPr>
          <a:xfrm>
            <a:off x="5905500" y="2914649"/>
            <a:ext cx="1219200" cy="1171575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FA28BE-091F-4DF4-A79D-07F1F3147A52}"/>
              </a:ext>
            </a:extLst>
          </p:cNvPr>
          <p:cNvSpPr/>
          <p:nvPr/>
        </p:nvSpPr>
        <p:spPr>
          <a:xfrm>
            <a:off x="5019675" y="3114676"/>
            <a:ext cx="628650" cy="55245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AD4E85-766C-4843-942A-1364467CA1D5}"/>
              </a:ext>
            </a:extLst>
          </p:cNvPr>
          <p:cNvSpPr/>
          <p:nvPr/>
        </p:nvSpPr>
        <p:spPr>
          <a:xfrm>
            <a:off x="5905500" y="2805113"/>
            <a:ext cx="1371600" cy="11715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1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3C1803-D76F-4EE4-B764-ACE35A70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428750"/>
            <a:ext cx="5448300" cy="40005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1F5E38-006E-4914-9E96-280FFE446459}"/>
              </a:ext>
            </a:extLst>
          </p:cNvPr>
          <p:cNvSpPr/>
          <p:nvPr/>
        </p:nvSpPr>
        <p:spPr>
          <a:xfrm>
            <a:off x="5186362" y="3228974"/>
            <a:ext cx="295275" cy="323852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1DFB-9940-408D-9E15-2355CAF7C18D}"/>
              </a:ext>
            </a:extLst>
          </p:cNvPr>
          <p:cNvSpPr/>
          <p:nvPr/>
        </p:nvSpPr>
        <p:spPr>
          <a:xfrm>
            <a:off x="7074694" y="2986087"/>
            <a:ext cx="1219200" cy="1171575"/>
          </a:xfrm>
          <a:prstGeom prst="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FA28BE-091F-4DF4-A79D-07F1F3147A52}"/>
              </a:ext>
            </a:extLst>
          </p:cNvPr>
          <p:cNvSpPr/>
          <p:nvPr/>
        </p:nvSpPr>
        <p:spPr>
          <a:xfrm>
            <a:off x="5019675" y="3114676"/>
            <a:ext cx="628650" cy="55245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AD4E85-766C-4843-942A-1364467CA1D5}"/>
              </a:ext>
            </a:extLst>
          </p:cNvPr>
          <p:cNvSpPr/>
          <p:nvPr/>
        </p:nvSpPr>
        <p:spPr>
          <a:xfrm>
            <a:off x="5905500" y="2805113"/>
            <a:ext cx="1371600" cy="11715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23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3C1803-D76F-4EE4-B764-ACE35A70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428750"/>
            <a:ext cx="5448300" cy="40005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FA28BE-091F-4DF4-A79D-07F1F3147A52}"/>
              </a:ext>
            </a:extLst>
          </p:cNvPr>
          <p:cNvSpPr/>
          <p:nvPr/>
        </p:nvSpPr>
        <p:spPr>
          <a:xfrm>
            <a:off x="5019675" y="3114676"/>
            <a:ext cx="628650" cy="55245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AD4E85-766C-4843-942A-1364467CA1D5}"/>
              </a:ext>
            </a:extLst>
          </p:cNvPr>
          <p:cNvSpPr/>
          <p:nvPr/>
        </p:nvSpPr>
        <p:spPr>
          <a:xfrm>
            <a:off x="5905500" y="2805113"/>
            <a:ext cx="1371600" cy="11715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3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323599B-E9CC-417C-A81C-00C960EA558D}"/>
              </a:ext>
            </a:extLst>
          </p:cNvPr>
          <p:cNvGrpSpPr/>
          <p:nvPr/>
        </p:nvGrpSpPr>
        <p:grpSpPr>
          <a:xfrm>
            <a:off x="1838325" y="812761"/>
            <a:ext cx="5196181" cy="4445688"/>
            <a:chOff x="1838325" y="812761"/>
            <a:chExt cx="5196181" cy="4445688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4DCAA6DB-DAEA-460E-806D-CA044E19796A}"/>
                </a:ext>
              </a:extLst>
            </p:cNvPr>
            <p:cNvSpPr txBox="1"/>
            <p:nvPr/>
          </p:nvSpPr>
          <p:spPr>
            <a:xfrm>
              <a:off x="1838325" y="2781300"/>
              <a:ext cx="185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IoU</a:t>
              </a:r>
              <a:r>
                <a:rPr kumimoji="1" lang="en-US" altLang="ja-JP" sz="28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endParaRPr kumimoji="1" lang="ja-JP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A8572D0-AAAF-4D1B-9276-F24BDA869F22}"/>
                </a:ext>
              </a:extLst>
            </p:cNvPr>
            <p:cNvCxnSpPr/>
            <p:nvPr/>
          </p:nvCxnSpPr>
          <p:spPr>
            <a:xfrm>
              <a:off x="3456990" y="3042910"/>
              <a:ext cx="34301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22F6835-BCC1-452C-8A52-16ECB00D4869}"/>
                </a:ext>
              </a:extLst>
            </p:cNvPr>
            <p:cNvSpPr/>
            <p:nvPr/>
          </p:nvSpPr>
          <p:spPr>
            <a:xfrm>
              <a:off x="3548356" y="3228974"/>
              <a:ext cx="2105025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8DC8F1B-CEED-449E-B252-6869994324C3}"/>
                </a:ext>
              </a:extLst>
            </p:cNvPr>
            <p:cNvSpPr/>
            <p:nvPr/>
          </p:nvSpPr>
          <p:spPr>
            <a:xfrm>
              <a:off x="4710406" y="3615712"/>
              <a:ext cx="2324100" cy="1642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CF72081-FBFA-40B7-8BEB-C17BC7D36377}"/>
                </a:ext>
              </a:extLst>
            </p:cNvPr>
            <p:cNvSpPr/>
            <p:nvPr/>
          </p:nvSpPr>
          <p:spPr>
            <a:xfrm>
              <a:off x="3543302" y="812761"/>
              <a:ext cx="2105025" cy="1419225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4173A34-9651-401E-B4E3-A698B7833574}"/>
                </a:ext>
              </a:extLst>
            </p:cNvPr>
            <p:cNvSpPr/>
            <p:nvPr/>
          </p:nvSpPr>
          <p:spPr>
            <a:xfrm>
              <a:off x="4705352" y="1199499"/>
              <a:ext cx="2324100" cy="1642737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5B1D06F-D855-4A78-AC9E-F933637DB033}"/>
                </a:ext>
              </a:extLst>
            </p:cNvPr>
            <p:cNvSpPr/>
            <p:nvPr/>
          </p:nvSpPr>
          <p:spPr>
            <a:xfrm>
              <a:off x="4705352" y="1199499"/>
              <a:ext cx="942975" cy="10324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11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CF96978-7C6A-4ABD-9AE8-13BAEF66C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85478"/>
              </p:ext>
            </p:extLst>
          </p:nvPr>
        </p:nvGraphicFramePr>
        <p:xfrm>
          <a:off x="1609725" y="130383"/>
          <a:ext cx="6350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3195519648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576578508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1292482445"/>
                    </a:ext>
                  </a:extLst>
                </a:gridCol>
              </a:tblGrid>
              <a:tr h="4762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バウンディングボックスの位置（予測）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予測した位置に最も近い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バウンディングボックスの位置（正解）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スコア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（予測の信頼度）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47094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[30 100 50 50]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[32 90 40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65082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[60 90 20 50]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[50 100 20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0.8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85672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[7 8 100 90]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[10 10 90 80]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0.96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22993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[50 50 90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[20 10 10 10]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0.4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85459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[30 30 19 40]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[33 35 19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0.39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4216"/>
                  </a:ext>
                </a:extLst>
              </a:tr>
            </a:tbl>
          </a:graphicData>
        </a:graphic>
      </p:graphicFrame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EA99B4ED-125C-411A-BF76-6E263B026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56359"/>
              </p:ext>
            </p:extLst>
          </p:nvPr>
        </p:nvGraphicFramePr>
        <p:xfrm>
          <a:off x="1609725" y="3656758"/>
          <a:ext cx="6350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3195519648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576578508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1292482445"/>
                    </a:ext>
                  </a:extLst>
                </a:gridCol>
              </a:tblGrid>
              <a:tr h="4762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バウンディングボックスの位置（予測）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予測した位置に最も近い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バウンディングボックスの位置（正解）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スコア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（予測の信頼度）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47094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[7 8 100 90]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[10 10 90 80]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0.96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65082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[30 100 50 50]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[32 90 40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85672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[60 90 20 50]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[50 100 20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0.8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22993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[50 50 90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[20 10 10 10]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0.4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85459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[30 30 19 40]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[33 35 19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0.39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6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74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EA99B4ED-125C-411A-BF76-6E263B026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23514"/>
              </p:ext>
            </p:extLst>
          </p:nvPr>
        </p:nvGraphicFramePr>
        <p:xfrm>
          <a:off x="828675" y="1008808"/>
          <a:ext cx="68199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23">
                  <a:extLst>
                    <a:ext uri="{9D8B030D-6E8A-4147-A177-3AD203B41FA5}">
                      <a16:colId xmlns:a16="http://schemas.microsoft.com/office/drawing/2014/main" val="3195519648"/>
                    </a:ext>
                  </a:extLst>
                </a:gridCol>
                <a:gridCol w="2184990">
                  <a:extLst>
                    <a:ext uri="{9D8B030D-6E8A-4147-A177-3AD203B41FA5}">
                      <a16:colId xmlns:a16="http://schemas.microsoft.com/office/drawing/2014/main" val="2576578508"/>
                    </a:ext>
                  </a:extLst>
                </a:gridCol>
                <a:gridCol w="1894796">
                  <a:extLst>
                    <a:ext uri="{9D8B030D-6E8A-4147-A177-3AD203B41FA5}">
                      <a16:colId xmlns:a16="http://schemas.microsoft.com/office/drawing/2014/main" val="1292482445"/>
                    </a:ext>
                  </a:extLst>
                </a:gridCol>
                <a:gridCol w="1033091">
                  <a:extLst>
                    <a:ext uri="{9D8B030D-6E8A-4147-A177-3AD203B41FA5}">
                      <a16:colId xmlns:a16="http://schemas.microsoft.com/office/drawing/2014/main" val="2410003852"/>
                    </a:ext>
                  </a:extLst>
                </a:gridCol>
              </a:tblGrid>
              <a:tr h="4762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バウンディングボックスの位置（予測）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予測した位置に最も近い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バウンディングボックスの位置（正解）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スコア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（予測の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信頼度）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正解かどうか判定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47094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[7 8 100 90]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[10 10 90 80]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0.96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正解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65082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[30 100 50 50]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[32 90 40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正解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85672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[60 90 20 50]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[50 100 20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0.8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正解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22993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[50 50 90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[20 10 10 10]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0.4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不正解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85459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[30 30 19 40]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[33 35 19 30]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0.39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正解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4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4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9B293CCA-019C-4129-B491-26DF535B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109662"/>
            <a:ext cx="5800725" cy="4638675"/>
          </a:xfrm>
          <a:prstGeom prst="rect">
            <a:avLst/>
          </a:prstGeom>
          <a:solidFill>
            <a:srgbClr val="00B0F0"/>
          </a:solidFill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7EC20E7-B381-4206-86D1-A75361450168}"/>
              </a:ext>
            </a:extLst>
          </p:cNvPr>
          <p:cNvCxnSpPr/>
          <p:nvPr/>
        </p:nvCxnSpPr>
        <p:spPr>
          <a:xfrm flipH="1">
            <a:off x="5252720" y="3830320"/>
            <a:ext cx="160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F6E3BA99-D21E-4D78-BF76-49DA7C246625}"/>
              </a:ext>
            </a:extLst>
          </p:cNvPr>
          <p:cNvSpPr/>
          <p:nvPr/>
        </p:nvSpPr>
        <p:spPr>
          <a:xfrm rot="5400000">
            <a:off x="5603240" y="3469640"/>
            <a:ext cx="894080" cy="1615440"/>
          </a:xfrm>
          <a:prstGeom prst="triangle">
            <a:avLst>
              <a:gd name="adj" fmla="val 11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4BB533D4-E380-43BD-A8F4-18F4682BFA52}"/>
              </a:ext>
            </a:extLst>
          </p:cNvPr>
          <p:cNvSpPr/>
          <p:nvPr/>
        </p:nvSpPr>
        <p:spPr>
          <a:xfrm rot="5400000">
            <a:off x="7335521" y="4246879"/>
            <a:ext cx="660398" cy="1615440"/>
          </a:xfrm>
          <a:prstGeom prst="triangle">
            <a:avLst>
              <a:gd name="adj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0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285</Words>
  <Application>Microsoft Office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板倉　健太</dc:creator>
  <cp:lastModifiedBy>板倉　健太</cp:lastModifiedBy>
  <cp:revision>3</cp:revision>
  <dcterms:created xsi:type="dcterms:W3CDTF">2022-01-28T05:05:27Z</dcterms:created>
  <dcterms:modified xsi:type="dcterms:W3CDTF">2022-01-29T05:24:27Z</dcterms:modified>
</cp:coreProperties>
</file>