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321" r:id="rId3"/>
    <p:sldId id="328" r:id="rId4"/>
    <p:sldId id="301" r:id="rId5"/>
  </p:sldIdLst>
  <p:sldSz cx="9144000" cy="6858000" type="screen4x3"/>
  <p:notesSz cx="68707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  <a:srgbClr val="CCECFF"/>
    <a:srgbClr val="0000CC"/>
    <a:srgbClr val="0000FF"/>
    <a:srgbClr val="FF00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9424" autoAdjust="0"/>
  </p:normalViewPr>
  <p:slideViewPr>
    <p:cSldViewPr>
      <p:cViewPr varScale="1">
        <p:scale>
          <a:sx n="114" d="100"/>
          <a:sy n="114" d="100"/>
        </p:scale>
        <p:origin x="1530" y="108"/>
      </p:cViewPr>
      <p:guideLst>
        <p:guide orient="horz" pos="2160"/>
        <p:guide pos="26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76562" cy="496887"/>
          </a:xfrm>
          <a:prstGeom prst="rect">
            <a:avLst/>
          </a:prstGeom>
        </p:spPr>
        <p:txBody>
          <a:bodyPr vert="horz" lIns="91348" tIns="45672" rIns="91348" bIns="45672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92555" y="5"/>
            <a:ext cx="2976562" cy="496887"/>
          </a:xfrm>
          <a:prstGeom prst="rect">
            <a:avLst/>
          </a:prstGeom>
        </p:spPr>
        <p:txBody>
          <a:bodyPr vert="horz" lIns="91348" tIns="45672" rIns="91348" bIns="45672" rtlCol="0"/>
          <a:lstStyle>
            <a:lvl1pPr algn="r">
              <a:defRPr sz="1100"/>
            </a:lvl1pPr>
          </a:lstStyle>
          <a:p>
            <a:fld id="{989BEC5C-C760-47AE-A737-72CD218BD54C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32928"/>
            <a:ext cx="2976562" cy="496887"/>
          </a:xfrm>
          <a:prstGeom prst="rect">
            <a:avLst/>
          </a:prstGeom>
        </p:spPr>
        <p:txBody>
          <a:bodyPr vert="horz" lIns="91348" tIns="45672" rIns="91348" bIns="45672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92555" y="9432928"/>
            <a:ext cx="2976562" cy="496887"/>
          </a:xfrm>
          <a:prstGeom prst="rect">
            <a:avLst/>
          </a:prstGeom>
        </p:spPr>
        <p:txBody>
          <a:bodyPr vert="horz" lIns="91348" tIns="45672" rIns="91348" bIns="45672" rtlCol="0" anchor="b"/>
          <a:lstStyle>
            <a:lvl1pPr algn="r">
              <a:defRPr sz="1100"/>
            </a:lvl1pPr>
          </a:lstStyle>
          <a:p>
            <a:fld id="{D0D81645-1C88-4BD1-91E7-B5E3CB5DBD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097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8"/>
            <a:ext cx="2977784" cy="496491"/>
          </a:xfrm>
          <a:prstGeom prst="rect">
            <a:avLst/>
          </a:prstGeom>
        </p:spPr>
        <p:txBody>
          <a:bodyPr vert="horz" lIns="91341" tIns="45668" rIns="91341" bIns="45668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91313" y="8"/>
            <a:ext cx="2977784" cy="496491"/>
          </a:xfrm>
          <a:prstGeom prst="rect">
            <a:avLst/>
          </a:prstGeom>
        </p:spPr>
        <p:txBody>
          <a:bodyPr vert="horz" lIns="91341" tIns="45668" rIns="91341" bIns="45668" rtlCol="0"/>
          <a:lstStyle>
            <a:lvl1pPr algn="r">
              <a:defRPr sz="1100"/>
            </a:lvl1pPr>
          </a:lstStyle>
          <a:p>
            <a:fld id="{1A95214E-9116-4CD4-8D39-177F8394FC5E}" type="datetimeFigureOut">
              <a:rPr kumimoji="1" lang="ja-JP" altLang="en-US" smtClean="0"/>
              <a:pPr/>
              <a:t>2023/11/27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55675" y="746125"/>
            <a:ext cx="4960938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1" tIns="45668" rIns="91341" bIns="45668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7557" y="4717457"/>
            <a:ext cx="5495597" cy="4468416"/>
          </a:xfrm>
          <a:prstGeom prst="rect">
            <a:avLst/>
          </a:prstGeom>
        </p:spPr>
        <p:txBody>
          <a:bodyPr vert="horz" lIns="91341" tIns="45668" rIns="91341" bIns="45668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33324"/>
            <a:ext cx="2977784" cy="496490"/>
          </a:xfrm>
          <a:prstGeom prst="rect">
            <a:avLst/>
          </a:prstGeom>
        </p:spPr>
        <p:txBody>
          <a:bodyPr vert="horz" lIns="91341" tIns="45668" rIns="91341" bIns="45668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91313" y="9433324"/>
            <a:ext cx="2977784" cy="496490"/>
          </a:xfrm>
          <a:prstGeom prst="rect">
            <a:avLst/>
          </a:prstGeom>
        </p:spPr>
        <p:txBody>
          <a:bodyPr vert="horz" lIns="91341" tIns="45668" rIns="91341" bIns="45668" rtlCol="0" anchor="b"/>
          <a:lstStyle>
            <a:lvl1pPr algn="r">
              <a:defRPr sz="1100"/>
            </a:lvl1pPr>
          </a:lstStyle>
          <a:p>
            <a:fld id="{0A81DD15-2E82-4812-84CB-6EA857433A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05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1DD15-2E82-4812-84CB-6EA857433AC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1DD15-2E82-4812-84CB-6EA857433AC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44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1DD15-2E82-4812-84CB-6EA857433AC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09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1DD15-2E82-4812-84CB-6EA857433AC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92CB-72BD-4B83-9020-22D265533AE4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26E-2FFB-4BBE-A911-0C0213AE5B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F3FF-F091-4287-B7A1-7C7E0139E0B9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26E-2FFB-4BBE-A911-0C0213AE5B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8085-5498-4CBA-B0C3-0F8AF38D45EF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26E-2FFB-4BBE-A911-0C0213AE5B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62B5-2A0B-48CE-9E0C-57A14B6B0524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26E-2FFB-4BBE-A911-0C0213AE5B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3E8-66DB-4C5F-911E-B5BEF9F34382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26E-2FFB-4BBE-A911-0C0213AE5B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C12F-B517-4FFE-AC48-4C7759FBFB3D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26E-2FFB-4BBE-A911-0C0213AE5B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E1CA-195A-4496-97F6-43A275A426FC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26E-2FFB-4BBE-A911-0C0213AE5B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A79E-B7A4-48FA-BAE5-23E7A9D92067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26E-2FFB-4BBE-A911-0C0213AE5B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564C8-816C-4F62-A1F2-DD18C00A6250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26E-2FFB-4BBE-A911-0C0213AE5B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3B51-8846-4E22-9AF9-69F0536BE505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26E-2FFB-4BBE-A911-0C0213AE5B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B3C9-7FCA-4579-AC84-7FCFEF19536F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6B26E-2FFB-4BBE-A911-0C0213AE5B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9682-CA27-4754-A04C-C1CC1715FC44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6B26E-2FFB-4BBE-A911-0C0213AE5B8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764"/>
            <a:ext cx="9144000" cy="644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95736" y="1382911"/>
            <a:ext cx="6912768" cy="1470025"/>
          </a:xfrm>
        </p:spPr>
        <p:txBody>
          <a:bodyPr>
            <a:normAutofit fontScale="90000"/>
          </a:bodyPr>
          <a:lstStyle/>
          <a:p>
            <a:r>
              <a:rPr lang="ja-JP" altLang="en-US" sz="2800" dirty="0">
                <a:latin typeface="+mn-ea"/>
                <a:ea typeface="+mn-ea"/>
              </a:rPr>
              <a:t>２０２*年度</a:t>
            </a:r>
            <a:br>
              <a:rPr lang="en-US" altLang="ja-JP" sz="2800" dirty="0">
                <a:latin typeface="+mn-ea"/>
                <a:ea typeface="+mn-ea"/>
              </a:rPr>
            </a:br>
            <a:br>
              <a:rPr lang="en-US" altLang="ja-JP" sz="2000" dirty="0">
                <a:latin typeface="+mn-ea"/>
                <a:ea typeface="+mn-ea"/>
              </a:rPr>
            </a:br>
            <a:r>
              <a:rPr lang="ja-JP" altLang="en-US" sz="4000" dirty="0">
                <a:latin typeface="+mn-ea"/>
                <a:ea typeface="+mn-ea"/>
              </a:rPr>
              <a:t>プロペラ・</a:t>
            </a:r>
            <a:r>
              <a:rPr lang="en-US" altLang="ja-JP" sz="4000" dirty="0">
                <a:latin typeface="+mn-ea"/>
                <a:ea typeface="+mn-ea"/>
              </a:rPr>
              <a:t>ESD</a:t>
            </a:r>
            <a:r>
              <a:rPr lang="ja-JP" altLang="en-US" sz="3600" dirty="0">
                <a:latin typeface="+mn-ea"/>
                <a:ea typeface="+mn-ea"/>
              </a:rPr>
              <a:t>設計部</a:t>
            </a:r>
            <a:r>
              <a:rPr lang="ja-JP" altLang="en-US" sz="4000" dirty="0">
                <a:latin typeface="+mn-ea"/>
                <a:ea typeface="+mn-ea"/>
              </a:rPr>
              <a:t>の品質目標</a:t>
            </a:r>
            <a:endParaRPr kumimoji="1" lang="ja-JP" altLang="en-US" sz="4000" dirty="0">
              <a:latin typeface="+mn-ea"/>
              <a:ea typeface="+mn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75856" y="4437112"/>
            <a:ext cx="4968552" cy="1129680"/>
          </a:xfrm>
        </p:spPr>
        <p:txBody>
          <a:bodyPr>
            <a:noAutofit/>
          </a:bodyPr>
          <a:lstStyle/>
          <a:p>
            <a:pPr algn="r"/>
            <a:r>
              <a:rPr lang="ja-JP" altLang="en-US" sz="2000" b="1" dirty="0">
                <a:solidFill>
                  <a:schemeClr val="tx1"/>
                </a:solidFill>
                <a:latin typeface="+mn-ea"/>
              </a:rPr>
              <a:t>２０２*</a:t>
            </a:r>
            <a:r>
              <a:rPr kumimoji="1" lang="ja-JP" altLang="en-US" sz="2000" b="1" dirty="0">
                <a:solidFill>
                  <a:schemeClr val="tx1"/>
                </a:solidFill>
                <a:latin typeface="+mn-ea"/>
              </a:rPr>
              <a:t>年</a:t>
            </a:r>
            <a:r>
              <a:rPr lang="ja-JP" altLang="en-US" sz="2000" b="1" dirty="0">
                <a:solidFill>
                  <a:schemeClr val="tx1"/>
                </a:solidFill>
                <a:latin typeface="+mn-ea"/>
              </a:rPr>
              <a:t>**</a:t>
            </a:r>
            <a:r>
              <a:rPr kumimoji="1" lang="ja-JP" altLang="en-US" sz="2000" b="1" dirty="0">
                <a:solidFill>
                  <a:schemeClr val="tx1"/>
                </a:solidFill>
                <a:latin typeface="+mn-ea"/>
              </a:rPr>
              <a:t>月**日</a:t>
            </a:r>
            <a:endParaRPr kumimoji="1" lang="en-US" altLang="ja-JP" sz="2000" b="1" dirty="0">
              <a:solidFill>
                <a:schemeClr val="tx1"/>
              </a:solidFill>
              <a:latin typeface="+mn-ea"/>
            </a:endParaRPr>
          </a:p>
          <a:p>
            <a:pPr algn="r"/>
            <a:r>
              <a:rPr kumimoji="1" lang="ja-JP" altLang="en-US" sz="2000" b="1" dirty="0">
                <a:solidFill>
                  <a:schemeClr val="tx1"/>
                </a:solidFill>
                <a:latin typeface="+mn-ea"/>
              </a:rPr>
              <a:t>プロペラ・</a:t>
            </a:r>
            <a:r>
              <a:rPr kumimoji="1" lang="en-US" altLang="ja-JP" sz="2000" b="1" dirty="0">
                <a:solidFill>
                  <a:schemeClr val="tx1"/>
                </a:solidFill>
                <a:latin typeface="+mn-ea"/>
              </a:rPr>
              <a:t>ESD</a:t>
            </a:r>
            <a:r>
              <a:rPr kumimoji="1" lang="ja-JP" altLang="en-US" sz="2000" b="1" dirty="0">
                <a:solidFill>
                  <a:schemeClr val="tx1"/>
                </a:solidFill>
                <a:latin typeface="+mn-ea"/>
              </a:rPr>
              <a:t>設計部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470C2A6-803C-40C4-B4BA-6A4F8C14E243}"/>
              </a:ext>
            </a:extLst>
          </p:cNvPr>
          <p:cNvGrpSpPr/>
          <p:nvPr/>
        </p:nvGrpSpPr>
        <p:grpSpPr>
          <a:xfrm>
            <a:off x="0" y="0"/>
            <a:ext cx="9144000" cy="1287076"/>
            <a:chOff x="0" y="0"/>
            <a:chExt cx="9144000" cy="128707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0C505C-3599-4FB0-AD05-2488B2125B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9144000" cy="1287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4268ED42-1865-4BF7-B7E0-7B215FC2D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172400" y="116632"/>
              <a:ext cx="792433" cy="796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E213593-9A22-495A-97F4-FAF2040E76E8}"/>
              </a:ext>
            </a:extLst>
          </p:cNvPr>
          <p:cNvGrpSpPr/>
          <p:nvPr/>
        </p:nvGrpSpPr>
        <p:grpSpPr>
          <a:xfrm>
            <a:off x="0" y="0"/>
            <a:ext cx="9144000" cy="1287076"/>
            <a:chOff x="0" y="0"/>
            <a:chExt cx="9144000" cy="1287076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244C43A-0C8E-4F3F-9282-5165CAF391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144000" cy="1287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91279CDC-1A0A-44EE-BCE4-4ACAFF094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72400" y="116632"/>
              <a:ext cx="792433" cy="796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328118" y="296775"/>
            <a:ext cx="8208912" cy="724942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>
                <a:solidFill>
                  <a:schemeClr val="bg1"/>
                </a:solidFill>
              </a:rPr>
              <a:t>２０２*年度　プロペラ・</a:t>
            </a:r>
            <a:r>
              <a:rPr lang="en-US" altLang="ja-JP" sz="3200" dirty="0">
                <a:solidFill>
                  <a:schemeClr val="bg1"/>
                </a:solidFill>
              </a:rPr>
              <a:t>ESD</a:t>
            </a:r>
            <a:r>
              <a:rPr lang="ja-JP" altLang="en-US" sz="3200" dirty="0">
                <a:solidFill>
                  <a:schemeClr val="bg1"/>
                </a:solidFill>
              </a:rPr>
              <a:t>設計部の</a:t>
            </a:r>
            <a:r>
              <a:rPr kumimoji="1" lang="ja-JP" altLang="en-US" sz="3200" dirty="0">
                <a:solidFill>
                  <a:schemeClr val="bg1"/>
                </a:solidFill>
              </a:rPr>
              <a:t>品質目標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7" y="1628800"/>
            <a:ext cx="86413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+mn-ea"/>
              </a:rPr>
              <a:t>１．</a:t>
            </a:r>
            <a:endParaRPr lang="en-US" altLang="ja-JP" sz="2400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２．</a:t>
            </a:r>
            <a:endParaRPr lang="en-US" altLang="ja-JP" sz="2400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３．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698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0" y="0"/>
            <a:ext cx="9144000" cy="1287076"/>
            <a:chOff x="0" y="0"/>
            <a:chExt cx="9144000" cy="128707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144000" cy="1287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72400" y="116632"/>
              <a:ext cx="792433" cy="796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467544" y="255786"/>
            <a:ext cx="7272808" cy="724942"/>
          </a:xfrm>
        </p:spPr>
        <p:txBody>
          <a:bodyPr>
            <a:normAutofit/>
          </a:bodyPr>
          <a:lstStyle/>
          <a:p>
            <a:pPr algn="l"/>
            <a:endParaRPr kumimoji="1" lang="ja-JP" altLang="en-US" sz="32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303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764"/>
            <a:ext cx="9144000" cy="644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グループ化 5"/>
          <p:cNvGrpSpPr/>
          <p:nvPr/>
        </p:nvGrpSpPr>
        <p:grpSpPr>
          <a:xfrm>
            <a:off x="0" y="-88"/>
            <a:ext cx="9144000" cy="1287076"/>
            <a:chOff x="0" y="0"/>
            <a:chExt cx="9144000" cy="128707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9144000" cy="1287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172400" y="116632"/>
              <a:ext cx="792433" cy="796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タイトル 1"/>
          <p:cNvSpPr txBox="1">
            <a:spLocks/>
          </p:cNvSpPr>
          <p:nvPr/>
        </p:nvSpPr>
        <p:spPr>
          <a:xfrm>
            <a:off x="3779912" y="2204864"/>
            <a:ext cx="5040560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j-cs"/>
              </a:rPr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9865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12882</TotalTime>
  <Words>50</Words>
  <Application>Microsoft Office PowerPoint</Application>
  <PresentationFormat>画面に合わせる (4:3)</PresentationFormat>
  <Paragraphs>16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Office テーマ</vt:lpstr>
      <vt:lpstr>２０２*年度  プロペラ・ESD設計部の品質目標</vt:lpstr>
      <vt:lpstr>２０２*年度　プロペラ・ESD設計部の品質目標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Yoshihisa Okada</dc:creator>
  <cp:lastModifiedBy>辻本　あさひ</cp:lastModifiedBy>
  <cp:revision>770</cp:revision>
  <cp:lastPrinted>2023-09-28T04:25:05Z</cp:lastPrinted>
  <dcterms:created xsi:type="dcterms:W3CDTF">2013-09-16T01:34:59Z</dcterms:created>
  <dcterms:modified xsi:type="dcterms:W3CDTF">2023-11-27T06:13:05Z</dcterms:modified>
</cp:coreProperties>
</file>