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2" r:id="rId3"/>
    <p:sldId id="258" r:id="rId4"/>
    <p:sldId id="261" r:id="rId5"/>
    <p:sldId id="259" r:id="rId6"/>
    <p:sldId id="260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CFC1"/>
    <a:srgbClr val="8BC7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>
        <p:scale>
          <a:sx n="125" d="100"/>
          <a:sy n="125" d="100"/>
        </p:scale>
        <p:origin x="90" y="-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3367168-A7C3-4A51-ACFE-4D76B720982F}" type="datetime1">
              <a:rPr lang="fr-FR" smtClean="0"/>
              <a:t>28/02/2024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8T10:53:56.200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10:58:49.783"/>
    </inkml:context>
    <inkml:brush xml:id="br0">
      <inkml:brushProperty name="width" value="0.1" units="cm"/>
      <inkml:brushProperty name="height" value="0.1" units="cm"/>
      <inkml:brushProperty name="color" value="#72CFC1"/>
    </inkml:brush>
  </inkml:definitions>
  <inkml:trace contextRef="#ctx0" brushRef="#br0">1 1 24575,'22'0'0,"3"-1"0,0 1 0,1 1 0,-1 1 0,-1 1 0,1 2 0,0 0 0,25 9 0,-36-9 0,0-1 0,1-1 0,0-1 0,0 0 0,19 0 0,44 7 0,-50-5 0,1 0 0,-1-2 0,42-3 0,-43 0 0,0 1 0,1 2 0,-1 0 0,27 7 0,211 43 0,-259-51 0,0 1 0,0-1 0,0 1 0,0 1 0,0-1 0,-1 1 0,1 0 0,-1 0 0,0 0 0,6 6 0,32 17 0,-37-22 0,-1-1 0,1 1 0,-1 1 0,0-1 0,0 1 0,-1 0 0,1 0 0,-1 0 0,0 0 0,0 1 0,4 8 0,-4-7 0,1 1 0,0-1 0,0 0 0,1-1 0,0 1 0,11 9 0,5-1 0,-10-6 0,0 0 0,0-1 0,1-1 0,0 0 0,1-1 0,0 0 0,14 3 0,-16-5 0,-1 1 0,1 0 0,18 10 0,-20-8 0,1-2 0,0 0 0,21 7 0,-23-9 0,0 1 0,-1-1 0,0 1 0,0 1 0,14 9 0,-15-9 0,1 0 0,-1-1 0,1 1 0,1-2 0,14 6 0,-5-3 0,-1 1 0,0 0 0,22 13 0,15 7 0,-26-14 0,36 25 0,6 2 0,-231-143 0,-18-7 0,171 105 0,-36-18 0,-55-39 0,-13-29 0,75 59 0,-71-54 0,93 75 0,-1 1 0,0 1 0,0 0 0,-1 1 0,-22-7 0,7 7 0,1 1 0,-1 1 0,-35-1 0,64 7 0,0 0 0,0 0 0,0 0 0,0 0 0,-1 1 0,1-1 0,0 1 0,0 0 0,0 0 0,1 0 0,-1 1 0,0-1 0,0 1 0,-2 1 0,4-2 0,0-1 0,1 1 0,-1-1 0,1 1 0,-1 0 0,1-1 0,-1 1 0,1 0 0,-1-1 0,1 1 0,0 0 0,0 0 0,-1-1 0,1 1 0,0 0 0,0 0 0,0-1 0,0 1 0,-1 0 0,1 0 0,0 0 0,1 0 0,-1 1 0,1 0 0,-1-1 0,1 1 0,0-1 0,0 1 0,0-1 0,0 1 0,0-1 0,0 1 0,0-1 0,0 0 0,1 0 0,-1 0 0,2 2 0,13 8 0,-1-2 0,1 1 0,22 8 0,20 12 0,-33-4 0,-23-22 0,1-1 0,-1 0 0,1 0 0,0 0 0,0 0 0,0 0 0,5 3 0,-3-2 0,0 0 0,0 0 0,0 1 0,0 0 0,0 0 0,6 10 0,18 20 0,-23-29 0,0-1 0,1 1 0,-1-1 0,1 0 0,0-1 0,0 0 0,1 0 0,-1 0 0,1-1 0,0 0 0,0 0 0,0-1 0,11 1 0,105 29 0,-12-3 0,-71-19 0,0 3 0,-2 1 0,76 38 0,-63-27 0,-17-8 0,2 1 0,45 15 0,-68-29 0,0-1 0,0-1 0,22 1 0,-28-3 0,1 0 0,-1 1 0,1-1 0,-1 2 0,1 0 0,-1 0 0,0 0 0,0 1 0,0 0 0,0 1 0,0-1 0,12 10 0,-11-8 0,0 0 0,0 0 0,0-1 0,0 0 0,1-1 0,0 0 0,0 0 0,0-1 0,13 1 0,35 9 0,-29-3 0,-9-1 0,0-2 0,1-1 0,0 0 0,1-1 0,33 0 0,-18-4 0,-10-1 0,-1 1 0,1 2 0,0 0 0,29 7 0,-30-4 0,1-2 0,0-1 0,0-1 0,27-2 0,-21 0 0,-62 2 0,1-1 0,-1-1 0,1-2 0,0-1 0,0-1 0,-42-13 0,-152-55 0,207 68 0,0-1 0,0-1 0,-22-12 0,65 35 0,1-1 0,0-1 0,34 11 0,33 13 0,-34-13 0,-44-16 0,0 1 0,-1 0 0,-1 1 0,1 1 0,26 25 0,23 17 0,-10-20 0,-39-25 0,-2 0 0,1 1 0,21 19 0,79 66 0,-80-59 0,-2 2 0,-2 1 0,-1 1 0,32 56 0,-47-67 0,1 4 0,1-2 0,1 0 0,2-1 0,30 35 0,6 8 0,-42-52 0,3 4 0,-2 0 0,20 43 0,-24-37 0,9 44 0,-13-48 0,-8-27 0,0 1 0,1 0 0,-1-1 0,0 1 0,1-1 0,-1 1 0,0 0 0,0-1 0,0 1 0,1 0 0,-1-1 0,0 1 0,0 0 0,0 0 0,0-1 0,0 1 0,0 0 0,0-1 0,-1 1 0,1 0 0,0-1 0,0 1 0,0 0 0,-1-1 0,1 1 0,0 0 0,-1-1 0,1 1 0,0-1 0,-2 2 0,-15-12 0,-19-27 0,-148-188 0,148 175 0,-30-56 0,35 55 0,-45-59 0,10 33 0,53 64 0,-1 1 0,0 1 0,-21-13 0,-24-20 0,59 44 0,0-1 0,-1 1 0,1 0 0,0 0 0,0-1 0,0 1 0,-1 0 0,1 0 0,0-1 0,0 1 0,-1 0 0,1 0 0,0 0 0,-1 0 0,1-1 0,0 1 0,0 0 0,-1 0 0,1 0 0,0 0 0,-1 0 0,1 0 0,0 0 0,-1 0 0,1 0 0,0 0 0,-1 0 0,1 0 0,0 0 0,-1 0 0,1 0 0,0 0 0,-1 1 0,1-1 0,0 0 0,0 0 0,-1 0 0,1 0 0,0 0 0,0 1 0,-1-1 0,1 0 0,0 0 0,0 1 0,-1-1 0,1 0 0,0 1 0,-5 21 0,9 27 0,1-34 0,1-1 0,0 0 0,15 24 0,12 29 0,-20-39 0,0-1 0,2-1 0,1 0 0,32 39 0,21 34 0,38 52 0,-74-108 0,-4-6 0,-17-24 0,-1 1 0,-1 0 0,0 0 0,-1 1 0,0 1 0,-1-1 0,-1 1 0,10 31 0,-13-33 0,2 0 0,-1 0 0,2 0 0,0-1 0,12 18 0,-4-5 0,14 17 0,9 18 0,25 44 0,1 1 0,-59-95 0,1 0 0,0 0 0,1 0 0,1-1 0,-1 0 0,1-1 0,12 11 0,-42-69 0,7 25 0,1-1 0,0 0 0,2-1 0,-16-49 0,-9-19 0,32 83 0,1 1 0,0-1 0,1 0 0,0 0 0,0-1 0,1 1 0,1-1 0,-1-11 0,2 22 0,0 1 0,0-1 0,1 0 0,-1 1 0,0-1 0,0 0 0,0 1 0,1-1 0,-1 0 0,0 1 0,1-1 0,-1 1 0,0-1 0,1 1 0,-1-1 0,1 1 0,-1-1 0,1 1 0,-1-1 0,1 1 0,-1-1 0,1 1 0,0 0 0,-1-1 0,1 1 0,0 0 0,-1 0 0,1-1 0,-1 1 0,1 0 0,0 0 0,0 0 0,-1 0 0,2 0 0,23 13 0,-18-7 0,-1 0 0,0 1 0,0-1 0,9 15 0,49 81 0,-44-63 0,-17-31 0,0-1 0,1 1 0,0-1 0,8 11 0,-1-1 0,-1 1 0,-1-1 0,0 1 0,-2 1 0,0 0 0,5 23 0,-9-34 0,5 18 0,-2 1 0,0 1 0,-2-1 0,-1 1 0,0 29 0,-58-140 0,51 71 0,0 0 0,1-1 0,1 1 0,-2-14 0,3 16 0,0-1 0,-1 1 0,-1-1 0,1 1 0,-2-1 0,-7-16 0,4 13 0,1 0 0,1-1 0,0 0 0,1 0 0,-3-19 0,5 19 0,-1 1 0,-1-1 0,0 1 0,-1 0 0,-13-26 0,13 29 0,0 0 0,0 0 0,1-1 0,-4-18 0,6 20 0,0 1 0,-1-1 0,0 0 0,-1 1 0,0 0 0,0 0 0,-11-15 0,8 12 0,0 1 0,0-2 0,1 1 0,1-1 0,-5-16 0,-10-23 0,-11-17 0,4-2 0,-20-77 0,32 95 0,6 26 0,2 0 0,1 0 0,1-1 0,-3-52 0,7 57 0,-2 1 0,0 0 0,-12-39 0,-3-24 0,20 66 0,10 24 0,18 31 0,-23-27 0,8 8 0,0-2 0,-1 2 0,-1 0 0,0 0 0,-1 1 0,-1 1 0,10 22 0,9 21 0,-25-54 0,1 1 0,-2 1 0,1-1 0,-2 0 0,1 1 0,-1 0 0,0 0 0,-1 0 0,1 13 0,2 25 0,2-1 0,3 0 0,17 55 0,-21-83 0,-2-2 0,-1 1 0,-1 0 0,1 24 0,-3-29 0,0 1 0,1-1 0,1 0 0,0 0 0,1 1 0,1-2 0,7 20 0,15 32 0,10 22 0,-22-58 0,-1 1 0,12 44 0,15 33 0,-102-210 0,-105-208 0,152 282 0,-13-20 0,-48-60 0,14 6 0,13 25 0,-26-38 0,-60-92 0,125 194 0,-7-10 0,0 0 0,-2 1 0,-24-23 0,38 40 0,-1 0 0,1 0 0,0 0 0,0 0 0,-3-10 0,3 8 0,1 1 0,-2-1 0,1 1 0,-7-7 0,-43-54 0,41 50 0,-1 0 0,-26-26 0,-85-81 0,105 107 0,17 14 0,-1 1 0,1 0 0,-1 0 0,0 0 0,0 0 0,0 1 0,-1 0 0,1 0 0,-1 0 0,0 0 0,0 1 0,0 0 0,-10-2 0,-14-2 0,24 4 0,-1 1 0,0-1 0,1 1 0,-1 1 0,0-1 0,0 1 0,-9 1 0,13-1 0,0 1 0,1 0 0,-1 0 0,1 1 0,-1-1 0,1 0 0,0 1 0,-1-1 0,1 1 0,0 0 0,0 0 0,0 0 0,0 0 0,1 0 0,-1 0 0,1 1 0,-1-1 0,1 0 0,0 1 0,-1-1 0,1 1 0,-1 4 0,-1 3 0,0 1 0,0-1 0,1 1 0,1-1 0,0 1 0,0 0 0,1-1 0,0 1 0,1 0 0,0-1 0,1 1 0,0-1 0,1 1 0,0-1 0,0 0 0,6 11 0,1 0 0,2-1 0,0 0 0,0-1 0,2 0 0,1-1 0,23 23 0,-29-34 0,0 1 0,1-1 0,-1-1 0,1 0 0,1-1 0,-1 1 0,1-2 0,18 6 0,-28-10 0,1 0 0,-1 0 0,0 0 0,1 0 0,-1 0 0,1 0 0,-1-1 0,0 1 0,1 0 0,-1-1 0,0 1 0,0-1 0,1 0 0,-1 1 0,0-1 0,0 0 0,0 0 0,0 1 0,0-1 0,0 0 0,0 0 0,0 0 0,0 0 0,0-1 0,0 1 0,-1 0 0,1 0 0,0 0 0,-1-1 0,1 1 0,-1 0 0,1-1 0,-1 1 0,0 0 0,0-1 0,1 1 0,-1 0 0,0-1 0,-1-1 0,3-67 0,-3 58 0,2-42 0,-3-41 0,2 86 0,-1 1 0,-1-1 0,0 1 0,0 0 0,0-1 0,-1 1 0,0 0 0,-6-10 0,9 17 0,-1 0 0,1 1 0,0-1 0,-1 0 0,1 0 0,-1 0 0,1 1 0,-1-1 0,0 0 0,1 1 0,-1-1 0,1 0 0,-1 1 0,0-1 0,0 1 0,1-1 0,-1 1 0,0-1 0,0 1 0,0 0 0,0-1 0,1 1 0,-1 0 0,0 0 0,0 0 0,-2-1 0,2 2 0,0 0 0,0-1 0,1 1 0,-1 0 0,0-1 0,0 1 0,0 0 0,1 0 0,-1 0 0,0 0 0,1 0 0,-1 0 0,0 0 0,1 0 0,0 0 0,-1 0 0,0 2 0,-1 4 0,0 0 0,1 1 0,-1-1 0,2 0 0,-1 11 0,2-9-136,0 0-1,1-1 1,1 1-1,-1 0 1,1-1-1,1 0 1,-1 1-1,2-1 0,9 14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10:59:07.892"/>
    </inkml:context>
    <inkml:brush xml:id="br0">
      <inkml:brushProperty name="width" value="0.1" units="cm"/>
      <inkml:brushProperty name="height" value="0.1" units="cm"/>
      <inkml:brushProperty name="color" value="#72CFC1"/>
    </inkml:brush>
  </inkml:definitions>
  <inkml:trace contextRef="#ctx0" brushRef="#br0">9297 1 24575,'-1'38'0,"-3"0"0,-7 38 0,10-70 0,0-1 0,1 1 0,0 0 0,0-1 0,0 1 0,0-1 0,1 1 0,0-1 0,0 1 0,1-1 0,0 0 0,-1 1 0,2-1 0,-1 0 0,1 0 0,-1 0 0,1-1 0,1 1 0,-1-1 0,1 1 0,-1-1 0,1 0 0,1-1 0,5 6 0,-3-1 0,-1 1 0,0 0 0,-1 0 0,0 0 0,0 1 0,-1 0 0,0 0 0,-1 0 0,0 0 0,-1 1 0,2 15 0,15 46 0,-4-27 0,-2 0 0,-2 1 0,-2 0 0,5 69 0,-12-103 0,1 0 0,0 0 0,1 0 0,0-1 0,1 0 0,0 0 0,11 17 0,-10-18 0,0 1 0,0 0 0,-1 0 0,-1 0 0,0 1 0,0-1 0,2 17 0,-4-15 0,1 0 0,0-1 0,1 1 0,6 13 0,-6-16 0,0 1 0,0 0 0,-1 0 0,-1 1 0,1-1 0,-1 13 0,-1-3 0,0 0 0,2 0 0,0-1 0,1 1 0,1-1 0,1 0 0,1 0 0,11 22 0,-9-20 0,-2 0 0,0 1 0,5 33 0,-8-35 0,0 0 0,2 0 0,0-1 0,17 36 0,-11-29 0,-1 1 0,-1 1 0,-1 0 0,9 52 0,-14-40 0,-1-1 0,-5 70 0,0-30 0,1-59 0,-1-1 0,-7 31 0,-1 4 0,1 0 0,4-26 0,2-1 0,-1 30 0,3-18 0,-9 45 0,5-45 0,0 49 0,6-48 0,0-28 0,0 0 0,0 0 0,-1 0 0,-1 0 0,0 0 0,-1-1 0,-1 1 0,0 0 0,0-1 0,-1 1 0,-7 14 0,7-20 0,1 0 0,0 1 0,0-1 0,1 1 0,0 0 0,1 0 0,-2 10 0,3-12 0,-1 1 0,0-1 0,0 0 0,0 0 0,-1 1 0,0-1 0,-1 0 0,1-1 0,-1 1 0,0 0 0,0-1 0,-8 10 0,7-10 0,1 1 0,-1 0 0,1 0 0,0 0 0,0 0 0,1 0 0,0 1 0,0-1 0,0 1 0,1-1 0,0 1 0,0 0 0,1 0 0,0 7 0,0-5 0,-1 0 0,0 1 0,0-1 0,-1 0 0,0 0 0,-1 0 0,-4 9 0,-1 1 0,0 0 0,2 1 0,0 0 0,1 0 0,1 0 0,1 0 0,1 1 0,0-1 0,3 33 0,-3-39 0,1 1 0,-2-1 0,0 1 0,-1-1 0,0 0 0,-1-1 0,-9 19 0,-11 31 0,21-52 0,-1 0 0,0 0 0,-13 20 0,-12 28 0,25-49 0,0 1 0,-1-1 0,0 0 0,-1-1 0,0 1 0,0-1 0,-1-1 0,-13 12 0,13-12 0,0 0 0,0 0 0,0 1 0,1 0 0,0 0 0,1 1 0,0 0 0,-9 21 0,4-2 0,-2 0 0,-28 48 0,0-1 0,9-31 0,11-17 0,21-28 0,0 1 0,-1-1 0,1 0 0,-1 0 0,1 1 0,0-1 0,0 1 0,-1-1 0,1 0 0,0 1 0,0-1 0,-1 1 0,1-1 0,0 0 0,0 1 0,0-1 0,0 1 0,0-1 0,0 1 0,-1-1 0,1 1 0,0-1 0,0 1 0,1-1 0,-1 1 0,0-1 0,0 0 0,0 1 0,0-1 0,0 1 0,0-1 0,1 1 0,-1-1 0,0 0 0,0 1 0,0-1 0,1 1 0,-1-1 0,0 0 0,1 1 0,-1-1 0,0 0 0,1 1 0,-1-1 0,1 0 0,-1 0 0,0 1 0,1-1 0,-1 0 0,1 0 0,-1 0 0,1 0 0,-1 0 0,1 1 0,0-1 0,1 0 0,-1 0 0,1 0 0,0 0 0,0 0 0,-1 0 0,1-1 0,0 1 0,0 0 0,-1-1 0,1 1 0,0-1 0,-1 0 0,4-1 0,3-5 0,-1 0 0,1 0 0,-1-1 0,-1 0 0,0 0 0,0-1 0,0 1 0,-1-1 0,0 0 0,-1-1 0,4-11 0,16-30 0,-19 41 0,0 2 0,0-1 0,0 0 0,-1 0 0,-1 0 0,1 0 0,-1-1 0,-1 1 0,0-1 0,0 0 0,0-12 0,18-126 0,-18 137 0,0 0 0,0 0 0,1 1 0,1-1 0,0 1 0,0 0 0,1 0 0,0 0 0,0 0 0,1 1 0,1 0 0,0 0 0,0 1 0,0 0 0,12-9 0,-19 16 0,0 1 0,0 0 0,1 0 0,-1-1 0,0 1 0,0 0 0,0 0 0,0-1 0,1 1 0,-1 0 0,0 0 0,0-1 0,1 1 0,-1 0 0,0 0 0,0 0 0,1 0 0,-1-1 0,0 1 0,1 0 0,-1 0 0,0 0 0,1 0 0,-1 0 0,0 0 0,0 0 0,1 0 0,-1 0 0,0 0 0,1 0 0,-1 0 0,0 0 0,1 0 0,-1 0 0,0 0 0,1 0 0,-1 1 0,0-1 0,0 0 0,1 0 0,-1 0 0,0 0 0,0 1 0,1-1 0,-1 0 0,0 0 0,0 0 0,1 1 0,2 20 0,-10 27 0,-22 8 0,20-42 0,1 2 0,1-1 0,-11 32 0,11-27 0,-1 0 0,0 0 0,-2-1 0,-1-1 0,-15 23 0,0-1 0,-32 72 0,49-99 0,1 0 0,0-1 0,-1 1 0,0-2 0,-11 12 0,-38 47 0,50-63 0,1 1 0,-1 0 0,1 0 0,1 1 0,0 0 0,0 0 0,0 1 0,1-1 0,1 1 0,-7 18 0,11-27 0,0 0 0,0-1 0,0 1 0,0-1 0,0 1 0,0 0 0,0-1 0,0 1 0,0 0 0,0-1 0,0 1 0,0-1 0,0 1 0,0 0 0,0-1 0,1 1 0,-1-1 0,0 1 0,1 0 0,-1-1 0,0 1 0,1-1 0,-1 1 0,0-1 0,1 1 0,0-1 0,12-5 0,10-23 0,-10-1 0,-1 6 0,-2 0 0,-1-1 0,0 0 0,8-45 0,-15 60 0,1-1 0,0 1 0,0 1 0,8-16 0,7-23 0,-9 12 0,6-56 0,-11 62 0,14-46 0,1-11 0,-17 75 0,0 1 0,1 0 0,0 0 0,4-9 0,-6 73 0,-4-44 0,0 0 0,0-1 0,-1 0 0,-1 1 0,-8 12 0,8-13 0,-1 1 0,1-1 0,1 1 0,-6 18 0,5-12 0,0-1 0,-1 0 0,-9 16 0,-15 37 0,24-51 0,-1-1 0,0 0 0,-1-1 0,-1 1 0,-17 21 0,14-22 0,2 2 0,0-1 0,-15 33 0,22-38 0,0 1 0,0-1 0,1 0 0,0 16 0,1-17 0,1 0 0,-2 0 0,1-1 0,-2 1 0,1-1 0,-7 17 0,-37 61 0,-60 87 0,70-110 0,29-49 0,-1 0 0,-1 0 0,0-1 0,-18 22 0,26-35 0,0-1 0,0 1 0,0 0 0,1-1 0,-1 1 0,0 0 0,1 0 0,-1 0 0,0-1 0,1 1 0,-1 0 0,1 0 0,-1 0 0,1 0 0,0 0 0,-1 0 0,1 0 0,0 0 0,0 0 0,-1 0 0,1 0 0,0 0 0,0 0 0,0 1 0,1-1 0,0-1 0,0 1 0,-1-1 0,1 1 0,0-1 0,0 1 0,0-1 0,0 0 0,-1 0 0,1 1 0,0-1 0,0 0 0,0 0 0,0 0 0,0 0 0,0 0 0,0 0 0,0 0 0,-1 0 0,3-1 0,3 0 0,0 0 0,-1 0 0,1-1 0,0 0 0,-1 0 0,1-1 0,9-5 0,48-41 0,-41 33 0,-1-1 0,0-1 0,-1 0 0,-1-2 0,18-23 0,-31 35 0,0 0 0,0-1 0,-1 0 0,-1 0 0,0-1 0,0 1 0,3-11 0,-7 19 0,0-1 0,1 0 0,-1 0 0,0 1 0,0-1 0,0 0 0,0 1 0,0-1 0,-1 0 0,1 1 0,0-1 0,-1 0 0,1 1 0,-1-1 0,0 1 0,1-1 0,-1 1 0,0-1 0,-2-2 0,1 3 0,0-1 0,0 1 0,-1-1 0,1 1 0,0 0 0,-1 0 0,1 0 0,-1 0 0,0 0 0,1 0 0,-1 1 0,1 0 0,-1-1 0,0 1 0,1 0 0,-6 1 0,1-1 0,-1 1 0,1 1 0,0 0 0,0 0 0,0 0 0,1 0 0,-1 1 0,0 1 0,1-1 0,0 1 0,-8 6 0,-33 16 0,35-20 0,1 0 0,1 1 0,-18 13 0,-13 9 0,17-13 0,0 2 0,1 0 0,-21 22 0,-3 3 0,38-34 0,1 1 0,0 0 0,0 0 0,1 1 0,-9 19 0,-3 4 0,-39 78 0,45-87 0,1 0 0,1 0 0,-9 34 0,19-55 0,0 0 0,0-1 0,1 1 0,-1 0 0,1-1 0,0 1 0,0 0 0,0 0 0,1-1 0,-1 1 0,1 0 0,0 0 0,0-1 0,0 1 0,0-1 0,1 1 0,-1-1 0,1 0 0,0 1 0,0-1 0,5 5 0,-5-6 0,-1-1 0,1 1 0,0-1 0,0 0 0,0 0 0,-1 1 0,1-2 0,1 1 0,-1 0 0,0 0 0,0 0 0,0-1 0,0 0 0,0 1 0,1-1 0,-1 0 0,0 0 0,0 0 0,0 0 0,1 0 0,-1-1 0,0 1 0,0 0 0,0-1 0,0 0 0,1 0 0,-1 0 0,0 0 0,0 0 0,-1 0 0,1 0 0,0 0 0,0-1 0,-1 1 0,1-1 0,0 1 0,2-4 0,7-8 0,0-1 0,0 1 0,-2-2 0,10-16 0,-10 15 0,0 1 0,1 0 0,21-23 0,139-134 0,-156 156 0,-1-1 0,-1 0 0,-1-1 0,0 0 0,10-26 0,-19 40 0,-1 1 0,1-1 0,-1 0 0,0 1 0,0-1 0,0 0 0,-1 0 0,1 0 0,-1 1 0,0-1 0,0 0 0,0 0 0,-1 0 0,1 0 0,-1 1 0,0-1 0,0 0 0,0 0 0,0 1 0,-1-1 0,0 1 0,1-1 0,-1 1 0,0 0 0,-1 0 0,-2-4 0,-1 2 0,1 1 0,-1 0 0,0 0 0,0 0 0,0 1 0,0 0 0,0 0 0,-1 0 0,0 1 0,1 0 0,-1 1 0,0-1 0,0 1 0,-7 0 0,-13-1 0,1 0 0,-1 2 0,0 2 0,-33 5 0,49-5 0,0 0 0,1 1 0,-1 0 0,1 1 0,0 1 0,0-1 0,0 2 0,0-1 0,1 1 0,0 1 0,0-1 0,-15 17 0,12-8 0,1 0 0,0 0 0,-10 22 0,-4 5 0,-81 107 0,86-116 0,1 2 0,2 0 0,1 1 0,2 0 0,-17 72 0,25-83 0,0-1 0,-1 0 0,-21 45 0,27-69 0,1 1 0,0-1 0,-1 0 0,1 1 0,0-1 0,-1 1 0,1-1 0,0 0 0,0 1 0,0-1 0,-1 1 0,1-1 0,0 0 0,0 1 0,0-1 0,0 1 0,0-1 0,0 1 0,0-1 0,0 1 0,0-1 0,0 1 0,0-1 0,0 1 0,0-1 0,0 1 0,0-1 0,0 0 0,0 1 0,1-1 0,-1 1 0,0-1 0,0 1 0,0-1 0,1 0 0,-1 1 0,0-1 0,1 0 0,-1 1 0,21-5 0,21-19 0,-24 9 0,-1-1 0,0 0 0,-1-1 0,-1-1 0,0 0 0,-1-1 0,12-21 0,27-60 0,-44 84 0,50-65 0,0-12 0,-50 82 0,-1 0 0,0-1 0,-1 0 0,0-1 0,-1 0 0,0 0 0,-1 0 0,0 0 0,6-25 0,-11 36 0,0 1 0,0-1 0,0 0 0,0 0 0,0 0 0,0 0 0,0 1 0,-1-1 0,1 0 0,0 0 0,0 0 0,-1 1 0,1-1 0,0 0 0,-1 0 0,1 1 0,-1-1 0,1 0 0,-1 1 0,1-1 0,-1 0 0,1 1 0,-1-1 0,0 1 0,1-1 0,-1 1 0,0-1 0,0 1 0,1-1 0,-1 1 0,-1-1 0,-1 1 0,0-1 0,0 1 0,0 0 0,0 0 0,1 0 0,-1 0 0,0 0 0,0 1 0,-4 0 0,-56 23 0,43-14 0,-19 9 0,-70 47 0,52-29 0,38-26 0,0 1 0,-31 27 0,27-18 0,17-17 0,0 1 0,0 0 0,1 0 0,0 0 0,0 1 0,1 0 0,-7 11 0,1-1 0,-7 17 0,18-33 0,0 0 0,0 1 0,0-1 0,0 0 0,0 0 0,0 0 0,0 0 0,0-1 0,0 1 0,0 0 0,0 0 0,0-1 0,0 1 0,0 0 0,0-1 0,0 1 0,0-1 0,0 1 0,0-1 0,0 0 0,1 0 0,27-16 0,116-68 0,43-11 0,-148 85 0,-36 11 0,-1-1 0,1 1 0,-1-1 0,1 0 0,-1 0 0,1 0 0,-1 0 0,1 0 0,-1-1 0,0 0 0,0 1 0,1-1 0,-1-1 0,-1 1 0,1 0 0,0-1 0,0 1 0,-1-1 0,0 0 0,3-4 0,-50 33 0,-70 58 0,80-60 0,1 2 0,-38 38 0,-7 5 0,0 10 0,33-31 0,-18 15 0,51-47 0,0 0 0,2 1 0,-15 26 0,14-22 0,-69 91 0,69-99 0,0 0 0,-1 0 0,0-1 0,-20 12 0,6-2 0,18-14 0,5-4 0,-1 0 0,1-1 0,0 1 0,-1-1 0,0 0 0,0 0 0,0-1 0,-10 5 0,15-8 0,0 1 0,-1 0 0,1 0 0,0-1 0,0 1 0,-1 0 0,1-1 0,0 1 0,0 0 0,-1-1 0,1 1 0,0-1 0,0 1 0,0 0 0,0-1 0,0 1 0,0-1 0,0 1 0,0 0 0,0-1 0,0 1 0,0-1 0,0 1 0,0 0 0,0-1 0,0 1 0,0-1 0,0 1 0,0 0 0,1-1 0,-1 1 0,0 0 0,0-1 0,0 1 0,1 0 0,-1-1 0,0 1 0,0 0 0,1-1 0,-1 1 0,0 0 0,1 0 0,10-19 0,-1 4 0,1 1 0,0 0 0,1 1 0,19-16 0,-19 17 0,0-1 0,-1 0 0,0-1 0,-2 0 0,13-22 0,-2 3 0,16-7 0,-30 35 0,-1 0 0,0-1 0,0 0 0,0 0 0,0 0 0,-1 0 0,6-11 0,-10 16 0,0 1 0,0 0 0,0 0 0,0-1 0,0 1 0,0 0 0,1 0 0,-1-1 0,0 1 0,0 0 0,0 0 0,0-1 0,0 1 0,0 0 0,0-1 0,0 1 0,0 0 0,0 0 0,0-1 0,-1 1 0,1 0 0,0 0 0,0-1 0,0 1 0,0 0 0,0 0 0,0-1 0,-1 1 0,1 0 0,0 0 0,0-1 0,0 1 0,-1 0 0,1 0 0,0 0 0,0 0 0,0-1 0,-1 1 0,1 0 0,0 0 0,0 0 0,-1 0 0,1 0 0,0 0 0,-1 0 0,-19 2 0,-16 11 0,10 0 0,12-6 0,0 0 0,1 1 0,-21 16 0,-123 122 0,130-120 0,17-15 0,-2-1 0,1-1 0,-1 0 0,-1-1 0,1 0 0,-2-1 0,1 0 0,-1-1 0,-20 7 0,24-8 0,0 0 0,1 1 0,0 1 0,0 0 0,0 0 0,1 0 0,0 1 0,-12 17 0,-33 31 0,33-37 0,-29 39 0,31-19 0,17-35 0,0 1 0,0-1 0,-1 0 0,0 1 0,0-1 0,0 0 0,-1 0 0,1-1 0,-7 8 0,-14 15 0,-38 52 0,40-38 0,17-32 0,1 0 0,-1 0 0,-1-1 0,0 0 0,-6 9 0,7-11 0,0 1 0,0 0 0,1 0 0,-1 1 0,1-1 0,-3 12 0,5-13 0,-1 0 0,0 0 0,0 0 0,0-1 0,0 1 0,-1 0 0,0-1 0,0 0 0,0 1 0,0-1 0,-1-1 0,-4 5 0,8-8 0,0 0 0,0 0 0,0 0 0,0 0 0,0 0 0,0 0 0,0 0 0,0 0 0,-1 0 0,1 0 0,0 0 0,0 0 0,0 0 0,0 1 0,0-1 0,0 0 0,-1 0 0,1-1 0,0 1 0,0 0 0,0 0 0,0 0 0,0 0 0,0 0 0,-1 0 0,1 0 0,0 0 0,0 0 0,0 0 0,0 0 0,0 0 0,0 0 0,0 0 0,0 0 0,-1 0 0,1-1 0,0 1 0,0 0 0,0 0 0,0 0 0,0 0 0,0 0 0,0 0 0,0 0 0,0-1 0,0 1 0,0 0 0,0 0 0,0 0 0,0 0 0,0 0 0,0 0 0,0 0 0,0-1 0,0 1 0,0 0 0,0 0 0,0 0 0,0 0 0,0 0 0,1-15 0,5-13 0,14-23 0,-13 38 0,-1 0 0,-1-1 0,0 1 0,-1-1 0,-1-1 0,0 1 0,-1 0 0,1-22 0,-6 38 0,-1-1 0,1 0 0,0 1 0,0-1 0,0 1 0,0 0 0,0 0 0,1 0 0,-1 0 0,0 1 0,-2 2 0,-20 15 0,-22 7 0,21-12 0,1 0 0,0 1 0,1 2 0,-26 25 0,-28 25 0,29-32 0,40-31 0,0 0 0,1 1 0,0 0 0,0 1 0,1-1 0,-1 1 0,-6 9 0,12-13 0,0 0 0,-1 0 0,1-1 0,-1 1 0,0-1 0,0 0 0,0 0 0,0 0 0,0 0 0,0 0 0,-1-1 0,1 1 0,-6 1 0,-52 7 0,50-9 0,-1 0 0,1 1 0,-21 6 0,10 1 0,0-1 0,-1-1 0,1-1 0,-1-2 0,0 0 0,-1-1 0,-33 0 0,43-3 0,-2 0 0,-1 0 0,1 0 0,-1-2 0,1 0 0,0-1 0,0 0 0,0-1 0,-25-11 0,25 10 0,-1 1 0,1 0 0,-1 1 0,0 1 0,0 0 0,0 1 0,0 1 0,-29 4 0,-4-2 0,219 11 0,-69-3 0,-21-1 0,-38-3 0,50-1 0,-59-4 0,0-2 0,0-1 0,-1-2 0,1 0 0,42-14 0,19-3 0,-75 19 0,0-1 0,-1-1 0,0-1 0,0 0 0,0-1 0,0-1 0,21-12 0,-31 15 0,1 0 0,0 0 0,1 1 0,-1 0 0,1 0 0,-1 1 0,18-2 0,31-10 0,-58 11 0,-14 0 0,-17 1 0,-64 0 0,-133 5 0,166 8 0,45-7 0,-1-1 0,-29 1 0,-74 6 0,-11 1 0,98-10 0,0 1 0,-47 10 0,53-7 0,-16 4 0,-1-3 0,-62 1 0,-781-8 0,884 2 0,0-1 0,0 0 0,0-1 0,0 1 0,0-1 0,0 0 0,1 0 0,-1 0 0,0-1 0,1 0 0,-7-3 0,12 5 0,-1-1 0,0 1 0,0 0 0,1-1 0,-1 1 0,0-1 0,1 1 0,-1 0 0,0-1 0,1 1 0,-1 0 0,1-1 0,-1 1 0,0 0 0,1 0 0,-1-1 0,1 1 0,-1 0 0,1 0 0,-1 0 0,1 0 0,-1 0 0,1-1 0,-1 1 0,1 0 0,-1 0 0,1 0 0,-1 0 0,1 0 0,-1 1 0,2-1 0,21-3 0,27 1 0,1 3 0,-1 1 0,60 11 0,-57-6 0,-1-2 0,1-3 0,63-5 0,-9 0 0,63 3 0,-203 1 0,-3 0 0,-1-1 0,1-2 0,0-2 0,-1-1 0,-48-13 0,-38-12 0,-10-4 0,-1 0 0,102 27 0,13 2 0,2-1 0,-29-12 0,-20-8 0,41 17 0,1-1 0,-42-24 0,19 10 0,36 18 0,-35-14 0,44 19 0,0 1 0,0-1 0,1 1 0,-1-1 0,0 1 0,0 0 0,0 0 0,0 0 0,0 0 0,0 0 0,0 0 0,0 0 0,0 1 0,0-1 0,1 1 0,-1-1 0,0 1 0,0 0 0,0 0 0,1 0 0,-3 1 0,3-1 0,1 0 0,-1 0 0,1 0 0,0 0 0,-1 0 0,1 0 0,0 0 0,-1 0 0,1 0 0,0 0 0,0 0 0,0 0 0,0 0 0,0 0 0,0 0 0,0 0 0,1 0 0,-1 0 0,0 0 0,0 0 0,1 0 0,-1 0 0,1 0 0,-1 0 0,1 0 0,-1 0 0,1 0 0,0 0 0,-1 0 0,2 0 0,25 32 0,-22-28 0,10 11 0,0 0 0,2-1 0,0 0 0,0-2 0,2 0 0,-1-1 0,2 0 0,-1-2 0,38 14 0,106 6 0,-131-23 0,1-1 0,0-1 0,0-2 0,0-2 0,61-4 0,-41 1 0,57 4 0,-98 1 0,0 0 0,-1 0 0,1 1 0,-1 1 0,0-1 0,0 2 0,-1 0 0,1 0 0,-1 1 0,-1 0 0,16 15 0,-16-14 0,0 0 0,0-1 0,1 0 0,0 0 0,0-1 0,1-1 0,0 1 0,0-2 0,0 1 0,0-2 0,19 5 0,-36-10 0,0 0 0,1-1 0,-1 1 0,0-1 0,1 0 0,-11-8 0,8 5 0,-1 1 0,1-1 0,-1 2 0,0-1 0,-16-4 0,-48-3 0,-1 3 0,0 4 0,-100 5 0,81 1 0,84-1 0,1 0 0,0-1 0,-1 0 0,1 0 0,0-1 0,0 0 0,-10-4 0,18 6 0,0 0 0,0 0 0,0 0 0,0 0 0,0 0 0,0-1 0,0 1 0,0 0 0,0 0 0,0 0 0,1 0 0,-1 0 0,0 0 0,0 0 0,0 0 0,0 0 0,0 0 0,0 0 0,0 0 0,0 0 0,0 0 0,0 0 0,0-1 0,0 1 0,0 0 0,0 0 0,0 0 0,0 0 0,0 0 0,0 0 0,0 0 0,0 0 0,0 0 0,0 0 0,0 0 0,0 0 0,0 0 0,0-1 0,-1 1 0,1 0 0,0 0 0,0 0 0,0 0 0,0 0 0,0 0 0,0 0 0,0 0 0,0 0 0,0 0 0,0 0 0,0 0 0,0 0 0,12-1 0,16 4 0,63 16 0,-60-13 0,-2 0 0,53 19 0,-12 0 0,-44-17 0,51 24 0,-61-24 0,1-1 0,-1-1 0,1-1 0,0 0 0,1-1 0,33 3 0,-66-12 0,1 0 0,-1-1 0,1 0 0,-22-14 0,-23-10 0,-37-18 0,-121-78 0,202 116 0,-84-54 0,70 41 0,1-2 0,1-2 0,-27-34 0,1 2 0,37 39 0,14 16 0,-1 1 0,1 0 0,-1-1 0,0 1 0,0 0 0,-1 1 0,1-1 0,0 0 0,-7-2 0,7 2 0,-1 1 0,0-1 0,1 0 0,0 0 0,0 0 0,0 0 0,0 0 0,-4-6 0,4 5 0,0 0 0,0 0 0,0 1 0,-1-1 0,1 1 0,-1 0 0,-4-3 0,-29-25 0,33 27 0,0-1 0,-1 1 0,0 0 0,0 0 0,0 1 0,0-1 0,-8-3 0,-41-22 0,46 23 0,0 1 0,-1 0 0,1 1 0,-1 0 0,0 0 0,0 1 0,0 0 0,-12-2 0,5 2 0,1-1 0,-1-1 0,1 0 0,-17-9 0,17 7 0,0 1 0,0 0 0,-1 1 0,-21-4 0,5 3 0,-61-20 0,-14-3 0,92 25 0,1 0 0,0-1 0,-23-11 0,26 10 0,0 1 0,-1 0 0,1 1 0,-1 1 0,-24-5 0,36 7 0,-1 1 0,0 0 0,1 0 0,-1-1 0,0 1 0,0 0 0,1 0 0,-1 0 0,0 0 0,0 0 0,1 0 0,-1 0 0,0 0 0,0 0 0,1 0 0,-1 0 0,0 0 0,0 1 0,1-1 0,-1 0 0,0 0 0,1 1 0,-1-1 0,0 1 0,1-1 0,-1 0 0,0 1 0,1-1 0,-1 1 0,1 0 0,-1-1 0,1 1 0,-1-1 0,1 1 0,0 0 0,-1-1 0,1 1 0,0 0 0,-1-1 0,1 1 0,0 0 0,0 0 0,0-1 0,0 1 0,0 0 0,-1 0 0,1-1 0,1 1 0,-1 0 0,0 0 0,0-1 0,0 1 0,0 0 0,0 0 0,1-1 0,-1 1 0,0 0 0,1-1 0,-1 1 0,0 0 0,1-1 0,-1 1 0,1-1 0,0 2 0,3 5 0,1-1 0,-1 0 0,1 0 0,11 10 0,53 42 0,109 66 0,-153-110 0,1 0 0,40 13 0,-35-14 0,40 21 0,-57-28 0,-1 0 0,1-1 0,1 0 0,26 5 0,-26-7 0,1 1 0,-1 1 0,1 0 0,15 9 0,-11-5 0,0-1 0,30 8 0,-28-9 0,-1 0 0,25 12 0,9 12 0,54 40 0,-164-82 0,36 4 0,0-1 0,-31-18 0,-8-4 0,-146-76 0,200 104 0,-111-60 0,-24-3 0,13 5 0,93 44 0,0 1 0,-1 2 0,0 1 0,-39-8 0,24 11 0,42 8 0,0 1 0,-1-1 0,1-1 0,0 0 0,0 0 0,0 0 0,0-1 0,1 0 0,-1 0 0,1 0 0,-10-7 0,-66-43 0,82 53 0,0 0 0,0 1 0,0-1 0,0 0 0,0 0 0,0 0 0,-1 0 0,1 0 0,0 0 0,0 0 0,0 0 0,0 0 0,0 0 0,0 0 0,0 0 0,0 0 0,0 1 0,0-1 0,0 0 0,0 0 0,0 0 0,0 0 0,-1 0 0,1 0 0,0 0 0,0 0 0,0 0 0,0 0 0,0 0 0,0 0 0,0 0 0,0 0 0,12 16 0,23 20 0,14 2 0,2-3 0,79 40 0,36 3 0,-115-53 0,-37-18 0,0 0 0,1 0 0,20 5 0,52 13 0,-60-15 0,0-2 0,1-1 0,0-1 0,0-1 0,44 1 0,-62-6 0,0 1 0,0 0 0,0 1 0,-1-1 0,1 2 0,0 0 0,-1 0 0,0 1 0,1 0 0,-1 0 0,9 7 0,-73-6 0,36-5 0,0-1 0,0 0 0,0-2 0,1-1 0,-1 0 0,-23-9 0,-148-51 0,29-2 0,95 43 0,-9-5 0,50 16 0,-1 2 0,-41-11 0,-26-10 0,52 18 0,0 1 0,-1 2 0,-78-9 0,115 19 0,-3-1 0,-38-4 0,44 5 0,1 0 0,-1 0 0,0 0 0,1 0 0,-1 0 0,0 0 0,1 0 0,-1 1 0,0-1 0,1 1 0,-1-1 0,1 1 0,-1 0 0,1-1 0,-1 1 0,1 0 0,0 0 0,-1 0 0,1 0 0,0 0 0,-2 2 0,3-1 0,0 0 0,0 0 0,0 0 0,1 0 0,-1 0 0,0 0 0,1-1 0,0 1 0,-1 0 0,1 0 0,0 0 0,0-1 0,0 1 0,0 0 0,0-1 0,0 1 0,1-1 0,-1 1 0,3 1 0,28 28 0,24 14 0,97 68 0,-138-104 0,51 32 0,87 39 0,-93-47 0,16 6 0,297 119 0,-204-95 0,-96-44 0,-63-18 0,0 1 0,0 0 0,-1 0 0,1 1 0,-1 1 0,0-1 0,0 1 0,0 1 0,15 10 0,-79-48 0,25 10 0,0 2 0,-1 1 0,-1 1 0,-1 2 0,-43-16 0,17 9 0,-29-11 0,-110-61 0,63 31 0,64 33 0,-333-177 0,333 173 0,-111-43 0,122 50 0,52 24 0,0 0 0,0 1 0,-1 0 0,1 0 0,-1 1 0,0 0 0,0 1 0,0 0 0,0 0 0,-14 0 0,-145 5 0,-110-5 0,261 0 0,0-2 0,1 0 0,0-1 0,0-1 0,-20-10 0,-30-9 0,80 26 0,0 0 0,0-1 0,21-2 0,7 1 0,-21 1 0,-1 1 0,0 1 0,0 1 0,0 1 0,-1 0 0,1 2 0,-1 0 0,21 10 0,100 34 0,-72-28 0,146 47 0,-156-56 0,-39-10 0,-1 1 0,0 1 0,35 14 0,-31-10 0,1-1 0,0-1 0,32 6 0,-29-8 0,0 2 0,37 13 0,-49-14 0,1-1 0,1-1 0,-1 0 0,0-2 0,32 3 0,83-7 0,-48 0 0,-80 2 0,1 0 0,-1 0 0,1 0 0,-1 0 0,1 0 0,-1 0 0,0-1 0,1 1 0,-1-1 0,1 0 0,-1 0 0,0 1 0,1-2 0,-1 1 0,4-2 0,-6 1 0,1 1 0,-1-1 0,0 1 0,1-1 0,-1 1 0,0-1 0,0 1 0,0-1 0,0 1 0,0-1 0,0 0 0,0 1 0,-1-1 0,1 1 0,0-1 0,-1 1 0,0-1 0,1 1 0,-1-1 0,0 1 0,0 0 0,1-1 0,-1 1 0,0 0 0,-2-2 0,-53-73 0,27 40 0,-35-28 0,54 53 0,0 2 0,-1-1 0,-18-11 0,-5-4 0,-5-4 0,-1 2 0,-1 2 0,-73-32 0,48 25 0,26 12 0,0 1 0,-1 2 0,0 3 0,-1 0 0,-1 3 0,0 2 0,-1 2 0,0 1 0,-46 1 0,66 4 0,0-2 0,1 0 0,-32-9 0,-16-2 0,70 14 0,0 0 0,0-1 0,1 1 0,-1 0 0,0 0 0,0 0 0,0 0 0,0 0 0,0 0 0,1 0 0,-1 0 0,0 0 0,0 0 0,0 0 0,0 1 0,0-1 0,1 0 0,-1 1 0,0-1 0,0 0 0,1 1 0,-1-1 0,0 1 0,1-1 0,-1 1 0,0 0 0,1-1 0,-1 1 0,1 0 0,-2 0 0,2 1 0,0 0 0,-1 0 0,1 0 0,0-1 0,0 1 0,0 0 0,1 0 0,-1-1 0,0 1 0,1 0 0,-1 0 0,1-1 0,1 4 0,1 4 0,2-1 0,-1 0 0,1 0 0,11 14 0,20 12 0,1-1 0,43 29 0,-72-56 0,7 4 0,1-2 0,-1 1 0,30 9 0,-3 0 0,8 4 0,1-2 0,60 14 0,10-11 0,-79-17 0,-1 2 0,43 13 0,-65-15 0,1-2 0,-1 0 0,31 1 0,19 3 0,-36-3 0,-20-3 0,0 0 0,0 1 0,0 0 0,-1 0 0,1 2 0,-1 0 0,16 8 0,-31-26 0,-10-8 0,-87-51 0,40 30 0,12 10 0,-68-33 0,51 30 0,-297-146 0,193 96 0,128 68 0,20 8 0,0 0 0,-23-15 0,39 21 0,0 0 0,0 1 0,0-1 0,0 1 0,-1 0 0,1 1 0,-1-1 0,1 1 0,-1 0 0,1 0 0,-11 1 0,16 0 0,-1 0 0,1 0 0,0 0 0,-1 0 0,1 0 0,0 0 0,0 0 0,-1 0 0,1 0 0,0 0 0,0 0 0,-1 0 0,1 0 0,0 0 0,0 0 0,0 1 0,-1-1 0,1 0 0,0 0 0,0 0 0,0 0 0,-1 1 0,1-1 0,0 0 0,0 0 0,0 0 0,0 1 0,-1-1 0,1 0 0,0 0 0,0 1 0,0-1 0,0 0 0,0 0 0,0 1 0,0-1 0,0 0 0,0 0 0,0 1 0,0-1 0,0 0 0,0 0 0,0 1 0,0-1 0,0 0 0,0 0 0,0 1 0,11 16 0,18 14 0,-28-31 0,112 92 0,-84-70 0,126 71 0,-113-66 0,1-2 0,1-2 0,81 30 0,-59-26 0,-22-7 0,1-2 0,1-3 0,0-1 0,68 11 0,76 16 0,-157-29 0,-27-6 0,-23-8 0,3-2 0,1-1 0,0 0 0,-1-1 0,2-1 0,-15-9 0,-7-3 0,0 0 0,-38-18 0,63 33 0,0 0 0,1-1 0,0 0 0,-11-9 0,12 8 0,-1 1 0,1 0 0,-1 0 0,0 1 0,-9-4 0,-2-1 0,1 0 0,1 0 0,0-2 0,-17-13 0,-13-8 0,-203-135 0,120 60 0,100 84 0,2-2 0,1-1 0,-42-51 0,57 63 0,-31-32 0,25 27 0,0 0 0,-22-33 0,27 35 0,0 1 0,-1 0 0,-17-14 0,-10-11 0,-46-40 0,11 23 0,-69-46 0,93 69 0,47 32 0,1 1 0,-1-1 0,-1 1 0,1 0 0,0 0 0,0 1 0,-1 0 0,1 0 0,0 0 0,-1 0 0,1 1 0,-1 0 0,1 0 0,-1 1 0,1-1 0,-10 3 0,11-2 0,0 0 0,1 0 0,-1 1 0,0-1 0,1 1 0,-1-1 0,1 1 0,-1 0 0,1 1 0,0-1 0,0 0 0,0 1 0,0 0 0,1 0 0,-1-1 0,1 2 0,-1-1 0,1 0 0,0 0 0,0 1 0,1-1 0,-1 1 0,-2 7 0,3-6 0,-6 27 0,1 0 0,1 0 0,0 37 0,5-60 0,0 0 0,1 0 0,0 0 0,0 0 0,1 0 0,1 0 0,-1 0 0,1-1 0,1 1 0,-1-1 0,1 0 0,1 0 0,0 0 0,0-1 0,0 0 0,7 8 0,48 49 0,-38-38 0,1-1 0,1-1 0,30 22 0,-13-15 0,-23-15 0,2-1 0,0-2 0,0 0 0,1-1 0,29 12 0,-39-19 0,-1 0 0,0 1 0,0 0 0,13 11 0,19 12 0,42 28 0,-76-52 0,0 0 0,0 0 0,-1 1 0,1 0 0,6 7 0,19 16 0,40 25 0,-73-54 0,0 0 0,0 0 0,0 0 0,0 0 0,1 0 0,-1 0 0,0 0 0,0 0 0,0 0 0,0 0 0,0 0 0,1 0 0,-1 1 0,0-1 0,0 0 0,0 0 0,0 0 0,0 0 0,0 0 0,0 0 0,0 1 0,0-1 0,0 0 0,1 0 0,-1 0 0,0 0 0,0 0 0,0 1 0,0-1 0,0 0 0,0 0 0,0 0 0,0 0 0,0 1 0,0-1 0,0 0 0,0 0 0,0 0 0,0 0 0,-1 0 0,1 1 0,0-1 0,0 0 0,0 0 0,0 0 0,0 0 0,0 0 0,0 0 0,0 1 0,0-1 0,-1 0 0,1 0 0,0 0 0,0 0 0,0 0 0,0 0 0,-14 1 0,-15-5 0,6-6 0,1 0 0,1-2 0,0 0 0,0-1 0,1-2 0,1 0 0,-22-21 0,-12-9 0,-2 2 0,-101-85 0,72 56 0,33 32 0,-2 2 0,-2 2 0,-69-33 0,81 48 0,-75-24 0,109 42 0,-22-6 0,23 12 0,15 13 0,10 6 0,2 0 0,0-1 0,35 29 0,10 10 0,-31-30 0,1-1 0,2-2 0,72 41 0,-31-21 0,139 69 0,-98-58 0,119 78 0,-227-128 0,0-1 0,-1 1 0,0 1 0,14 17 0,-18-20 0,0 1 0,0-1 0,1 0 0,0-1 0,0 1 0,0-1 0,1 0 0,-1-1 0,1 1 0,0-1 0,1-1 0,9 4 0,-29-15 0,0-1 0,1 0 0,-17-18 0,8 8 0,-47-39 0,-86-85 0,-61-56 0,141 124 0,19 15 0,-49-45 0,-34-32 0,57 59 0,-58-47 0,115 103 0,20 18 0,0 0 0,0 1 0,0 0 0,-1 0 0,0 0 0,1 0 0,-6-2 0,2 1 0,1 0 0,0-1 0,1 1 0,-1-1 0,-6-7 0,-27-20 0,-133-62 0,133 75 0,-1 1 0,-58-19 0,65 26 0,-26-4 0,55 14 0,0 0 0,1 1 0,-1-1 0,0 1 0,0 0 0,0 0 0,0 1 0,0-1 0,0 1 0,1-1 0,-1 1 0,-7 3 0,11-3 0,-1-1 0,1 1 0,-1 0 0,1 0 0,-1-1 0,1 1 0,0 0 0,-1 0 0,1-1 0,0 1 0,0 0 0,0 0 0,-1 0 0,1-1 0,0 1 0,0 0 0,0 0 0,0 0 0,1 0 0,-1-1 0,0 1 0,0 0 0,0 0 0,1 0 0,-1-1 0,0 1 0,1 0 0,-1-1 0,1 1 0,-1 0 0,1 0 0,-1-1 0,1 1 0,0 0 0,23 27 0,-22-25 0,115 104 0,4 4 0,-35-31 0,98 82 0,-137-121 0,1-2 0,95 58 0,71 31 0,-179-103 0,-26-18 0,0 0 0,1-1 0,0 0 0,0 0 0,16 6 0,-30-15 0,0 0 0,0 0 0,1-1 0,-1 1 0,1-1 0,0 0 0,0 0 0,0 0 0,-2-4 0,-8-9 0,-167-167 0,65 72 0,-74-57 0,9 18 0,97 85 0,-15-14 0,4-5 0,-112-129 0,175 176 0,2-2 0,-35-61 0,31 50 0,23 38 0,1 0 0,1-1 0,-12-26 0,14 30 0,1 0 0,-2 0 0,1 0 0,-2 1 0,1 0 0,-1 1 0,0 0 0,-11-9 0,6 5 0,8 5 0,12 8 0,16 13 0,6 25 0,27 48 0,27 35 0,-2-6 0,15 16 0,92 100 0,-125-169 0,1 0 0,-61-60 0,1 1 0,0-1 0,0-1 0,0 1 0,1 0 0,-1-1 0,6 2 0,5-3 0,-15-2 0,0 0 0,0 0 0,0 0 0,0 0 0,0 0 0,0 0 0,0 0 0,0 1 0,0-1 0,0 0 0,-1 0 0,1 0 0,0 0 0,-1 0 0,1 1 0,-1-1 0,1 0 0,-1 0 0,1 1 0,-1-1 0,-1-1 0,-59-79 0,-4 2 0,-79-73 0,-47-55 0,151 163 0,19 22 0,1 0 0,2-2 0,-19-29 0,10 4 0,19 32 0,-1-1 0,-1 1 0,-1 0 0,0 1 0,-1 1 0,-28-28 0,24 29 0,-39-29 0,52 41 0,0 0 0,0 1 0,0-1 0,0 1 0,0 0 0,0 0 0,0 0 0,0 0 0,0 0 0,-1 0 0,1 1 0,0 0 0,-1 0 0,1 0 0,0 0 0,0 0 0,-4 1 0,5 0 0,0 0 0,0 0 0,0 1 0,0-1 0,0 0 0,1 1 0,-1-1 0,0 1 0,1 0 0,-1 0 0,1-1 0,0 1 0,0 0 0,0 0 0,0 0 0,0 0 0,0 0 0,0 0 0,1 1 0,-1-1 0,1 0 0,-1 0 0,1 1 0,0-1 0,0 0 0,0 0 0,0 1 0,0-1 0,1 0 0,0 4 0,0 3 0,1-1 0,0 0 0,0 0 0,0-1 0,1 1 0,0 0 0,6 9 0,204 272 0,-124-174 0,236 308 0,-298-383 0,-21-29 0,0-1 0,1 0 0,1 0 0,-1-1 0,1 0 0,12 10 0,-20-18 0,0-1 0,1 0 0,-1 1 0,0-1 0,0 0 0,0 1 0,1-1 0,-1 0 0,0 0 0,0 1 0,1-1 0,-1 0 0,0 0 0,1 1 0,-1-1 0,0 0 0,1 0 0,-1 0 0,0 0 0,1 0 0,-1 0 0,0 1 0,1-1 0,-1 0 0,1 0 0,-1 0 0,0 0 0,1 0 0,-1 0 0,0 0 0,1-1 0,-1 1 0,0 0 0,1 0 0,-1 0 0,1 0 0,-1 0 0,0 0 0,0-1 0,1 1 0,-1 0 0,0 0 0,1-1 0,-1 1 0,0 0 0,0 0 0,1-1 0,-1 1 0,0 0 0,0-1 0,0 1 0,1 0 0,-1-1 0,0 1 0,0 0 0,0-1 0,0 1 0,0 0 0,0-1 0,0 1 0,-6-24 0,-34-30 0,-53-56 0,-8-9 0,-20-17 0,53 63 0,-112-128 0,149 168 0,2 4 0,1-2 0,-41-61 0,58 78 0,0 0 0,-1 0 0,0 2 0,-1-1 0,-24-16 0,-7-9 0,22 21 0,-1 2 0,-1 0 0,0 1 0,0 2 0,-38-14 0,20 7 0,39 18 0,1 0 0,-1 0 0,1 0 0,-1 0 0,0 0 0,1 0 0,-1 1 0,0-1 0,0 1 0,1 0 0,-4 0 0,0 8 0,15 11 0,16 16 0,2-2 0,2-1 0,35 31 0,0 0 0,16 12 0,-63-58 0,0 0 0,26 19 0,15 14 0,31 49 0,-67-75 0,-1 1 0,-2 1 0,27 48 0,3 2 0,-6-23 0,-30-38 0,0 1 0,16 25 0,-92-116 0,-125-222 0,94 130 0,90 158 0,0-1 0,0 0 0,1 0 0,0 0 0,1 0 0,0-1 0,0-15 0,-8-34 0,-16-24 0,-65-140 0,71 175 0,17 38 0,0 1 0,-1-1 0,-1 1 0,0 0 0,0 0 0,-1 1 0,0-1 0,-1 1 0,-14-15 0,18 21 0,0 0 0,0 0 0,0 0 0,0-1 0,1 1 0,-1-1 0,1 0 0,0 1 0,0-1 0,0 0 0,1-1 0,-1 1 0,0-5 0,-3-58 0,6 55 0,-2-1 0,1 0 0,-5-20 0,-47-127 0,49 152 0,-1 1 0,0 0 0,0-1 0,-1 1 0,0 1 0,0-1 0,-10-9 0,-19-27 0,31 38 0,-1 0 0,1 1 0,-1-1 0,0 1 0,0 0 0,0 0 0,-1 0 0,1 0 0,-1 1 0,0 0 0,-10-5 0,14 7 0,-1 1 0,1-1 0,-1 1 0,0-1 0,1 1 0,-1 0 0,0 0 0,1-1 0,-1 1 0,0 0 0,1 1 0,-1-1 0,0 0 0,1 0 0,-1 1 0,1-1 0,-1 1 0,-2 0 0,3 1 0,-1-1 0,0 0 0,1 1 0,-1 0 0,1-1 0,-1 1 0,1 0 0,0 0 0,0 0 0,0 0 0,0 0 0,0 0 0,0 0 0,0 0 0,1 0 0,-1 0 0,0 4 0,-1 8 0,0-1 0,1 1 0,0 0 0,1 0 0,0 0 0,2 0 0,-1 0 0,2-1 0,0 1 0,0-1 0,1 1 0,1-1 0,0 0 0,12 20 0,-8-17 0,-1 1 0,8 25 0,16 31 0,-20-49 0,-1 0 0,11 40 0,5 10 0,-9-30 0,-11-24 0,2 0 0,20 36 0,-11-16 0,-17-35 0,1 0 0,0 0 0,0 0 0,0 0 0,1-1 0,0 1 0,0-1 0,0 0 0,0 0 0,6 7 0,-8-11 0,-1 1 0,1 0 0,-1-1 0,1 1 0,-1 0 0,1-1 0,0 1 0,-1 0 0,1-1 0,0 1 0,-1-1 0,1 1 0,0-1 0,0 1 0,0-1 0,-1 0 0,1 0 0,0 1 0,0-1 0,0 0 0,0 0 0,0 0 0,-1 0 0,1 0 0,0 0 0,0 0 0,0 0 0,0 0 0,0 0 0,0 0 0,1-1 0,-2 0 0,1-1 0,0 0 0,-1 1 0,1-1 0,-1 1 0,0-1 0,1 0 0,-1 1 0,0-1 0,0 1 0,0-1 0,0 0 0,0 1 0,-1-4 0,-18-65 0,-61-114 0,54 122 0,13 29 0,-1 0 0,-1 2 0,-26-40 0,38 67 0,-2-2 0,0-1 0,0 0 0,0 0 0,1 0 0,1 0 0,-1-1 0,1 1 0,0-1 0,1 0 0,-4-16 0,0-7 0,-2 0 0,-14-38 0,5 21 0,13 34 0,1-1 0,1 1 0,-1-19 0,3 25 0,-1 0 0,1 0 0,-1 0 0,-1 0 0,0 0 0,0 0 0,0 1 0,-1-1 0,0 1 0,0 0 0,-1-1 0,0 1 0,0 1 0,-8-11 0,7 12 0,1-1 0,0 1 0,0-1 0,0 0 0,1 0 0,0-1 0,0 1 0,1-1 0,0 1 0,0-1 0,1 0 0,-2-10 0,2-2 0,0 0 0,1-1 0,4-25 0,2 22 0,1 33 0,2 39 0,-9-35 0,0 1 0,2-1 0,0 0 0,0 0 0,2 0 0,0 0 0,0 0 0,1-1 0,1 1 0,11 19 0,-13-24 0,0 1 0,0 0 0,-1 0 0,0 0 0,-1 0 0,0 0 0,0 15 0,5 19 0,13 37 0,-12-56 0,-1 0 0,-2 1 0,0 0 0,0 37 0,-4-51 0,0 0 0,1 0 0,0 0 0,1-1 0,0 1 0,0 0 0,2-1 0,-1 0 0,1 0 0,12 18 0,-2-2 0,16 43 0,-10-22 0,0 17 0,-19-54 0,1 0 0,0-1 0,1 0 0,0 0 0,0 0 0,12 18 0,6 7-6,23 47 0,-21-37-1347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13:33:08.192"/>
    </inkml:context>
    <inkml:brush xml:id="br0">
      <inkml:brushProperty name="width" value="0.1" units="cm"/>
      <inkml:brushProperty name="height" value="0.1" units="cm"/>
      <inkml:brushProperty name="color" value="#72CFC1"/>
    </inkml:brush>
  </inkml:definitions>
  <inkml:trace contextRef="#ctx0" brushRef="#br0">1 0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13:33:12.870"/>
    </inkml:context>
    <inkml:brush xml:id="br0">
      <inkml:brushProperty name="width" value="0.1" units="cm"/>
      <inkml:brushProperty name="height" value="0.1" units="cm"/>
      <inkml:brushProperty name="color" value="#72CFC1"/>
    </inkml:brush>
  </inkml:definitions>
  <inkml:trace contextRef="#ctx0" brushRef="#br0">402 2 24575,'-117'-2'0,"-127"5"0,243-3 0,-1 0 0,1-1 0,-1 1 0,1 0 0,-1 0 0,1 1 0,-1-1 0,1 0 0,-1 1 0,1-1 0,-1 0 0,1 1 0,0 0 0,-1-1 0,1 1 0,0 0 0,-1 0 0,1-1 0,0 1 0,0 0 0,0 0 0,0 1 0,0-1 0,0 0 0,0 0 0,0 0 0,0 1 0,0-1 0,1 0 0,-1 1 0,0-1 0,1 1 0,-1-1 0,1 1 0,0-1 0,0 1 0,-1-1 0,1 1 0,0-1 0,0 1 0,0-1 0,0 1 0,1-1 0,-1 1 0,1 1 0,1 4 0,1 0 0,0 0 0,0 0 0,1 0 0,0-1 0,0 1 0,8 8 0,15 27 0,-25-38 0,-1 0 0,1-1 0,0 1 0,0 0 0,0-1 0,1 0 0,-1 1 0,1-1 0,-1 0 0,1 0 0,0-1 0,1 1 0,-1 0 0,0-1 0,1 0 0,-1 0 0,1 0 0,-1 0 0,1-1 0,0 1 0,0-1 0,0 0 0,0 0 0,0 0 0,4 0 0,69 2 0,102-9 0,-177 6 0,0 0 0,0-1 0,0 1 0,0 0 0,-1-1 0,1 1 0,0-1 0,0 1 0,0-1 0,0 0 0,-1 0 0,1 0 0,0 0 0,-1 0 0,1 0 0,-1 0 0,3-3 0,-3 3 0,-1 0 0,1 0 0,-1 0 0,1-1 0,-1 1 0,0 0 0,1 0 0,-1-1 0,0 1 0,0 0 0,0 0 0,0-1 0,0 1 0,0 0 0,0 0 0,0-1 0,-1 1 0,1 0 0,0 0 0,-1-2 0,-1-1 0,0 0 0,0 0 0,-1 0 0,1 1 0,-1-1 0,1 1 0,-1-1 0,0 1 0,-1 0 0,1 0 0,-1 0 0,1 1 0,-8-5 0,3 4 0,0 0 0,0 0 0,0 1 0,-1 0 0,1 0 0,-1 1 0,1 0 0,-1 0 0,-10 2 0,-79 12 0,3 0 0,57-6 86,-9-1-1537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13:33:34.516"/>
    </inkml:context>
    <inkml:brush xml:id="br0">
      <inkml:brushProperty name="width" value="0.1" units="cm"/>
      <inkml:brushProperty name="height" value="0.1" units="cm"/>
      <inkml:brushProperty name="color" value="#8BC7B1"/>
    </inkml:brush>
  </inkml:definitions>
  <inkml:trace contextRef="#ctx0" brushRef="#br0">1447 1725 24575,'-32'-1'0,"-41"2"0,70-1 0,-1 1 0,0-1 0,0 1 0,1 0 0,-1 0 0,0 1 0,1-1 0,-1 1 0,1 0 0,0 0 0,0 0 0,-1 0 0,1 0 0,1 1 0,-5 3 0,1 0 0,0-2 0,0 1 0,0 0 0,0-1 0,-1-1 0,0 1 0,0-1 0,0 0 0,-13 4 0,8-3 0,1 0 0,0 1 0,-17 10 0,26-14 0,-1 1 0,1 0 0,-1 0 0,1 0 0,0 1 0,0-1 0,0 0 0,0 1 0,0-1 0,0 1 0,1 0 0,-1 0 0,1-1 0,0 1 0,0 0 0,0 0 0,0 0 0,0 4 0,1-4 0,0 0 0,0 1 0,0-1 0,1 0 0,-1 0 0,1 0 0,0 0 0,0 0 0,0 0 0,0 0 0,1 0 0,-1 0 0,1 0 0,0-1 0,-1 1 0,1-1 0,0 1 0,1-1 0,3 4 0,55 40 0,-39-32 0,21 16 0,61 33 0,-74-50 0,1-2 0,50 13 0,-16-6 0,-46-13 0,0-1 0,0 0 0,0-1 0,31 0 0,-44-3 0,0 0 0,0 0 0,0 0 0,0-1 0,-1 1 0,1-1 0,0-1 0,0 1 0,0-1 0,-1 0 0,1-1 0,-1 1 0,0-1 0,1 0 0,-1 0 0,0-1 0,-1 1 0,9-9 0,-10 7 0,-1 0 0,1 0 0,-1 0 0,0-1 0,0 1 0,-1-1 0,1 1 0,-1-1 0,-1 0 0,1-10 0,-4-66 0,1 36 0,2 41 0,0 0 0,0-1 0,0 1 0,0-1 0,-1 1 0,0-1 0,0 1 0,-1 0 0,1-1 0,-1 1 0,0 0 0,-1 0 0,1 0 0,-5-5 0,-5-10 0,10 16 0,0 1 0,0 0 0,0 0 0,0 0 0,0 0 0,0 0 0,-1 0 0,0 1 0,1-1 0,-1 1 0,0 0 0,-4-3 0,-35-22 0,34 21 0,1 1 0,-1 0 0,1 0 0,-1 1 0,0 0 0,-1 1 0,1 0 0,-10-3 0,-77-22 0,74 20 0,-1 1 0,1 1 0,-1 1 0,0 1 0,-28-2 0,-51-4 0,67 5 0,-44-1 0,59 6 0,1-1 0,1 1 0,-1 1 0,1 1 0,-1 0 0,-20 6 0,36-7 0,-1-1 0,0 1 0,1 0 0,-1 1 0,0-1 0,1 0 0,0 1 0,-1-1 0,1 1 0,0 0 0,0 0 0,-1-1 0,2 2 0,-1-1 0,0 0 0,0 0 0,1 1 0,-1-1 0,1 0 0,0 1 0,-1 0 0,1-1 0,0 1 0,1 0 0,-1-1 0,0 1 0,1 0 0,0 0 0,0 0 0,0-1 0,0 1 0,0 0 0,0 0 0,0 0 0,1-1 0,0 1 0,0 0 0,-1 0 0,3 3 0,2 5 0,0 0 0,0-1 0,1 0 0,1 0 0,-1 0 0,2-1 0,-1 0 0,1 0 0,1-1 0,-1 0 0,1-1 0,12 8 0,19 12 0,66 32 0,-103-58 0,24 12 0,43 13 0,0-1 0,-41-15 0,0-1 0,1-1 0,49 6 0,38 9 0,-58-9 0,0-2 0,1-3 0,0-2 0,0-3 0,0-3 0,65-6 0,-110 3 0,0 0 0,-1 0 0,1-1 0,0-1 0,-1-1 0,0 0 0,0-1 0,0 0 0,-1-1 0,14-9 0,-20 11 0,0-1 0,-1 1 0,0-1 0,0 0 0,0 0 0,-1-1 0,0 1 0,0-1 0,-1 0 0,0-1 0,0 1 0,0-1 0,-1 0 0,-1 1 0,1-2 0,-1 1 0,0 0 0,-1 0 0,1-13 0,-1-7 0,1 8 0,-1-1 0,0 1 0,-2 0 0,0-1 0,-2 1 0,-8-35 0,5 43 0,0 1 0,-1 0 0,0 1 0,-1 0 0,0 0 0,-1 1 0,0 0 0,-1 0 0,1 1 0,-14-9 0,-20-18 0,36 29 0,-1 1 0,-1 0 0,1 0 0,-1 1 0,0 0 0,0 0 0,-12-2 0,-37-18 0,45 18 0,-1 0 0,0 1 0,0 0 0,-1 1 0,1 1 0,-20-2 0,13 1 0,1 0 0,-30-10 0,25 8 0,0 2 0,-1 0 0,1 1 0,-1 1 0,0 2 0,0 1 0,-35 5 0,59-6 0,-1 0 0,1 0 0,-1 0 0,1 0 0,-1 1 0,1-1 0,0 1 0,-1 0 0,1 0 0,0-1 0,0 2 0,-1-1 0,1 0 0,0 0 0,0 1 0,0-1 0,0 1 0,1-1 0,-1 1 0,0 0 0,1 0 0,-1 0 0,1 0 0,-1 0 0,1 0 0,0 0 0,0 0 0,0 1 0,-1 2 0,2-1 0,0 0 0,0 0 0,0 0 0,1 0 0,-1-1 0,1 1 0,0 0 0,0 0 0,0-1 0,1 1 0,-1 0 0,1-1 0,0 0 0,0 1 0,0-1 0,0 0 0,6 6 0,31 30 0,2-2 0,1-1 0,74 47 0,-80-58 0,81 33 0,25 16 0,-128-68 0,141 60 0,7-5 0,-162-61 0,4 2 0,-1 0 0,1 0 0,0 0 0,0-1 0,0 0 0,0 0 0,0 0 0,0 0 0,0-1 0,0 1 0,0-1 0,6 0 0,-10-1 0,1 1 0,-1-1 0,0 1 0,0-1 0,0 1 0,0-1 0,0 1 0,0-1 0,0 1 0,0-1 0,0 1 0,0-1 0,0 1 0,0-1 0,0 1 0,0-1 0,-1 1 0,1-1 0,0 1 0,0-1 0,0 1 0,-1-1 0,1 1 0,0-1 0,-1 1 0,1 0 0,0-1 0,-1 1 0,1 0 0,-1-1 0,1 1 0,0 0 0,-1-1 0,1 1 0,-1 0 0,0 0 0,-17-13 0,-9 0 0,-1 1 0,0 2 0,-42-10 0,27 8 0,2 3 0,1 2 0,-2 2 0,1 1 0,-81 4 0,-49-4 0,108-7 0,45 7 0,-1 1 0,-28-1 0,-19 4 0,20 1 0,1-2 0,-74-11 0,43 4 0,72 11 0,10 7 0,11 6 0,100 39 0,-104-49 0,0 0 0,1-1 0,0 0 0,0-1 0,19 3 0,40 12 0,-30-5 0,-1-2 0,1-2 0,65 6 0,-3 1 0,-48-10 0,1-3 0,113-5 0,-55-2 0,-98 3 0,-12 1 0,0 0 0,-1-1 0,1 0 0,0 0 0,-1 0 0,1-1 0,0 0 0,-1 0 0,1-1 0,-1 1 0,1-1 0,-1 0 0,0 0 0,7-5 0,-12 6 0,1 1 0,-1-1 0,0 0 0,1 0 0,-1 0 0,0 1 0,0-1 0,0 0 0,0 0 0,0 0 0,1 0 0,-1 1 0,-1-1 0,1 0 0,0 0 0,0 0 0,0 0 0,0 1 0,-1-1 0,1 0 0,0 0 0,-1 0 0,1 1 0,0-1 0,-1 0 0,1 1 0,-1-1 0,0 0 0,1 1 0,-1-1 0,1 0 0,-1 1 0,0-1 0,1 1 0,-1-1 0,0 1 0,0 0 0,1-1 0,-1 1 0,0 0 0,-1-1 0,-37-21 0,37 21 0,-17-7 0,0 1 0,-1 0 0,0 2 0,0 0 0,0 2 0,-34-3 0,-130 7 0,79 2 0,-989-3-3420,916 13 3420,79-4 0,-45 11-168,91-10 57,-67 2 1,24-12 131,57-1 140,1 1 0,-1 2 0,-71 13 0,87-4 573,23-11-691,0 0 0,-1 1 0,1-1 0,0 0 0,-1 1-1,1-1 1,0 1 0,0-1 0,-1 0 0,1 1 0,0-1-1,0 1 1,0-1 0,0 1 0,0-1 0,0 1 0,-1-1 0,1 1-1,0-1 1,0 1 0,0-1 0,0 1 0,1-1 0,-1 0-1,0 1 1,0 0 0,1 1 16,0-1 0,1 1-1,-1-1 1,0 0 0,1 1 0,-1-1-1,1 0 1,-1 0 0,1 0 0,0 0 0,0 0-1,-1 0 1,1 0 0,0-1 0,0 1-1,0-1 1,0 1 0,-1-1 0,3 0-1,33 5-9,63 0 0,-60-5-59,55 8 0,-28 3 10,21 5 0,1-4 0,102 0 0,-115-12 0,108 16 0,-118-11 0,110-4 0,-78-2 0,-81-1 0,-1 0 0,1-1 0,-1-1 0,0 0 0,0-1 0,0-1 0,0-1 0,16-9 0,-7 4 0,45-14 0,182-54 0,-33-2 0,-114 40 0,29-24 0,-130 64 0,0 0 0,0-1 0,-1 0 0,1 0 0,-1 0 0,0 0 0,0-1 0,0 1 0,0-1 0,-1 0 0,0 1 0,1-1 0,-1 0 0,-1-1 0,1 1 0,0 0 0,-1 0 0,0-1 0,0 1 0,0-1 0,-1 1 0,0-1 0,0 1 0,0-1 0,0 1 0,0-1 0,-1 1 0,0-1 0,0 1 0,0 0 0,-1-1 0,1 1 0,-1 0 0,0 0 0,0 0 0,-1 0 0,1 0 0,-1 1 0,0-1 0,0 1 0,0 0 0,0-1 0,0 1 0,-1 1 0,0-1 0,1 0 0,-1 1 0,0 0 0,0 0 0,0 0 0,-7-2 0,-11-2 0,-19-6 0,-2 1 0,-78-9 0,37 12 0,-87-4 0,-336 13 0,493 2 0,29 4 0,37 6 0,-47-12 0,199 62 0,39 8 0,-188-47 0,-43-18 0,1 0 0,0-1 0,26 7 0,-28-9 0,1 1 0,-1 0 0,0 1 0,0 0 0,13 7 0,10 6 0,18 4 0,23 12 0,39 21 0,-89-44 0,-10-6 0,0 0 0,0 0 0,21 2 0,11 3 0,-130-40 0,60 21 0,0 0 0,0 1 0,0 2 0,-1 0 0,0 2 0,-30-3 0,-8 5 0,-67-11 0,52 6 0,-144 6 0,95 4 0,-319-3 0,511 2 0,84 13 0,226 27 0,-183-24 0,46 3 0,-195-15 0,-1-3 0,0-1 0,55-5 0,-97 3 0,1 0 0,-1 0 0,1 0 0,-1 0 0,1 0 0,-1 0 0,0-1 0,1 1 0,-1 0 0,1-1 0,-1 1 0,0-1 0,1 0 0,-1 1 0,0-1 0,0 0 0,1 0 0,-1 0 0,0 0 0,0 0 0,0 0 0,0 0 0,0 0 0,0 0 0,0 0 0,-1 0 0,1-1 0,0 1 0,-1 0 0,1-1 0,-1 1 0,1 0 0,-1-1 0,0 1 0,1-1 0,-1 1 0,0-1 0,0 1 0,0-1 0,0 1 0,0-1 0,-1 1 0,1 0 0,-1-3 0,0 0 0,-1 0 0,1 0 0,-1 0 0,0 1 0,0-1 0,-1 0 0,1 1 0,-1 0 0,0 0 0,0 0 0,0 0 0,0 0 0,0 0 0,-7-3 0,-1 0 0,-4-4 0,-1 1 0,-1 1 0,1 0 0,-1 1 0,0 1 0,-1 1 0,0 0 0,-22-2 0,19 4 0,0-1 0,-36-11 0,39 10 0,-1 0 0,1 0 0,-1 2 0,-20-1 0,-88-6 0,-20 0 0,113 8 0,0-2 0,-57-12 0,58 9 0,-1 1 0,-64-2 0,57 7 0,-1-2 0,1-2 0,0-1 0,-44-14 0,55 12 0,-1 1 0,0 2 0,0 0 0,-1 3 0,-36 0 0,68 2 0,0 0 0,0 0 0,0 1 0,0-1 0,0 0 0,0 0 0,0 0 0,0 0 0,0 0 0,0 0 0,0 0 0,0 0 0,0 0 0,0 0 0,0 0 0,0 0 0,0 0 0,0 1 0,0-1 0,0 0 0,0 0 0,0 0 0,0 0 0,0 0 0,0 0 0,0 0 0,0 0 0,0 0 0,0 0 0,0 0 0,0 1 0,0-1 0,0 0 0,0 0 0,0 0 0,0 0 0,0 0 0,0 0 0,0 0 0,0 0 0,0 0 0,0 0 0,0 0 0,0 0 0,0 0 0,0 0 0,-1 0 0,1 0 0,0 0 0,0 0 0,0 0 0,0 0 0,0 0 0,0 0 0,0 0 0,0 1 0,0-1 0,0 0 0,0-1 0,-1 1 0,1 0 0,10 7 0,14 5 0,12 2 0,0-1 0,1-2 0,1-1 0,60 7 0,77 5 0,-99-14 0,91 4 0,571-13 0,-757 0 0,-1-1 0,1-1 0,0-1 0,-20-7 0,15 4 0,-46-6 0,-4 3 0,45 4 0,-54-1 0,-446 8 0,629 38 0,-75-31 0,1-1 0,28 3 0,-35-6 0,0 1 0,-1 0 0,28 12 0,-31-10 0,-1-2 0,1 1 0,0-2 0,1 0 0,-1-1 0,25 2 0,-13-4 0,0 2 0,52 13 0,-53-10 0,-1 0 0,1-2 0,39 1 0,6-4 0,70-4 0,-139 3 0,-1 0 0,1 0 0,-1 0 0,1 0 0,-1 0 0,1-1 0,-1 1 0,1-1 0,-1 1 0,1-1 0,-1 1 0,0-1 0,1 0 0,-1 0 0,0 1 0,1-1 0,-1 0 0,0 0 0,2-2 0,-3 2 0,0 0 0,1 0 0,-1 0 0,0 0 0,0 0 0,0 0 0,0 0 0,0 0 0,0 0 0,0 0 0,0 0 0,0 0 0,-1 0 0,1 0 0,0 1 0,-1-1 0,1 0 0,0 0 0,-1 0 0,1 0 0,-1 0 0,0-1 0,-3-2 0,1 0 0,-1 0 0,0 0 0,0 1 0,0-1 0,0 1 0,-1 0 0,1 0 0,-11-4 0,-8-1 0,-2 1 0,1 2 0,-1 0 0,0 1 0,0 2 0,0 1 0,-33 2 0,37-3 0,1 0 0,-1-1 0,1 0 0,-29-11 0,-32-5 0,37 11 0,21 3 0,-1 2 0,-33-2 0,36 3 0,-1-1 0,0 0 0,1-2 0,-1-1 0,-24-9 0,-53-14 0,64 19 0,29 3 0,23 3 0,46 2 0,-28 1 0,61-8 0,6 0 0,-76 8 0,-1-1 0,42-8 0,-41 5 0,0 2 0,34-2 0,-41 5 0,1-1 0,0-1 0,-1-1 0,0-1 0,31-10 0,-21 5 0,1 1 0,0 1 0,0 2 0,1 1 0,-1 2 0,1 0 0,36 4 0,-49-1 0,-136-36 0,72 28 0,0 3 0,0 1 0,-76 6 0,18 0 0,79-3 0,1 1 0,0 2 0,0 0 0,0 1 0,0 2 0,1 0 0,-1 1 0,-28 15 0,49-21 0,0 0 0,1 0 0,-1 1 0,1-1 0,-1 1 0,1 0 0,-1 0 0,1 0 0,0 0 0,0 0 0,0 0 0,0 1 0,1-1 0,-1 1 0,1-1 0,-1 1 0,1-1 0,0 1 0,0 0 0,0 0 0,0 0 0,0 0 0,1-1 0,-1 1 0,1 0 0,0 0 0,0 0 0,0 0 0,0 0 0,2 6 0,0-4 0,0 0 0,1 1 0,-1-1 0,1 0 0,0 0 0,1-1 0,-1 1 0,1-1 0,0 1 0,0-1 0,0 0 0,1-1 0,-1 1 0,1-1 0,6 4 0,97 58 0,-79-48 0,1-2 0,0-1 0,1-1 0,39 11 0,69 8 0,40 21 0,-129-33 0,-39-14 0,0-2 0,1 1 0,-1-1 0,1-1 0,0 0 0,-1-1 0,19 1 0,-4 0 0,17-2 0,-76-27 0,-14-4 0,-1 3 0,-2 2 0,0 1 0,-89-26 0,57 31 0,66 17 0,1-1 0,-1 0 0,1-1 0,0-1 0,-24-11 0,23 9 0,0 1 0,0 1 0,-1 0 0,1 1 0,-22-3 0,-49-12 0,14 4 0,240 43 0,-108-16 0,1-3 0,77 3 0,103-9 0,-190-3 0,-80-2 0,-45-7 0,45 4 0,-49-1 0,38 7 0,28 1 0,-1-2 0,0 1 0,0-2 0,1 0 0,-1-1 0,-23-5 0,36 7 0,1 0 0,0 0 0,-1 0 0,1 0 0,-1-1 0,1 1 0,0 0 0,-1 0 0,1 0 0,0 0 0,-1 0 0,1 0 0,0 0 0,0-1 0,-1 1 0,1 0 0,0 0 0,-1 0 0,1-1 0,0 1 0,0 0 0,-1 0 0,1-1 0,0 1 0,0 0 0,0 0 0,-1-1 0,1 1 0,0 0 0,0-1 0,0 1 0,0 0 0,0-1 0,0 1 0,0 0 0,0-1 0,0 1 0,0 0 0,0-1 0,0 1 0,0-1 0,0 1 0,0 0 0,0-1 0,17-10 0,27 0 0,81 9 0,-107 2 0,-56-5 0,-60-15 0,89 16 0,0 1 0,0-1 0,0-1 0,1 1 0,-14-12 0,12 9 0,0 1 0,0 0 0,-17-8 0,23 13 0,1 0 0,0-1 0,-1 1 0,1-1 0,0 0 0,0 0 0,0 0 0,0-1 0,0 1 0,0-1 0,1 1 0,-1-1 0,1 0 0,0 0 0,0 0 0,0-1 0,0 1 0,0 0 0,1-1 0,-1 1 0,1-1 0,0 1 0,0-1 0,0 1 0,1-1 0,-1 0 0,1-6 0,1 3 0,0 0 0,0 0 0,0 0 0,1 0 0,0 1 0,0-1 0,1 1 0,0-1 0,0 1 0,0 0 0,1 0 0,0 0 0,0 1 0,8-9 0,-3 5 0,-1 0 0,0 1 0,0-1 0,0-1 0,9-16 0,-16 23 0,1 0 0,-1 1 0,0-1 0,0 0 0,0 0 0,-1 0 0,1 0 0,0 0 0,-1 0 0,0 0 0,0 0 0,0 0 0,0 0 0,-1 0 0,1 0 0,-1 0 0,1 0 0,-1 1 0,0-1 0,0 0 0,0 0 0,-1 1 0,-2-5 0,-3-4 0,1 1 0,0-1 0,1 0 0,0 0 0,1-1 0,0 1 0,-4-19 0,8 25 0,-1 1 0,1-1 0,-1 1 0,1-1 0,0 1 0,1-1 0,-1 1 0,1 0 0,0-1 0,0 1 0,0 0 0,1-1 0,0 1 0,0 0 0,0 0 0,0 0 0,0 1 0,1-1 0,-1 0 0,1 1 0,0-1 0,0 1 0,6-4 0,2-2 0,0-1 0,0 0 0,-1 0 0,-1-1 0,1 0 0,-2-1 0,0 0 0,0 0 0,-1-1 0,0 0 0,-2 0 0,1 0 0,-1-1 0,-1 0 0,3-22 0,10-37 0,-9 45 0,-2 0 0,-1-1 0,3-57 0,-9 756 0,0-667 0,1-1 0,0 1 0,0 0 0,1-1 0,-1 1 0,0-1 0,1 1 0,0-1 0,-1 0 0,1 1 0,0-1 0,0 1 0,1-1 0,-1 0 0,0 0 0,1 0 0,-1 0 0,1 0 0,0 0 0,2 2 0,-3-3 0,1-1 0,-1 0 0,1 1 0,0-1 0,-1 0 0,1 0 0,-1 0 0,1 0 0,0 0 0,-1 0 0,1 0 0,-1-1 0,1 1 0,0 0 0,-1-1 0,1 0 0,-1 1 0,0-1 0,1 0 0,-1 0 0,1 1 0,-1-1 0,0 0 0,0 0 0,1-1 0,-1 1 0,0 0 0,0 0 0,0-1 0,0 1 0,-1 0 0,1-1 0,1-1 0,8-12 0,-1-1 0,0 1 0,-1-2 0,-1 1 0,0-1 0,-1 0 0,-1-1 0,-1 1 0,4-30 0,-2-15 0,-4-90 0,-2 106 0,-2 26 0,0 0 0,-7-29 0,-1-10 0,-32-152 0,41 201 0,-1 1 0,0 0 0,-1 0 0,-5-14 0,3 77 0,6 12 0,1-15 0,-2 0 0,-3 0 0,-1 0 0,-20 88 0,15-98 0,-7 64 0,11-60 0,-2 38 0,-4 24 0,0-56 0,6-30 0,0 0 0,2 1 0,0-1 0,1 1 0,2 30 0,7-29 0,-6-23 0,-1 1 0,0-1 0,1 0 0,-1 0 0,0 1 0,1-1 0,-1 0 0,1 0 0,-1 0 0,0 0 0,1 0 0,-1 0 0,1 0 0,-1 0 0,0 0 0,1 0 0,-1 0 0,1 0 0,-1 0 0,0 0 0,1 0 0,-1 0 0,1 0 0,-1 0 0,0 0 0,1-1 0,-1 1 0,0 0 0,1 0 0,-1 0 0,1-1 0,1-1 0,0 0 0,0 0 0,-1 0 0,1 0 0,-1 0 0,1-1 0,-1 1 0,0 0 0,1-1 0,-1 1 0,0-1 0,-1 1 0,2-6 0,17-131 0,-13 82 0,-3-1 0,-6-62 0,1 21 0,1 74 0,-8-46 0,-2-24 0,9 75 0,0 0 0,-1 1 0,-11-38 0,8 37 0,1 0 0,1 0 0,-3-36 0,6 36 0,0-33 0,1 51 0,1-1 0,-1 0 0,0 0 0,1 0 0,0 0 0,-1 1 0,1-1 0,0 0 0,0 1 0,1-1 0,-1 1 0,0-1 0,4-3 0,-5 5 0,1 1 0,-1 0 0,0-1 0,0 1 0,1 0 0,-1-1 0,0 1 0,1 0 0,-1-1 0,1 1 0,-1 0 0,0 0 0,1 0 0,-1-1 0,1 1 0,-1 0 0,1 0 0,-1 0 0,0 0 0,1 0 0,-1 0 0,1 0 0,-1 0 0,1 0 0,-1 0 0,1 0 0,-1 0 0,1 0 0,-1 0 0,0 0 0,1 0 0,-1 1 0,1-1 0,-1 0 0,0 0 0,1 0 0,-1 1 0,1 0 0,9 20 0,-4 27 0,-5 311 0,-3-163 0,0-180 0,0 1 0,-1-1 0,0 0 0,-1 0 0,-1 0 0,-10 22 0,-12 44 0,27-81 0,0-1 0,0 1 0,0 0 0,0-1 0,0 1 0,-1 0 0,1-1 0,0 1 0,0 0 0,0-1 0,-1 1 0,1 0 0,0-1 0,0 1 0,-1-1 0,1 1 0,-1-1 0,1 1 0,-1-1 0,1 1 0,-1-1 0,1 1 0,-1-1 0,1 0 0,-1 1 0,1-1 0,-1 0 0,1 1 0,-1-1 0,0 0 0,1 0 0,-2 1 0,-16-15 0,-8-34 0,-30-124 0,50 153 0,0 1 0,2-1 0,-3-24 0,4 22 0,-1 0 0,-9-29 0,10 41 0,-4-10 0,0-1 0,1-1 0,1 1 0,1-1 0,-3-38 0,5 43 0,0 0 0,-1 0 0,0 1 0,-1-1 0,-1 1 0,-8-18 0,7 19 0,0-2 0,1 1 0,1 0 0,0-1 0,1 0 0,0-19 0,1 17 0,0 0 0,-1 0 0,-9-27 0,10 141 0,19 232 0,-10-263 0,12 226 0,-17-253 0,2 0 0,12 56 0,-8-54 0,5 79 0,-13-105 0,0 1 0,1-1 0,0 0 0,1 0 0,1 0 0,1 0 0,0-1 0,0 1 0,1-1 0,11 21 0,-16-34 0,1 1 0,-1-1 0,0 0 0,0 1 0,0-1 0,0 0 0,1 1 0,-1-1 0,0 0 0,0 1 0,1-1 0,-1 0 0,0 1 0,1-1 0,-1 0 0,0 0 0,1 0 0,-1 1 0,0-1 0,1 0 0,-1 0 0,0 0 0,1 0 0,-1 0 0,1 0 0,-1 1 0,0-1 0,1 0 0,-1 0 0,1 0 0,-1 0 0,0 0 0,1-1 0,-1 1 0,0 0 0,1 0 0,-1 0 0,1 0 0,10-17 0,2-32 0,-13 45 0,6-39 0,-2-1 0,-1 1 0,-6-66 0,0 12 0,5-57 0,-5-168 0,-6 225 0,-3-55 0,13-204 0,-1 825 0,3-431 0,1 0 0,14 60 0,19 130 0,-34-155 0,-4-55 0,2 1 0,0-1 0,1 0 0,0 0 0,2 0 0,0 0 0,10 27 0,-14-45 0,0 0 0,0 0 0,1-1 0,-1 1 0,0 0 0,0 0 0,0 0 0,0 0 0,0-1 0,0 1 0,1 0 0,-1 0 0,0 0 0,0 0 0,0 0 0,0 0 0,0 0 0,1 0 0,-1 0 0,0-1 0,0 1 0,0 0 0,1 0 0,-1 0 0,0 0 0,0 0 0,0 0 0,0 0 0,1 0 0,-1 0 0,0 0 0,0 0 0,0 1 0,1-1 0,-1 0 0,0 0 0,0 0 0,0 0 0,0 0 0,1 0 0,-1 0 0,0 0 0,0 0 0,0 1 0,0-1 0,0 0 0,1 0 0,-1 0 0,0 0 0,0 0 0,0 1 0,0-1 0,0 0 0,0 0 0,0 0 0,0 0 0,0 1 0,0-1 0,0 0 0,0 0 0,0 0 0,0 1 0,0-1 0,0 0 0,0 0 0,0 0 0,0 0 0,0 1 0,0-1 0,5-22 0,-3-30 0,-3-776 0,1 1906 0,0-1073 0,-1-2 0,1 0 0,0-1 0,0 1 0,0 0 0,0-1 0,1 1 0,-1 0 0,1-1 0,0 1 0,-1-1 0,1 1 0,0-1 0,3 5 0,-3-7 0,-1 0 0,1 0 0,-1-1 0,1 1 0,-1 0 0,1 0 0,-1-1 0,0 1 0,1-1 0,-1 1 0,1 0 0,-1-1 0,0 1 0,1-1 0,-1 1 0,0-1 0,1 1 0,-1-1 0,0 1 0,0-1 0,0 1 0,1-1 0,-1 1 0,0-1 0,0 1 0,0-1 0,0 1 0,0-1 0,0 0 0,0 1 0,0-1 0,0 1 0,0-2 0,3-23 0,0-13 0,-2 1 0,-1-1 0,-3 0 0,-10-60 0,8 72 0,-3-50 0,8 55 0,-2-1 0,-1 1 0,-10-39 0,7 35 0,1 1 0,1-1 0,1 0 0,1 0 0,3-38 0,0 39 0,-1 0 0,-1-1 0,-1 1 0,-1 0 0,-1 0 0,-8-23 0,-25-94 0,13 44 0,-21-25 0,42 114 0,0 1 0,0-1 0,-1 1 0,0 0 0,0 0 0,-1 0 0,-5-6 0,-19-32 0,26 38 0,0 1 0,-1 0 0,1 0 0,-2 0 0,1 1 0,0-1 0,-10-7 0,13 12 0,0 0 0,0 0 0,0 1 0,0-1 0,0 0 0,-1 1 0,1-1 0,0 1 0,0-1 0,-1 1 0,1-1 0,0 1 0,-1 0 0,1 0 0,0 0 0,-1 0 0,1 0 0,-3 0 0,3 1 0,-1-1 0,1 1 0,-1 0 0,1 0 0,-1 0 0,1 0 0,-1 0 0,1 0 0,0 0 0,0 1 0,0-1 0,-1 0 0,1 1 0,1-1 0,-1 1 0,0-1 0,0 1 0,-1 3 0,-7 20 0,2 1 0,0 1 0,1 0 0,2-1 0,-2 54 0,-5 26 0,-11 49 0,-6 271 0,27-376 0,-14 84 0,9-74 0,3 1 0,5 71 0,0-26 0,-2-101 0,0-3 0,-1 1 0,1-1 0,0 1 0,0 0 0,1-1 0,-1 1 0,0-1 0,1 1 0,0-1 0,-1 1 0,1-1 0,0 0 0,0 1 0,2 2 0,-2-5 0,0 0 0,-1 0 0,1 0 0,-1-1 0,1 1 0,-1 0 0,1-1 0,-1 1 0,0 0 0,1-1 0,-1 1 0,1 0 0,-1-1 0,0 1 0,1-1 0,-1 1 0,0-1 0,1 1 0,-1-1 0,0 1 0,0-1 0,0 1 0,1-1 0,-1 1 0,0-1 0,0 1 0,0-1 0,0 0 0,0 1 0,0-1 0,0 1 0,0-1 0,0 1 0,0-2 0,3-23 0,0-392 0,-5 212 0,2-638 0,-1 892 0,0-1 0,1 1 0,3 0 0,2-1 0,16 71 0,-9-59 0,-2 0 0,-3 1 0,-2 0 0,-6 101 0,4 58 0,18-90 0,-13-93 0,-2 0 0,2 42 0,-8-72 0,0-5 0,-1 1 0,1 0 0,0-1 0,1 1 0,-1 0 0,0-1 0,1 1 0,-1 0 0,1-1 0,0 1 0,0-1 0,0 1 0,2 2 0,-2-5 0,-1 0 0,1 0 0,-1-1 0,1 1 0,-1 0 0,1-1 0,-1 1 0,1 0 0,-1-1 0,0 1 0,1-1 0,-1 1 0,0-1 0,1 1 0,-1-1 0,0 1 0,1-1 0,-1 1 0,0-1 0,0 1 0,0-1 0,0 0 0,0 1 0,1-1 0,-1 1 0,0-1 0,0 1 0,0-1 0,0 0 0,-1 1 0,1-2 0,4-23 0,18-130 0,-11 55 0,-7 67 0,2-46 0,-7-598 0,-1 658 0,-4 24 0,-4 30 0,-1 56 0,4-36 0,0 64 0,8 826 0,-1-940 0,0-2 0,-1-1 0,1 1 0,0-1 0,0 1 0,1-1 0,-1 1 0,0-1 0,1 1 0,0-1 0,-1 1 0,1-1 0,0 0 0,0 1 0,2 2 0,-1-7 0,0 0 0,-1 0 0,1 0 0,-1-1 0,1 1 0,-1 0 0,0-1 0,0 0 0,-1 1 0,1-1 0,0 1 0,-1-1 0,1-3 0,0 2 0,8-47 0,-2 1 0,-2-1 0,-2-1 0,-7-81 0,1 18 0,3 89 0,-1 0 0,-2 0 0,0 0 0,-2 0 0,-10-32 0,9 34 0,2 1 0,0-1 0,2 1 0,0-30 0,2 28 0,-2 0 0,0 0 0,-11-42 0,2 28 0,1 0 0,2 0 0,1-1 0,-1-65 0,6 88 0,0 1 0,-1 0 0,0-1 0,-1 1 0,-1 1 0,-8-19 0,7 17 0,0 0 0,0 0 0,2-1 0,0 1 0,-1-22 0,5 27 0,-3-38 0,3 49 0,-1-1 0,1 1 0,0-1 0,0 1 0,-1 0 0,1-1 0,0 1 0,-1-1 0,0 1 0,1 0 0,-1-1 0,0 1 0,0 0 0,1-1 0,-1 1 0,0 0 0,0 0 0,0 0 0,-1 0 0,1 0 0,0 0 0,0 0 0,0 0 0,-1 1 0,-1-2 0,2 3 0,0-1 0,0 0 0,1 1 0,-1-1 0,0 1 0,0-1 0,0 1 0,0 0 0,1-1 0,-1 1 0,0 0 0,1-1 0,-1 1 0,0 0 0,1 0 0,-1 0 0,1-1 0,-1 1 0,1 0 0,0 0 0,-1 0 0,1 0 0,0 0 0,0 0 0,0 0 0,-1 0 0,1 0 0,0 0 0,0 0 0,1 2 0,-4 36 0,3-36 0,0 72 0,0-36 0,0 0 0,-12 69 0,5-55 0,2 0 0,3 0 0,5 66 0,0-11 0,-3 310 0,-2-399 0,1 0 0,-7 26 0,-3 32 0,10-174 0,3-95 0,8 116 0,-5 45 0,1-52 0,-6-633 0,-2 728 0,0-1 0,-1 1 0,0-1 0,-1 0 0,-8 17 0,3-3 0,1-2 0,2 0 0,1 1 0,1 0 0,1 0 0,0 26 0,2-34 0,-19 133 0,-1-58 0,15-71 0,1 1 0,1 0 0,-2 27 0,5 328 0,2-254 0,1-150 0,1-1 0,1 1 0,10-34 0,7-48 0,-13 48 0,-2 16 0,0-58 0,-5 17 0,-3-79 0,1 161 0,0 1 0,0 0 0,0-1 0,0 1 0,-1 0 0,0 0 0,0 0 0,0 0 0,-5-7 0,6 11 0,1-1 0,-1 0 0,1 1 0,-1-1 0,1 0 0,-1 1 0,0-1 0,1 1 0,-1-1 0,0 1 0,1-1 0,-1 1 0,0-1 0,0 1 0,0 0 0,1-1 0,-1 1 0,0 0 0,0 0 0,0 0 0,0 0 0,0 0 0,1 0 0,-1 0 0,0 0 0,0 0 0,0 0 0,0 0 0,0 0 0,0 1 0,1-1 0,-1 0 0,0 1 0,0-1 0,1 0 0,-1 1 0,0-1 0,0 1 0,1-1 0,-1 1 0,0 0 0,1-1 0,-1 1 0,1 0 0,-1-1 0,1 1 0,-1 0 0,1 0 0,-1-1 0,1 1 0,0 0 0,0 0 0,-1 0 0,1 1 0,-7 14 0,2 0 0,0 0 0,0 0 0,2 1 0,0-1 0,1 1 0,0 0 0,2 25 0,-8 61 0,1-45 0,2 1 0,6 112 0,2-57 0,-3-74 0,1-9 0,-1-1 0,-2 0 0,-10 59 0,7-62 0,2 1 0,0 0 0,2 0 0,3 32 0,-1-16 0,-1-1138 0,0 1091 0,0-1 0,0 1 0,0 0 0,-1-1 0,0 1 0,1 0 0,-1 0 0,0 0 0,-1 0 0,-2-6 0,4 9 0,0 0 0,0-1 0,-1 1 0,1 0 0,0-1 0,0 1 0,-1 0 0,1 0 0,0-1 0,-1 1 0,1 0 0,0 0 0,-1 0 0,1 0 0,0-1 0,-1 1 0,1 0 0,0 0 0,-1 0 0,1 0 0,-1 0 0,1 0 0,0 0 0,-1 0 0,1 0 0,-1 0 0,1 0 0,0 0 0,-1 0 0,1 0 0,0 0 0,-1 1 0,-14 18 0,8 0 0,1-1 0,1 1 0,1 0 0,1 0 0,0 0 0,1 0 0,2 32 0,-1-20 0,-8 58 0,2-34 0,2 2 0,3-1 0,5 65 0,-1-8 0,-3-68 0,0-28 0,0-1 0,1 1 0,1 0 0,1-1 0,0 1 0,1-1 0,6 21 0,-9-36 0,0 0 0,1 0 0,-1 0 0,0 0 0,0 0 0,1 0 0,-1-1 0,1 1 0,-1 0 0,1 0 0,-1 0 0,1 0 0,0-1 0,-1 1 0,1 0 0,0-1 0,-1 1 0,1 0 0,0-1 0,0 1 0,0-1 0,0 1 0,0-1 0,-1 0 0,1 1 0,0-1 0,0 0 0,0 0 0,0 1 0,0-1 0,0 0 0,0 0 0,0 0 0,0 0 0,0 0 0,0 0 0,0-1 0,0 1 0,0 0 0,0 0 0,0-1 0,0 1 0,0-1 0,-1 1 0,1-1 0,0 1 0,0-1 0,1 0 0,1-2 0,0 1 0,-1-1 0,1 1 0,-1-1 0,1 0 0,-1 0 0,0 0 0,0-1 0,0 1 0,-1 0 0,1-1 0,0-3 0,16-130 0,-12 92 0,-1 0 0,-3 0 0,-5-73 0,1 19 0,3 31 0,-3-75 0,-4 120 0,-1 33 0,-1 39 0,11-31-1365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13:33:36.795"/>
    </inkml:context>
    <inkml:brush xml:id="br0">
      <inkml:brushProperty name="width" value="0.1" units="cm"/>
      <inkml:brushProperty name="height" value="0.1" units="cm"/>
      <inkml:brushProperty name="color" value="#8BC7B1"/>
    </inkml:brush>
  </inkml:definitions>
  <inkml:trace contextRef="#ctx0" brushRef="#br0">93 450 24575,'-4'-3'0,"0"0"0,0 0 0,0 0 0,1-1 0,-1 1 0,1-1 0,0 0 0,0 0 0,0 0 0,0 0 0,-3-9 0,5 12 0,-6-15 0,1 0 0,1 0 0,0 0 0,1-1 0,-3-32 0,5 36 0,-1-16 0,1-47 0,3 50 0,-2 0 0,-5-37 0,6 62 0,0 0 0,-1 0 0,1 0 0,0 0 0,0 0 0,0 0 0,0 0 0,0 0 0,1 0 0,-1 0 0,0 0 0,0 0 0,1 0 0,-1 0 0,0 0 0,1 0 0,-1 0 0,1 1 0,-1-1 0,1 0 0,0 0 0,-1 0 0,1 1 0,0-1 0,0 0 0,-1 1 0,3-2 0,-1 1 0,0 0 0,1 0 0,-1 0 0,1 0 0,0 0 0,-1 1 0,1-1 0,-1 1 0,1 0 0,0 0 0,2 0 0,-1 0 0,-1 0 0,0 0 0,1 1 0,-1-1 0,0 1 0,1 0 0,-1 0 0,0 0 0,0 0 0,0 0 0,0 1 0,0-1 0,0 1 0,0 0 0,0 0 0,-1 0 0,1 0 0,-1 1 0,4 3 0,-3 2 0,-1 0 0,1 1 0,-1 0 0,-1-1 0,0 1 0,0 0 0,-1 15 0,-7 67 0,6-79 0,-21 112-1365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13:33:49.456"/>
    </inkml:context>
    <inkml:brush xml:id="br0">
      <inkml:brushProperty name="width" value="0.1" units="cm"/>
      <inkml:brushProperty name="height" value="0.1" units="cm"/>
      <inkml:brushProperty name="color" value="#72CFC1"/>
    </inkml:brush>
  </inkml:definitions>
  <inkml:trace contextRef="#ctx0" brushRef="#br0">54 59 24575,'-4'0'0,"-4"0"0,-1-4 0,0-4 0,3-5 0,-2 0 0,5 2 0,5 3 0,4 6 0,0 8 0,-1 6 0,-5 1 0,-6-2 0,-2 1 0,-3-2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10:57:06.570"/>
    </inkml:context>
    <inkml:brush xml:id="br0">
      <inkml:brushProperty name="width" value="0.1" units="cm"/>
      <inkml:brushProperty name="height" value="0.1" units="cm"/>
      <inkml:brushProperty name="color" value="#8BC7B1"/>
    </inkml:brush>
  </inkml:definitions>
  <inkml:trace contextRef="#ctx0" brushRef="#br0">4467 2229 24575,'-6'5'0,"0"0"0,1 0 0,0 0 0,1 1 0,-1-1 0,1 1 0,-7 12 0,10-16 0,-9 13 0,-1 1 0,2 0 0,0 1 0,1 0 0,1 1 0,1-1 0,0 1 0,1 1 0,1-1 0,-2 29 0,4-29 0,0 0 0,-1 0 0,-8 28 0,8-142 0,4 43 0,0 0 0,-1 0 0,-14-90 0,-12-10 0,22 115 0,2-1 0,4-69 0,0 60 0,-4-52 0,-4 77 0,-1 33 0,-1 40 0,9-15 0,9 63 0,-5-60 0,1 52 0,-7 1011 0,1-1096 0,0-2 0,0-1 0,-1 1 0,1-1 0,1 1 0,-1 0 0,0-1 0,1 1 0,-1 0 0,1-1 0,0 1 0,0-1 0,0 1 0,0-1 0,2 3 0,-3-5 0,1 0 0,-1 0 0,1 0 0,-1-1 0,1 1 0,-1 0 0,1-1 0,-1 1 0,1 0 0,-1-1 0,0 1 0,1 0 0,-1-1 0,0 1 0,1-1 0,-1 1 0,0 0 0,1-1 0,-1 1 0,0-1 0,0 1 0,1-1 0,-1 1 0,0-1 0,0 1 0,0-1 0,0 0 0,0 1 0,0-1 0,0 1 0,0-1 0,0 1 0,0-1 0,0 1 0,0-2 0,3-23 0,-3-129 0,1-17 0,9 96 0,-5 43 0,1-52 0,-6-415 0,19 570 0,-15 14 0,-6 83 0,3 73 0,20-92 0,-1-45 0,-13-76 0,-1 0 0,-2 0 0,2 37 0,-7 11 0,2-703 0,-3 371 0,2 726 0,-2-438 0,-3-1 0,0 0 0,-2 0 0,-11 31 0,16-56 0,-4 18 0,0 1 0,1 1 0,1-1 0,2 1 0,0 34 0,3 17 0,4-79 0,5-12 0,8-16 0,-10 13 0,-2-1 0,0-1 0,-1 1 0,0-1 0,1-21 0,-3 20 0,0 1 0,2-1 0,0 1 0,14-34 0,-12 37 0,-2 1 0,0-2 0,-1 1 0,-1 0 0,0-1 0,0-22 0,-1 15 0,1 0 0,8-28 0,2 7 0,-1-1 0,5-53 0,-16 90 0,14-104 0,-12 100 0,0 0 0,0 1 0,1-1 0,1 1 0,0 0 0,9-16 0,-13 28 0,-1 0 0,0-1 0,0 1 0,0 0 0,0 0 0,0 0 0,0 0 0,0 0 0,0 0 0,1 0 0,-1-1 0,0 1 0,0 0 0,0 0 0,0 0 0,0 0 0,1 0 0,-1 0 0,0 0 0,0 0 0,0 0 0,0 0 0,1 0 0,-1 0 0,0 0 0,0 0 0,0 0 0,0 0 0,1 0 0,-1 0 0,0 0 0,0 0 0,0 0 0,0 0 0,0 0 0,1 0 0,-1 0 0,0 0 0,0 1 0,0-1 0,0 0 0,0 0 0,1 0 0,-1 0 0,0 0 0,0 0 0,0 0 0,0 1 0,0-1 0,0 0 0,0 0 0,0 0 0,0 1 0,7 13 0,2 17 0,-2 35 0,-2-1 0,-4 1 0,-7 72 0,-17 88 0,14-149 0,4-38 0,-1 41 0,-15 128 0,18-178 0,-1 1 0,-14 56 0,13-68 0,-18 66 0,-8 36 0,13-35 0,10-55 0,2 0 0,1 0 0,-2 50 0,6-51 0,-8 46 0,-1 26 0,10 136 0,0-1300 0,0 1064 0,1 17 0,0-1 0,-2 1 0,0-1 0,-1 1 0,-1-1 0,-1 0 0,-1 0 0,0 0 0,-8 17 0,-12 37 0,20-54 0,0 0 0,-14 26 0,-52 117 0,63-141 0,2 0 0,0 0 0,1 1 0,2 0 0,0 0 0,1 0 0,1 34 0,1-57 0,2-243 0,-1 235 0,1 1 0,1 0 0,0 0 0,0 0 0,1 1 0,7-14 0,12-29 0,-18 28 0,-1-1 0,-1 1 0,-1-1 0,-1 1 0,-3-31 0,2 43 0,0 34 0,0 0 0,-2 0 0,-1 1 0,0-1 0,-2-1 0,-12 37 0,9-34 0,2 1 0,0-1 0,-4 47 0,-3 19 0,-5-16 0,7-33 0,2 1 0,1 1 0,-2 70 0,9-102 0,-1 0 0,0 0 0,0 0 0,-1-1 0,-1 1 0,0-1 0,-8 15 0,-13 43 0,19-34 0,2-1 0,1 1 0,2-1 0,5 50 0,-1 5 0,-3 102 0,-2-293 0,4-116 0,4 188 0,1 1 0,1 0 0,2 0 0,1 1 0,1 0 0,16-28 0,-11 23 0,-3 3 0,-5 15 0,-1-1 0,-1 0 0,0 0 0,-1 0 0,-1-1 0,0 0 0,-1 0 0,-1 0 0,1-30 0,-5 16 0,1 49 0,-1 54 0,2-48 0,-1-1 0,-1 0 0,-1 1 0,-2-1 0,0 0 0,-1 0 0,-9 24 0,0 8 0,12-44 0,-1 0 0,1-1 0,-1 1 0,-8 16 0,-23 46 0,25-52 0,0 0 0,-1-1 0,-1 0 0,-1-1 0,-1 0 0,0-1 0,-18 19 0,21-27 0,1 1 0,0 0 0,1 1 0,0 0 0,1 0 0,1 0 0,-10 25 0,7-10 0,0 1 0,-8 52 0,2-7 0,-24 73 0,24-95 0,8-30 0,0 0 0,-1-1 0,-13 22 0,21-41 0,0-1 0,0 0 0,0 0 0,0 1 0,0-1 0,0 0 0,0 0 0,0 1 0,0-1 0,0 0 0,-1 0 0,1 1 0,0-1 0,0 0 0,0 0 0,0 1 0,-1-1 0,1 0 0,0 0 0,0 0 0,0 0 0,-1 1 0,1-1 0,0 0 0,0 0 0,-1 0 0,1 0 0,0 0 0,0 0 0,-1 0 0,1 1 0,0-1 0,0 0 0,-1 0 0,1 0 0,0 0 0,0 0 0,-1 0 0,1 0 0,0-1 0,-1 1 0,1 0 0,0 0 0,0 0 0,-1 0 0,1 0 0,0 0 0,0 0 0,-1-1 0,1 1 0,-6-18 0,2-25 0,5 5 0,1 0 0,2 1 0,2-1 0,1 1 0,14-40 0,-21 76 0,0 0 0,0 0 0,1 0 0,-1 0 0,0-1 0,1 1 0,-1 0 0,0 0 0,1 0 0,0 0 0,-1 0 0,1 0 0,-1 0 0,1 1 0,0-1 0,0 0 0,0 0 0,1-1 0,6 15 0,-2 35 0,-7-44 0,1 0 0,-1 0 0,0 0 0,0 0 0,-1-1 0,1 1 0,-1 0 0,0-1 0,0 0 0,0 1 0,0-1 0,0 0 0,-1 0 0,0 0 0,1 0 0,-1 0 0,-4 2 0,-7 5 0,-1 0 0,-27 13 0,29-17 0,1 1 0,0 0 0,-20 16 0,23-16 0,0-1 0,0 0 0,-1-1 0,0 1 0,0-2 0,-19 7 0,-27 13 0,42-17 0,0-1 0,-1-1 0,-21 6 0,-27 9 0,42-12 0,-1-1 0,0-1 0,0-1 0,-1-1 0,1-1 0,-31 0 0,42-2 0,-3 1 0,0 1 0,0 0 0,1 1 0,-1 0 0,-20 11 0,22-9 0,-1-1 0,0 0 0,0-1 0,0-1 0,-1 0 0,-18 2 0,22-4 0,-1 1 0,0 0 0,1 1 0,-1 0 0,-17 8 0,-39 10 0,-80 1 0,47-2 0,78-14 0,-2-1 0,1 0 0,-41 1 0,8-7 0,24 0 0,0 1 0,0 1 0,-58 11 0,51-6 0,1-1 0,-1-2 0,0-2 0,-44-5 0,-10 2 0,-499 2 0,581-2 0,0 1 0,1-1 0,-1-1 0,1 0 0,-1-1 0,1 0 0,0 0 0,0-1 0,-13-9 0,-26-11 0,-78-39 0,43 22 0,83 42 0,1 0 0,0 0 0,0 0 0,-1 0 0,1 0 0,0 0 0,0 0 0,-1 0 0,1 0 0,0 0 0,0-1 0,-1 1 0,1 0 0,0 0 0,0 0 0,-1 0 0,1-1 0,0 1 0,0 0 0,0 0 0,-1 0 0,1-1 0,0 1 0,0 0 0,0 0 0,0-1 0,0 1 0,0 0 0,0 0 0,-1-1 0,1 1 0,0 0 0,0-1 0,0 1 0,0 0 0,0 0 0,0-1 0,0 1 0,0 0 0,0 0 0,1-1 0,-1 1 0,0 0 0,0-1 0,0 1 0,0-1 0,17-4 0,23 5 0,49 22 0,-51-12 0,0-1 0,1-1 0,0-3 0,59 2 0,-115-7 0,1-1 0,0-1 0,0-1 0,0 0 0,0-1 0,0-1 0,1 0 0,0-1 0,0-1 0,0 0 0,-19-13 0,-92-44 0,43 20 0,33 18 0,44 24 0,0 0 0,0-1 0,0 0 0,0 0 0,0 0 0,1-1 0,0 1 0,0-1 0,0-1 0,-8-8 0,-2-4 0,0 1 0,-1 0 0,-1 1 0,-36-25 0,28 22 0,-39-37 0,-158-167 0,216 214 0,1 0 0,0 0 0,1-1 0,0 0 0,0 1 0,0-2 0,1 1 0,1 0 0,0 0 0,0-1 0,0-12 0,-11-36 0,2 16 0,-7-56 0,12 33 0,6 49 0,-1 1 0,-1-1 0,-1 1 0,0 0 0,-9-28 0,1 21 0,-7-24 0,56 109 0,-25-29 0,-3-6 0,1 0 0,1 0 0,19 30 0,-15-34 0,-2 1 0,0 1 0,-2 0 0,15 44 0,-24-62 0,0 0 0,1-1 0,0 1 0,0-1 0,6 8 0,-4-8 0,-2 0 0,1 1 0,-1-1 0,0 1 0,4 12 0,-2-4 0,1 0 0,0-1 0,1 0 0,13 19 0,-12-19 0,67 99 0,-30-32 0,-37-64 0,-9-18 0,0 0 0,0 1 0,0-1 0,0 0 0,0 0 0,0 0 0,0 0 0,0 0 0,0 0 0,0 0 0,0 1 0,0-1 0,0 0 0,0 0 0,-1 0 0,1 0 0,0 0 0,0 0 0,0 0 0,0 0 0,0 0 0,0 1 0,0-1 0,0 0 0,0 0 0,0 0 0,0 0 0,-1 0 0,1 0 0,0 0 0,0 0 0,0 0 0,0 0 0,0 0 0,0 0 0,0 0 0,-1 0 0,1 0 0,0 0 0,0 0 0,0 0 0,0 0 0,0 0 0,0 0 0,0 0 0,-1 0 0,1 0 0,0 0 0,0 0 0,0 0 0,0 0 0,0 0 0,0 0 0,0 0 0,0 0 0,0-1 0,-1 1 0,1 0 0,0 0 0,0 0 0,0 0 0,0 0 0,0 0 0,-29-23 0,11 4 0,1-2 0,0 0 0,2 0 0,0-2 0,-21-45 0,20 37 0,0 2 0,-41-54 0,49 71 0,0 1 0,1-2 0,0 1 0,-8-21 0,-13-26 0,22 48 0,1 1 0,1-1 0,-6-19 0,7 19 0,-1 0 0,0 1 0,0 0 0,-9-15 0,6 12 0,1 1 0,0-1 0,1 1 0,0-2 0,-3-19 0,4 16 0,-1 1 0,-1 0 0,-8-18 0,5 13 0,1-1 0,1 0 0,1-1 0,0 0 0,-3-36 0,-5-25 0,4 45 0,3 0 0,1-1 0,-1-67 0,6 84 0,-2 0 0,0-1 0,-2 1 0,-14-44 0,9 35 0,-8-50 0,10 40 0,-19-57 0,15 57 0,-9-51 0,16 60 0,-2-6 0,-2-80 0,10 68 0,15-94 0,-11 118 0,-3 10 0,1 0 0,0 0 0,2 1 0,10-26 0,-8 21 0,0 1 0,-2-1 0,0 0 0,-2-1 0,0 1 0,0-38 0,0 6 0,7-12 0,-6 45 0,0 1 0,-1-26 0,-3-591 0,-2 612 0,-8-47 0,6 46 0,-3-45 0,-3-33 0,5 72 0,-1-46 0,7 28 0,3-1 0,8-47 0,-5 65 0,1 1 0,16-39 0,-2 9 0,9-102 0,-19 122 0,-3 0 0,9-68 0,-17 32 0,-2 53 0,5-47 0,-3 64 0,0-1 0,1 1 0,-1 0 0,2 0 0,-1 1 0,1-1 0,0 0 0,1 1 0,-1 0 0,9-11 0,-9 12 0,0 0 0,0 0 0,0-1 0,-1 1 0,0-1 0,0 1 0,0-1 0,1-11 0,-2 13 0,-1 0 0,1 0 0,0 0 0,0 0 0,0 0 0,1 0 0,-1 0 0,1 0 0,0 1 0,0-1 0,0 1 0,1-1 0,-1 1 0,1 0 0,0 0 0,0 0 0,4-4 0,-6 7 0,-1-1 0,1 1 0,-1 0 0,1 0 0,-1-1 0,1 1 0,-1 0 0,1 0 0,-1-1 0,1 1 0,0 0 0,-1 0 0,1 0 0,-1 0 0,1 0 0,-1 0 0,1 0 0,0 0 0,-1 0 0,1 0 0,-1 0 0,1 1 0,-1-1 0,1 0 0,0 0 0,-1 0 0,1 1 0,-1-1 0,1 0 0,-1 1 0,1-1 0,-1 0 0,0 1 0,1 0 0,9 23 0,-7 35 0,-4-55 0,3 128 0,-6 122 0,-18-106 0,13-90 0,5-32 0,0 1 0,0 31 0,3-28 0,-8 45 0,4-44 0,-1 45 0,4-48 0,-1 0 0,-1 0 0,-13 42 0,3-11 0,8-39 0,-1 0 0,0-1 0,-1 0 0,-16 26 0,15-28 0,0 0 0,1 0 0,1 1 0,0 0 0,-6 29 0,-9 47 0,37-137 0,-9 28 0,-1 1 0,-1-1 0,0 0 0,3-25 0,-6 30 0,1 0 0,0 0 0,0 0 0,1 0 0,0 0 0,0 0 0,1 1 0,1 0 0,-1 0 0,2 0 0,5-9 0,-6 10 0,-1-2 0,0 1 0,-1 0 0,0-1 0,0 0 0,2-18 0,12-39 0,66-146 0,-58 139 0,-20 55 0,1 0 0,16-34 0,-8 23 0,17-56 0,-25 65 0,1 1 0,1 0 0,0 0 0,2 1 0,0 0 0,21-29 0,30-33 0,-36 46 0,1 2 0,30-31 0,-43 51 0,0 1 0,1 0 0,0 1 0,0 0 0,2 1 0,-1 1 0,1 0 0,20-7 0,76-41 0,-103 53 0,-1 0 0,1 0 0,-1-1 0,15-11 0,26-14 0,-40 26 0,-1 0 0,0-1 0,-1 0 0,10-7 0,-12 7 0,0 1 0,0 1 0,0-1 0,0 1 0,1 0 0,-1 0 0,1 1 0,0-1 0,0 1 0,0 0 0,9-1 0,193-32 0,-73 11 0,38-15 0,-46 18 0,-83 15 0,-1 1 0,2 3 0,74 5 0,-18 0 0,-27-5 0,84 4 0,-128 3 0,0 1 0,0 1 0,55 23 0,-14-6 0,-15 0 0,-46-19 0,1 0 0,-1-1 0,1 0 0,-1-1 0,1 0 0,0 0 0,15 1 0,-13-3 0,0 2 0,0 0 0,-1 0 0,1 1 0,-1 1 0,21 10 0,31 11 0,40 19 0,-33-29 0,110 12 0,-167-26 0,1 1 0,-1 1 0,0 0 0,0 0 0,0 2 0,-1-1 0,20 13 0,86 62 0,-80-51 0,27 29 0,-21-15 0,-34-35 0,0-1 0,1 1 0,0-2 0,14 7 0,-13-8 0,0 2 0,-1-1 0,0 1 0,13 12 0,-17-14 0,-1 0 0,0-1 0,1 1 0,0-2 0,0 1 0,0-1 0,1 0 0,-1-1 0,1 0 0,-1 0 0,17 1 0,2-2 0,0-1 0,43-5 0,-54 3 0,0-2 0,0 0 0,-1-1 0,1 0 0,-1-2 0,0 1 0,-1-2 0,1 0 0,12-10 0,57-26 0,-77 40 0,0 1 0,0 1 0,1-1 0,-1 1 0,0 0 0,1 1 0,-1 0 0,1 0 0,14 0 0,-19 1 0,-1 0 0,1 0 0,0 0 0,-1 0 0,1 1 0,0-1 0,-1 1 0,1 0 0,-1 0 0,1-1 0,-1 2 0,1-1 0,-1 0 0,0 0 0,1 1 0,-1-1 0,0 1 0,0 0 0,0 0 0,0 0 0,-1 0 0,1 0 0,0 0 0,-1 0 0,1 0 0,-1 1 0,0-1 0,0 0 0,0 1 0,1 3 0,1 21 0,-1 1 0,-1 0 0,-5 45 0,1 6 0,4 3 0,-3 89 0,2-166 0,-1 0 0,1-1 0,-1 1 0,-1-1 0,1 1 0,-1-1 0,1 1 0,-1-1 0,-1 0 0,1 1 0,0-1 0,-1-1 0,-6 8 0,9-10 0,-1-1 0,-1 1 0,1 0 0,0 0 0,0-1 0,0 1 0,0 0 0,0-1 0,-1 1 0,1-1 0,0 0 0,-1 1 0,1-1 0,0 0 0,0 0 0,-1 0 0,1 0 0,0 0 0,-1 0 0,-1 0 0,1-1 0,0 0 0,-1 0 0,1 0 0,0 0 0,-1-1 0,1 1 0,0-1 0,0 1 0,0-1 0,0 0 0,1 1 0,-1-1 0,0 0 0,-1-3 0,-1-2 0,0 0 0,1 0 0,-1 0 0,1-1 0,1 1 0,0-1 0,-2-10 0,2 10 0,1 0 0,-2 0 0,1 1 0,-1-1 0,0 1 0,0-1 0,-9-11 0,8 12 0,0 0 0,1 0 0,-1 0 0,1-1 0,1 0 0,-1 1 0,1-1 0,1 0 0,-2-14 0,2 12 0,-1 0 0,0 1 0,0-1 0,-1 1 0,0-1 0,-6-11 0,4 13 0,-1-3 0,0 0 0,1 0 0,0-1 0,-6-17 0,3 9 0,2 26 0,6-1 0,-1 0 0,1 0 0,-1 0 0,1 0 0,1-1 0,1 11 0,93 295 0,-61-214 0,-4-18 0,-29-74 0,0 0 0,1 0 0,-1 0 0,1 0 0,0 0 0,0 0 0,1-1 0,-1 1 0,1-1 0,0 1 0,0-1 0,0 0 0,0 0 0,0 0 0,1-1 0,4 4 0,-6-5 0,0 0 0,1-1 0,-1 1 0,0 0 0,1-1 0,-1 1 0,1-1 0,-1 0 0,1 0 0,-1 0 0,1 0 0,-1 0 0,1-1 0,-1 1 0,1-1 0,-1 1 0,0-1 0,1 0 0,-1 0 0,0 0 0,0 0 0,1 0 0,-1-1 0,0 1 0,0-1 0,0 1 0,-1-1 0,3-2 0,50-52-1365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10:57:14.929"/>
    </inkml:context>
    <inkml:brush xml:id="br0">
      <inkml:brushProperty name="width" value="0.1" units="cm"/>
      <inkml:brushProperty name="height" value="0.1" units="cm"/>
      <inkml:brushProperty name="color" value="#8BC7B1"/>
    </inkml:brush>
  </inkml:definitions>
  <inkml:trace contextRef="#ctx0" brushRef="#br0">1930 0 24575,'-5'0'0,"0"1"0,0 0 0,0 0 0,1 0 0,-1 0 0,0 1 0,1 0 0,-1-1 0,1 2 0,0-1 0,0 1 0,-6 3 0,-45 44 0,23-20 0,24-21 0,0-1 0,0 1 0,1 1 0,-10 16 0,-9 11 0,7-13 0,-1-1 0,-31 28 0,45-48 0,1 0 0,-1 0 0,0 0 0,0-1 0,0 0 0,0 0 0,0 0 0,0-1 0,0 0 0,-1 0 0,-10-1 0,8 1 0,1 0 0,-1 0 0,1 0 0,-1 1 0,1 0 0,-10 5 0,-34 21 0,32-17 0,0 0 0,0-1 0,-23 7 0,-72 16 0,104-28 0,0 0 0,0 1 0,1 0 0,0 0 0,0 1 0,1 0 0,-13 13 0,13-11 0,-1-1 0,0 0 0,-1 0 0,0-1 0,-21 11 0,17-10 0,0 1 0,0 1 0,1 0 0,1 1 0,0 1 0,-14 15 0,10-10 0,-61 74 0,-72 77 0,132-149 0,-1-2 0,0 0 0,-27 18 0,40-29 0,-1 0 0,1 1 0,1 0 0,-1 0 0,-8 14 0,14-21 0,0 0 0,1 1 0,-1-1 0,0 1 0,0-1 0,0 0 0,0 1 0,0-1 0,0 0 0,0 1 0,0-1 0,1 0 0,-1 0 0,0 1 0,0-1 0,0 0 0,1 1 0,-1-1 0,0 0 0,0 0 0,1 1 0,-1-1 0,0 0 0,1 0 0,-1 0 0,0 0 0,1 1 0,-1-1 0,0 0 0,1 0 0,-1 0 0,0 0 0,1 0 0,-1 0 0,0 0 0,1 0 0,-1 0 0,0 0 0,1 0 0,-1 0 0,0 0 0,1 0 0,-1 0 0,0 0 0,1 0 0,-1-1 0,0 1 0,1 0 0,20-3 0,3-5 0,0-1 0,0-1 0,-1-2 0,-1 0 0,0-1 0,24-20 0,5-8 0,55-58 0,-45 17 0,-56 75 0,0 0 0,-1-1 0,0 1 0,0-1 0,0 0 0,-1 0 0,3-11 0,14-29 0,5-15 0,-23 53 0,2-1 0,-1 2 0,1-1 0,1 0 0,0 1 0,0 0 0,1 0 0,8-10 0,-11 15 0,1 0 0,-2-1 0,1 0 0,0 0 0,-1 0 0,0 0 0,0 0 0,0 0 0,1-6 0,-2 7 0,0-1 0,0 1 0,1-1 0,-1 1 0,1 0 0,0-1 0,1 1 0,-1 0 0,1 0 0,0 0 0,0 1 0,4-5 0,13-11 0,-16 16 0,-1-1 0,1 0 0,0 1 0,0 0 0,0 0 0,1 0 0,-1 0 0,1 1 0,-1-1 0,1 1 0,9-2 0,-46 47 0,-52 60 0,-41 46 0,108-134 0,0 0 0,0-1 0,-25 13 0,22-14 0,0 1 0,-30 28 0,-44 74 0,77-99 0,-35 29 0,-2 2 0,32-26 0,2 0 0,1 1 0,-24 37 0,12-22 0,-4 7 0,19-16 0,0-1 0,-23 57 0,14-35 0,-3 9 0,27-55 0,0-1 0,0 1 0,1 0 0,-1 0 0,1 0 0,0 0 0,0 1 0,0-1 0,0 0 0,1 0 0,-1 0 0,1 0 0,0-1 0,2 5 0,-1-5 0,0-1 0,0 1 0,0-1 0,1 1 0,-1-1 0,0 0 0,1 0 0,0 0 0,0 0 0,-1-1 0,1 1 0,0-1 0,0 0 0,0 1 0,1-1 0,-1-1 0,0 1 0,0 0 0,1-1 0,-1 0 0,0 1 0,0-2 0,6 1 0,0 0 0,1 0 0,-1-1 0,1 0 0,-1-1 0,1 0 0,-1 0 0,10-5 0,-7 1 0,-1-1 0,0-1 0,16-14 0,-3 2 0,-18 16 0,-1 0 0,0-1 0,0 0 0,-1 0 0,1 0 0,-1-1 0,0 1 0,0-1 0,-1 0 0,0 0 0,0 0 0,2-8 0,-4 12 0,-1 0 0,1 0 0,-1 0 0,0 0 0,1 0 0,-1 0 0,-1 0 0,1 0 0,0 0 0,0 0 0,-1 0 0,1 0 0,-1 0 0,1 0 0,-1 0 0,0 1 0,-1-4 0,0 3 0,0 0 0,0 0 0,0 0 0,0 0 0,-1 0 0,1 1 0,0-1 0,-1 1 0,1 0 0,-1-1 0,1 1 0,-1 0 0,0 1 0,1-1 0,-1 0 0,-3 0 0,-2 1 0,-1 0 0,1 0 0,0 0 0,0 1 0,0 0 0,0 1 0,0 0 0,0 0 0,0 1 0,0 0 0,1 0 0,-1 1 0,1 0 0,0 0 0,0 0 0,1 1 0,-1 0 0,1 1 0,0 0 0,0-1 0,1 2 0,0-1 0,0 1 0,0 0 0,1 0 0,0 0 0,0 0 0,-3 12 0,-12 63 0,18-74 0,0-1 0,1 1 0,0 0 0,0-1 0,1 1 0,0-1 0,0 1 0,4 13 0,-4-19 0,-1-1 0,1 0 0,-1 0 0,1 1 0,0-1 0,-1 0 0,1 0 0,0 0 0,0 0 0,0 0 0,0 0 0,0 0 0,0 0 0,0 0 0,0-1 0,0 1 0,1 0 0,-1-1 0,0 1 0,0-1 0,1 1 0,-1-1 0,0 1 0,1-1 0,-1 0 0,2 0 0,1 0 0,-1 0 0,1-1 0,0 1 0,-1-1 0,1 0 0,-1 0 0,1-1 0,-1 1 0,7-4 0,-2 0 0,0 0 0,0-1 0,0 0 0,0 0 0,-1-1 0,0 0 0,6-8 0,-3 2 0,-1-1 0,-1 0 0,0-1 0,0 0 0,-1 0 0,-1-1 0,-1 1 0,6-29 0,10-27 0,-2 15 0,-16 42 0,-1 1 0,1 0 0,1 0 0,0 0 0,0 0 0,1 1 0,1 0 0,7-12 0,-12 23 0,1-1 0,-1 1 0,0 0 0,0-1 0,0 1 0,0-1 0,-1 1 0,1-1 0,0 1 0,-1-1 0,1 1 0,-1-1 0,1 0 0,-1 1 0,0-1 0,1 0 0,-1 0 0,0 1 0,0-1 0,0 0 0,-1 1 0,1-1 0,0 0 0,-1 0 0,0-1 0,0 2 0,0 0 0,0 1 0,-1-1 0,1 1 0,0-1 0,0 1 0,-1 0 0,1-1 0,0 1 0,-1 0 0,1 0 0,-1 0 0,1 0 0,0 0 0,-1 0 0,1 1 0,0-1 0,-1 0 0,1 0 0,0 1 0,0-1 0,-1 1 0,1 0 0,0-1 0,0 1 0,0 0 0,0 0 0,0-1 0,0 1 0,0 0 0,-2 2 0,-8 6 0,-1 1 0,1 1 0,-19 23 0,-3 3 0,-12 24 0,25-36 0,1 1 0,-17 27 0,24-33 0,-46 92 0,51-102 0,3-2 0,-1-1 0,0 1 0,-1-1 0,0 0 0,0 0 0,-11 9 0,-47 47 0,-23 20 0,75-71 0,0 0 0,1 0 0,0 1 0,1 0 0,-10 18 0,20-31 0,0-1 0,1 1 0,-1 0 0,0 0 0,0 0 0,0 0 0,0 0 0,1 0 0,-1 0 0,0 0 0,0 0 0,0 0 0,0 0 0,0 0 0,1 0 0,-1 0 0,0 0 0,0 0 0,0 0 0,0 0 0,1 0 0,-1 0 0,0 0 0,0 0 0,0 1 0,0-1 0,0 0 0,0 0 0,1 0 0,-1 0 0,0 0 0,0 0 0,0 0 0,0 0 0,0 1 0,0-1 0,0 0 0,0 0 0,1 0 0,-1 0 0,0 0 0,0 1 0,0-1 0,0 0 0,0 0 0,0 0 0,0 0 0,0 1 0,0-1 0,0 0 0,0 0 0,0 0 0,0 0 0,0 0 0,0 1 0,0-1 0,0 0 0,0 0 0,-1 0 0,1 0 0,0 1 0,24-14 0,28-24 0,-52 37 0,23-19 0,-17 14 0,-1 0 0,1 0 0,0 0 0,0 1 0,0 0 0,1 1 0,-1-1 0,1 1 0,0 0 0,7-2 0,-14 5 0,0 0 0,1 0 0,-1 0 0,0 0 0,0 0 0,0 0 0,0 0 0,1 0 0,-1 0 0,0 0 0,0 0 0,0 0 0,0 0 0,0 0 0,1 0 0,-1 0 0,0 0 0,0 1 0,0-1 0,0 0 0,0 0 0,0 0 0,1 0 0,-1 0 0,0 0 0,0 0 0,0 0 0,0 0 0,0 1 0,0-1 0,0 0 0,0 0 0,1 0 0,-1 0 0,0 0 0,0 1 0,0-1 0,0 0 0,0 0 0,0 0 0,0 0 0,0 0 0,0 1 0,0-1 0,0 0 0,0 0 0,0 0 0,0 0 0,0 1 0,0-1 0,0 0 0,0 0 0,0 0 0,-1 0 0,1 0 0,0 1 0,0-1 0,0 0 0,-9 14 0,-12 12 0,-16 3 0,31-26 0,1 1 0,0 0 0,-1 0 0,2 0 0,-1 1 0,0 0 0,1 0 0,0 0 0,0 0 0,-3 6 0,-1 4 0,-2 2 0,1 0 0,0 1 0,1 0 0,1 0 0,1 1 0,1 0 0,0 0 0,1 0 0,1 0 0,0 23 0,2 40 0,4 91 0,7-110 0,-6-43 0,-1-1 0,1 27 0,-4-41 0,0 1 0,0-1 0,1 0 0,0 1 0,0-1 0,1 0 0,-1 0 0,1 0 0,0 0 0,0 0 0,1-1 0,5 9 0,0-3 0,1-1 0,-1 0 0,21 15 0,-1-1 0,-20-13 0,0 0 0,-1 0 0,0 0 0,-1 1 0,0 0 0,5 13 0,5 8 0,-12-21 0,0 0 0,0 0 0,-1 0 0,-1 1 0,0 0 0,0-1 0,-1 1 0,-1 0 0,-1 20 0,0-22 0,1 1 0,-1-1 0,2 1 0,0-1 0,0 1 0,1-1 0,0 0 0,0 1 0,1-1 0,1 0 0,0-1 0,0 1 0,7 11 0,19 30 0,-27-44 0,0 0 0,1 1 0,0-2 0,0 1 0,1 0 0,0-1 0,0 0 0,0 0 0,1 0 0,0-1 0,11 8 0,26 16 0,-27-17 0,1-2 0,24 13 0,13 9 0,-42-23 0,0-2 0,1 0 0,16 8 0,1-4 0,0-1 0,0-1 0,1-2 0,0 0 0,1-3 0,-1 0 0,38-1 0,52-2 0,97-4 0,-210 2 0,-1-1 0,0 0 0,0-1 0,0 1 0,-1-1 0,1-1 0,-1 1 0,1-1 0,-1 0 0,7-6 0,31-18 0,-5 7 0,-1-2 0,62-49 0,-25 17 0,-38 35 0,-30 17 0,1 0 0,-1-1 0,0 0 0,11-9 0,8-4 0,-22 16 0,0-1 0,0 0 0,0 0 0,-1-1 0,1 1 0,-1-1 0,1 1 0,-1-1 0,0 0 0,0-1 0,0 1 0,-1 0 0,4-7 0,-6 9 0,0 1 0,-1-1 0,1 0 0,0 0 0,-1 0 0,1 1 0,-1-1 0,1 0 0,-1 0 0,1 1 0,-1-1 0,0 0 0,1 1 0,-1-1 0,0 1 0,1-1 0,-1 1 0,0-1 0,0 1 0,0-1 0,1 1 0,-1 0 0,0-1 0,0 1 0,0 0 0,0 0 0,0 0 0,0 0 0,0 0 0,0 0 0,1 0 0,-3 0 0,-36-2 0,36 2 0,-9 1-215,1 0-1,-1 1 0,1 0 0,-17 5 1,25-6-72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10:57:15.821"/>
    </inkml:context>
    <inkml:brush xml:id="br0">
      <inkml:brushProperty name="width" value="0.1" units="cm"/>
      <inkml:brushProperty name="height" value="0.1" units="cm"/>
      <inkml:brushProperty name="color" value="#8BC7B1"/>
    </inkml:brush>
  </inkml:definitions>
  <inkml:trace contextRef="#ctx0" brushRef="#br0">1 395 24575,'57'1'0,"-13"0"0,55-6 0,-84 4 0,-1-2 0,0 0 0,0 0 0,0-2 0,0 1 0,-1-2 0,24-12 0,-22 10 0,-1-1 0,-1 0 0,0-1 0,0 0 0,-1-1 0,15-17 0,-8 5 0,-8 9 0,0 0 0,1 1 0,15-12 0,1-7 0,-25 28 0,0 0 0,0 0 0,0 1 0,0-1 0,1 1 0,0-1 0,-1 1 0,1 0 0,0 1 0,8-5 0,-3 3 0,0-1 0,-1 0 0,0 0 0,0 0 0,0-1 0,0 0 0,-1-1 0,0 0 0,-1 0 0,9-12 0,-14 18-25,-1 1 0,0-1-1,1 0 1,-1 1 0,0-1 0,0 0-1,0 0 1,0 1 0,0-1-1,0 0 1,0 0 0,0 1 0,0-1-1,0 0 1,0 0 0,0 1-1,0-1 1,-1 0 0,1 1 0,0-1-1,-1 0 1,1 1 0,0-1-1,-1 0 1,1 1 0,-1-1 0,1 1-1,-1-1 1,1 0 0,-1 1-1,1 0 1,-1-1 0,0 1 0,1-1-1,-1 1 1,0 0 0,1-1 0,-1 1-1,0 0 1,1 0 0,-1-1-1,0 1 1,0 0 0,1 0 0,-1 0-1,0 0 1,0 0 0,1 0-1,-1 0 1,0 0 0,0 0 0,1 1-1,-2-1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10:57:16.739"/>
    </inkml:context>
    <inkml:brush xml:id="br0">
      <inkml:brushProperty name="width" value="0.1" units="cm"/>
      <inkml:brushProperty name="height" value="0.1" units="cm"/>
      <inkml:brushProperty name="color" value="#8BC7B1"/>
    </inkml:brush>
  </inkml:definitions>
  <inkml:trace contextRef="#ctx0" brushRef="#br0">0 685 24575,'15'-1'0,"0"-2"0,0 0 0,0 0 0,0-1 0,27-12 0,72-42 0,-65 32 0,13-5 0,-54 27 0,0 0 0,-1-1 0,1 0 0,-1 0 0,0 0 0,-1-1 0,1 0 0,-1 0 0,0-1 0,6-9 0,35-32 0,-6 10 0,-34 30 0,0 0 0,1 1 0,0 1 0,0-1 0,1 1 0,11-6 0,-4 3 0,0-2 0,0 0 0,-1 0 0,17-18 0,28-21 0,7-9 0,-24 18 0,-4 12 0,-29 22 0,0 0 0,-1 0 0,1-1 0,-1-1 0,-1 1 0,10-14 0,-14 10-89,-15 17 283,-20 18-1250,30-22 642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10:57:23.404"/>
    </inkml:context>
    <inkml:brush xml:id="br0">
      <inkml:brushProperty name="width" value="0.1" units="cm"/>
      <inkml:brushProperty name="height" value="0.1" units="cm"/>
      <inkml:brushProperty name="color" value="#8BC7B1"/>
    </inkml:brush>
  </inkml:definitions>
  <inkml:trace contextRef="#ctx0" brushRef="#br0">1 3284 24575,'24'0'0,"-1"1"0,0-1 0,1-2 0,27-5 0,-43 5 0,1 0 0,-1-1 0,0 0 0,0-1 0,0 1 0,0-2 0,-1 1 0,0-1 0,0 0 0,0-1 0,0 1 0,6-8 0,22-18 0,-31 28 0,1 0 0,-1 0 0,0-1 0,0 1 0,0-1 0,-1 0 0,1 0 0,-1-1 0,0 1 0,0-1 0,0 1 0,-1-1 0,1 0 0,2-10 0,-1-4 0,2 0 0,0 1 0,1-1 0,16-29 0,-19 40 0,0-1 0,-1 0 0,0 1 0,-1-1 0,3-11 0,-3 10 0,0-1 0,1 1 0,8-18 0,21-45 0,-23 49 0,2-1 0,20-32 0,-7 16 0,-1 0 0,25-66 0,-24 61 0,-18 38 0,-1-1 0,-1 0 0,1 0 0,5-18 0,-7 18 0,0-1 0,1 1 0,1 0 0,9-14 0,-10 17 0,0-1 0,0 0 0,0 0 0,-1 0 0,0 0 0,0-1 0,2-11 0,-5 18 0,0 1 0,0 0 0,0 0 0,1 0 0,-1 0 0,0 0 0,0-1 0,0 1 0,0 0 0,0 0 0,0 0 0,0 0 0,0 0 0,0-1 0,0 1 0,0 0 0,0 0 0,0 0 0,0-1 0,0 1 0,0 0 0,0 0 0,0 0 0,0 0 0,0-1 0,0 1 0,0 0 0,0 0 0,0 0 0,0 0 0,0-1 0,0 1 0,-1 0 0,1 0 0,0 0 0,0 0 0,0 0 0,0-1 0,0 1 0,0 0 0,-1 0 0,1 0 0,0 0 0,0 0 0,0 0 0,0 0 0,-1 0 0,1 0 0,0 0 0,0 0 0,0 0 0,0 0 0,-1 0 0,1 0 0,0 0 0,0 0 0,0 0 0,0 0 0,-1 0 0,1 0 0,0 0 0,0 0 0,0 0 0,0 0 0,-1 0 0,1 0 0,0 0 0,0 0 0,-16 16 0,-13 27 0,-64 260 0,78-243 0,6-22 0,7-25 0,-1 0 0,0 0 0,-1-1 0,-6 14 0,10-26 0,0 0 0,0 0 0,0 1 0,0-1 0,0 0 0,0 0 0,0 1 0,0-1 0,0 0 0,0 0 0,-1 1 0,1-1 0,0 0 0,0 0 0,0 0 0,0 1 0,0-1 0,0 0 0,-1 0 0,1 0 0,0 1 0,0-1 0,0 0 0,0 0 0,-1 0 0,1 0 0,0 0 0,0 1 0,-1-1 0,1 0 0,0 0 0,0 0 0,0 0 0,-1 0 0,1 0 0,0 0 0,0 0 0,-1 0 0,1 0 0,0 0 0,0 0 0,-1 0 0,1 0 0,0 0 0,0 0 0,-1 0 0,1 0 0,0 0 0,0-1 0,0 1 0,-1 0 0,1 0 0,0 0 0,-6-19 0,2-22 0,2-27 0,5-189 0,7 195 0,-6 42 0,-1 0 0,1-25 0,-5-84 0,2 165 0,0-10 0,-1 0 0,-1 1 0,-1-1 0,-1 0 0,-1 0 0,-2-1 0,-9 28 0,7-27 0,0 1 0,2 0 0,-5 45 0,-4 15 0,13-70 0,8-24 0,15-41 0,-11 25 0,54-107 0,32-27 0,-87 144 0,8-13 0,10-15 0,1 2 0,65-72 0,-68 85 0,-18 18 0,1-1 0,0 1 0,0 1 0,1-1 0,0 1 0,0 1 0,1 0 0,11-6 0,-15 9 0,0 0 0,0 0 0,0-1 0,0 0 0,-1 0 0,7-7 0,-8 7 0,1 0 0,-1 1 0,1-1 0,0 1 0,0 0 0,0 0 0,0 0 0,1 1 0,6-3 0,68-25 0,-67 24 0,0 0 0,0 1 0,1 1 0,0 0 0,0 1 0,28-4 0,-84 8 0,23-2 0,0 0 0,1 2 0,-1 0 0,0 1 0,1 1 0,-1 1 0,1 0 0,0 2 0,0 0 0,-24 12 0,31-12 0,-20 14 0,31-20 0,0 0 0,0 1 0,0-1 0,-1 0 0,1 0 0,0 0 0,0 1 0,0-1 0,0 0 0,0 0 0,-1 1 0,1-1 0,0 0 0,0 0 0,0 1 0,0-1 0,0 0 0,0 0 0,0 1 0,0-1 0,0 0 0,0 0 0,0 1 0,0-1 0,0 0 0,0 0 0,0 1 0,0-1 0,0 0 0,0 0 0,1 1 0,-1-1 0,0 0 0,0 0 0,0 1 0,0-1 0,1 0 0,19 6 0,30-2 0,-1-3 0,68-6 0,51-16 0,-152 18 0,0 0 0,-1-1 0,19-7 0,-20 6 0,0 1 0,0 0 0,0 1 0,18-2 0,187 6 0,29-2 0,-229-2 0,0-1 0,0 0 0,-1-2 0,1 0 0,26-13 0,-29 11 0,0 1 0,0 1 0,1 1 0,0 0 0,0 1 0,0 0 0,23 0 0,-9 3 0,-49 2 0,-54 0 0,61-1 0,1 0 0,0 1 0,-1 0 0,1 1 0,0 0 0,0 1 0,0 0 0,0 0 0,1 1 0,-1 0 0,1 1 0,0 0 0,-12 9 0,12-10 0,1 0 0,-1-1 0,0 0 0,0 0 0,-1-1 0,1 0 0,0 0 0,-14 0 0,-20 4 0,-3 0 0,0-2 0,0-2 0,-68-5 0,13 1 0,91 2 0,-1 1 0,1 0 0,-1 1 0,1 0 0,0 0 0,0 1 0,0 1 0,0-1 0,0 2 0,1-1 0,0 1 0,0 1 0,0 0 0,0 0 0,1 1 0,0 0 0,-11 13 0,19-20 0,-1 0 0,1 0 0,-1 1 0,1-1 0,-1 1 0,1-1 0,0 0 0,-1 1 0,1-1 0,0 1 0,-1-1 0,1 1 0,0-1 0,0 1 0,-1-1 0,1 1 0,0-1 0,0 1 0,0-1 0,0 1 0,0 0 0,0-1 0,0 1 0,0-1 0,0 1 0,0-1 0,0 1 0,0-1 0,0 1 0,0-1 0,1 2 0,16 5 0,36-6 0,-45-2 0,91 2 0,62-4 0,-98-7 0,-44 6 0,0 1 0,27-1 0,-35 4 0,0 0 0,0-1 0,0 0 0,0 0 0,0-1 0,-1-1 0,1 0 0,-1 0 0,0-1 0,1 0 0,16-11 0,-34 13 0,-1 1 0,0-1 0,0 1 0,-15 1 0,-451 1 0,570 1 0,107-4 0,-140-8 0,-44 6 0,1 0 0,26 1 0,-23 1 0,0-1 0,24-5 0,8-1 0,-52 8 0,0 0 0,1-1 0,-1 1 0,0-1 0,0 1 0,0-1 0,0 0 0,0 0 0,0 0 0,0 0 0,-1-1 0,1 1 0,-1-1 0,1 0 0,-1 0 0,3-5 0,30-58 0,-29 52 0,7-23 0,-12 32 0,1 0 0,-1 0 0,1 0 0,0 1 0,0-1 0,0 0 0,1 1 0,0 0 0,-1-1 0,2 1 0,-1 0 0,5-4 0,-5 5 0,1-1 0,-1 1 0,0-1 0,0 0 0,0 0 0,-1 0 0,0-1 0,1 1 0,-1 0 0,-1-1 0,1 0 0,1-8 0,-3 13 0,0-1 0,0 1 0,0 0 0,-1-1 0,1 1 0,0 0 0,0-1 0,-1 1 0,1 0 0,0 0 0,0-1 0,-1 1 0,1 0 0,0 0 0,-1-1 0,1 1 0,0 0 0,-1 0 0,1 0 0,0 0 0,-1-1 0,1 1 0,-1 0 0,1 0 0,0 0 0,-1 0 0,1 0 0,0 0 0,-1 0 0,1 0 0,-1 0 0,1 0 0,0 0 0,-1 0 0,1 1 0,0-1 0,-1 0 0,1 0 0,-1 0 0,1 0 0,0 1 0,0-1 0,-1 0 0,1 0 0,0 1 0,-1-1 0,1 0 0,0 0 0,0 1 0,-1-1 0,1 1 0,-19 13 0,5 2 0,2 1 0,-19 31 0,12-17 0,6-11 0,2 1 0,0 0 0,2 1 0,0 0 0,1 0 0,2 0 0,0 1 0,1 0 0,-3 45 0,8-62 0,0 1 0,0-1 0,1 1 0,0-1 0,0 1 0,0-1 0,1 1 0,0-1 0,0 0 0,1 0 0,0 0 0,5 9 0,-5-12 0,0 1 0,0-1 0,0 0 0,0-1 0,0 1 0,1 0 0,-1-1 0,1 0 0,0 0 0,0 0 0,0 0 0,0 0 0,0-1 0,0 0 0,0 0 0,0 0 0,0 0 0,1-1 0,7 1 0,17 0 0,-12 0 0,0 0 0,0-1 0,0 0 0,0-2 0,0 0 0,0-1 0,19-5 0,-26 0 0,1 0 0,-1 0 0,-1 0 0,0-1 0,0-1 0,8-12 0,-11 13 0,-1 0 0,0-1 0,-1 1 0,0-1 0,-1 0 0,3-15 0,13-32 0,-13 44 0,-1 0 0,0-1 0,-1 1 0,0-1 0,-1 0 0,1-22 0,-2 24 0,1 0 0,0 0 0,0 0 0,1 1 0,1-1 0,7-12 0,5-14 0,-11 18 0,-2 0 0,0 0 0,-1-1 0,-1 1 0,-1-1 0,-1 0 0,-5-36 0,2-14 0,5-6 0,-4-79 0,0 144 0,0-1 0,0 1 0,-1-1 0,-7-16 0,10 29 0,0 0 0,0-1 0,0 1 0,0 0 0,0-1 0,0 1 0,0 0 0,0 0 0,-1-1 0,1 1 0,0 0 0,0 0 0,0-1 0,0 1 0,-1 0 0,1 0 0,0 0 0,0-1 0,0 1 0,-1 0 0,1 0 0,0 0 0,0-1 0,-1 1 0,1 0 0,0 0 0,0 0 0,-1 0 0,1 0 0,0 0 0,0 0 0,-1 0 0,1 0 0,0 0 0,-1 0 0,1 0 0,0 0 0,-1 0 0,-6 11 0,0 18 0,0 21 0,-2-1 0,-3 1 0,-32 83 0,-4 21 0,38-114 0,2 0 0,-5 61 0,3-42 0,7-48 0,0 0 0,1 1 0,0-1 0,1 1 0,1-1 0,0 0 0,1 13 0,4-15 0,1-19 0,3-19 0,-3-59 0,-7-118 0,-2 71 0,5 25 0,-5-119 0,-4 179 0,-2 0 0,-3 0 0,-25-69 0,-12-4 0,49 123 0,0 0 0,0-1 0,0 1 0,0 0 0,0 0 0,0-1 0,0 1 0,0 0 0,0 0 0,-1 0 0,1-1 0,0 1 0,0 0 0,0 0 0,0 0 0,0-1 0,0 1 0,-1 0 0,1 0 0,0 0 0,0-1 0,0 1 0,-1 0 0,1 0 0,0 0 0,0 0 0,0 0 0,-1 0 0,1 0 0,0 0 0,0-1 0,-1 1 0,1 0 0,0 0 0,0 0 0,-1 0 0,1 0 0,0 0 0,0 0 0,0 0 0,-1 1 0,1-1 0,0 0 0,0 0 0,-1 0 0,1 0 0,0 0 0,0 0 0,0 0 0,-1 0 0,1 1 0,0-1 0,0 0 0,0 0 0,-1 0 0,-8 20 0,-1 27 0,3 49 0,7 127 0,3-83 0,-3 389 0,-1-514 0,-1 0 0,-1 1 0,-1-1 0,0-1 0,0 1 0,-10 19 0,-11 39 0,7-13 0,-5 28 0,22-87 0,1 0 0,-1 0 0,1 0 0,0 0 0,0 0 0,-1 0 0,1-1 0,0 1 0,0 0 0,0 0 0,0 0 0,0 0 0,0 0 0,1 0 0,-1 0 0,0 0 0,0 0 0,1 0 0,-1 0 0,0 0 0,1 0 0,-1-1 0,1 1 0,-1 0 0,1 0 0,0-1 0,-1 1 0,1 0 0,0 0 0,-1-1 0,1 1 0,0-1 0,0 1 0,-1-1 0,1 1 0,0-1 0,0 1 0,0-1 0,0 0 0,0 0 0,0 1 0,0-1 0,0 0 0,0 0 0,0 0 0,0 0 0,-1 0 0,1 0 0,0 0 0,0 0 0,0 0 0,0-1 0,0 1 0,0 0 0,0-1 0,1 0 0,4-1 0,0 0 0,0 0 0,-1-1 0,1 0 0,-1 0 0,0-1 0,7-5 0,-7 4 0,0-1 0,-1 1 0,0-1 0,0 0 0,-1-1 0,0 1 0,0 0 0,0-1 0,-1 0 0,1 0 0,0-8 0,11-84 0,-12 79 0,8-57 0,-4 41 0,1-60 0,-6 85 0,0 1 0,1 0 0,0-1 0,0 1 0,1 0 0,1 0 0,0 0 0,0 1 0,1-1 0,0 1 0,0 0 0,1 1 0,1-1 0,-1 1 0,11-9 0,-7 4 0,0 0 0,0 0 0,-1 0 0,0-1 0,8-21 0,-13 18 0,0 0 0,-1 0 0,-1-1 0,-1 1 0,0 0 0,-2-1 0,-2-24 0,0-12 0,1 70 0,0 1 0,-1-1 0,-1 0 0,0 0 0,-13 28 0,-4 15 0,15-39 0,1-4 0,0 0 0,-1 0 0,0 0 0,-2-1 0,-8 14 0,8-15 0,0 1 0,-9 27 0,-6 12 0,-3 3 0,19-39 0,-2 0 0,-16 27 0,0 9 0,22-45 0,-1-1 0,1 1 0,-1-1 0,-1 0 0,0-1 0,-9 13 0,6-9 0,0 0 0,1 0 0,0 0 0,-7 19 0,-11 17 0,-22 54 0,41-89 0,0 0 0,1 1 0,1 0 0,0 0 0,0 0 0,2 0 0,-1 0 0,2 1 0,-1 21 0,2-34 0,0-1 0,0 1 0,0 0 0,0 0 0,0 0 0,0-1 0,0 1 0,0 0 0,0 0 0,0 0 0,1-1 0,-1 1 0,0 0 0,0 0 0,1-1 0,-1 1 0,1 0 0,-1 0 0,1-1 0,-1 1 0,1-1 0,-1 1 0,1 0 0,-1-1 0,1 1 0,0-1 0,-1 1 0,1-1 0,0 0 0,-1 1 0,1-1 0,0 0 0,1 1 0,0-1 0,0-1 0,0 1 0,0 0 0,0-1 0,0 1 0,0-1 0,0 0 0,0 0 0,0 0 0,0 0 0,-1 0 0,4-2 0,47-44 0,-50 45 0,121-124 0,-111 109 0,0 0 0,-1-2 0,-1 1 0,14-38 0,-13 31 0,-5 12 0,1-4 0,0 1 0,1 0 0,1 1 0,13-19 0,-15 24 0,-2-2 0,1 1 0,-1 0 0,-1-1 0,0 0 0,4-21 0,4-12 0,-3 16 0,-1 0 0,-1-1 0,-2 0 0,-1 0 0,-2 0 0,-1-37 0,0-43 0,-3-84 0,1 186 0,-1 0 0,1 0 0,-1 0 0,0 0 0,-1 0 0,0 0 0,0 0 0,-1 1 0,0-1 0,-7-8 0,-2-1 0,-2 0 0,-27-24 0,-70-79 0,112 119 0,-1 0 0,0 0 0,1 0 0,-1 0 0,0 1 0,0-1 0,0 0 0,1 0 0,-1 1 0,0-1 0,0 0 0,0 1 0,0-1 0,0 1 0,0-1 0,0 1 0,0 0 0,-2-1 0,0 14 0,14 32 0,-3-19 0,-1 1 0,-1-1 0,2 32 0,-3-28 0,-1 13 0,-1 81 0,-5-85 0,3-1 0,10 73 0,-4-63 0,-7-36 0,2 0 0,0 0 0,0 0 0,1 0 0,1 0 0,5 12 0,-9-24 0,0 0 0,0 1 0,0-1 0,0 0 0,0 1 0,0-1 0,0 0 0,1 1 0,-1-1 0,0 0 0,0 1 0,0-1 0,0 0 0,1 1 0,-1-1 0,0 0 0,0 1 0,1-1 0,-1 0 0,0 0 0,0 0 0,1 1 0,-1-1 0,0 0 0,1 0 0,-1 0 0,0 1 0,1-1 0,-1 0 0,0 0 0,1 0 0,-1 0 0,0 0 0,1 0 0,-1 0 0,0 0 0,1 0 0,-1 0 0,1 0 0,-1 0 0,0 0 0,1 0 0,6-18 0,-3-26 0,-5-344 0,0 377 0,0 0 0,-1 1 0,0-1 0,-1 1 0,0 0 0,-1 0 0,0 0 0,-7-13 0,-48-73 0,54 90 0,-8-14 0,-1 1 0,-26-26 0,35 40 0,0 1 0,0 0 0,0-1 0,-1 2 0,0-1 0,0 0 0,0 1 0,0 1 0,0-1 0,-1 1 0,1 0 0,-1 0 0,-10-1 0,-4-1 0,0 0 0,1-1 0,-39-16 0,-33-8 0,78 24 0,0 0 0,0-1 0,1-1 0,0 0 0,0-1 0,1 0 0,0-1 0,0 0 0,-15-17 0,-30-20 0,33 23 0,21 19 0,-1 1 0,1-1 0,-1 1 0,0 0 0,0 0 0,-6-4 0,-36-22 0,39 24 0,0 0 0,0 0 0,0 1 0,-1 0 0,0 0 0,1 0 0,-1 1 0,-1 1 0,-11-3 0,33 8 0,0 2 0,0-1 0,0 2 0,-1-1 0,14 10 0,-9-6 0,2 0 0,-1 0 0,21 5 0,49 16 0,-65-21 0,1-1 0,0-1 0,0 0 0,27 2 0,-13-3 0,73 21 0,-78-18 0,-50-12 0,8 1 0,-1 1 0,0-2 0,1 1 0,-11-6 0,6 1 0,0 0 0,0 1 0,-1 1 0,0 0 0,0 1 0,0 0 0,0 2 0,0-1 0,-26 1 0,-48 4 0,-97-3 0,180 0 0,1 0 0,0 0 0,0 0 0,0-1 0,0 0 0,0 0 0,0 0 0,1-1 0,-1 0 0,1 0 0,-5-3 0,-45-46 0,43 40 0,0 0 0,-23-18 0,-66-31 0,65 32 0,30 24 0,0 0 0,0 0 0,-1 1 0,0-1 0,0 2 0,0-1 0,-8-3 0,-120-64 0,7 7 0,60 35 0,41 17 0,1 1 0,-41-11 0,8 8 0,-94-11 0,134 22 0,-1-1 0,1 0 0,0-2 0,-20-8 0,21 7 0,1 1 0,-1 1 0,0 1 0,0 0 0,-22-2 0,31 6 0,0-1 0,-1 1 0,1 0 0,-1 1 0,1 0 0,-1 0 0,1 1 0,0 0 0,0 0 0,0 1 0,0 0 0,0 0 0,-8 6 0,-28 11-1365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10:57:39.938"/>
    </inkml:context>
    <inkml:brush xml:id="br0">
      <inkml:brushProperty name="width" value="0.1" units="cm"/>
      <inkml:brushProperty name="height" value="0.1" units="cm"/>
      <inkml:brushProperty name="color" value="#8BC7B1"/>
    </inkml:brush>
  </inkml:definitions>
  <inkml:trace contextRef="#ctx0" brushRef="#br0">1806 15 24575,'0'-1'0,"-1"1"0,1-1 0,0 1 0,0-1 0,0 0 0,0 1 0,0-1 0,-1 0 0,1 1 0,0-1 0,0 1 0,-1-1 0,1 1 0,-1-1 0,1 1 0,0-1 0,-1 1 0,1-1 0,-1 1 0,1-1 0,-1 1 0,1 0 0,-1-1 0,1 1 0,-1 0 0,0 0 0,1-1 0,-1 1 0,1 0 0,-1 0 0,0 0 0,1 0 0,-1 0 0,0 0 0,1 0 0,-1 0 0,0 0 0,1 0 0,-1 0 0,0 0 0,1 0 0,-1 0 0,1 0 0,-1 1 0,0-1 0,1 0 0,-1 1 0,0-1 0,-38 18 0,30-14 0,-8 3 0,1 1 0,0 0 0,0 1 0,1 1 0,1 0 0,0 1 0,0 1 0,1 0 0,-13 16 0,-42 24 0,63-48 0,-1 1 0,1-1 0,-1 1 0,0-1 0,-11 5 0,11-6 0,0 0 0,1 0 0,0 0 0,-1 1 0,1 0 0,1 0 0,-8 7 0,7-6 0,1-1 0,-1 0 0,0 0 0,0 0 0,-1-1 0,1 0 0,-10 4 0,32-32 0,-12 17 0,0 1 0,0 0 0,0 0 0,13-11 0,-10 10 0,0-1 0,-1-1 0,1 1 0,-2-1 0,1-1 0,5-12 0,26-38 0,-36 58 0,1 1 0,0 0 0,0-1 0,0 1 0,0 0 0,0 1 0,0-1 0,1 0 0,-1 1 0,1 0 0,-1 0 0,1 0 0,-1 0 0,1 1 0,6-1 0,57 2 0,-54 0 0,-208-1 0,80 2 0,103-1 0,0 1 0,0 0 0,0 1 0,0 0 0,0 1 0,1 0 0,-14 8 0,-26 9 0,24-10 0,1 1 0,0 1 0,1 1 0,-27 20 0,20-12 0,-51 25 0,-65 37 0,139-78 0,1 0 0,0 1 0,0 0 0,0 0 0,1 1 0,0 0 0,-10 15 0,-18 19 0,22-27 0,1 1 0,0 0 0,-17 32 0,14-21 0,2-1 0,2 0 0,1 1 0,1 0 0,-11 53 0,11-42 0,6-19 0,0 0 0,0 28 0,-3 21 0,28-109 0,24-63 0,-15 27 0,-21 55 0,0-1 0,-1 0 0,-2-1 0,0 0 0,-1 0 0,2-30 0,-5 23 0,1 0 0,15-51 0,-16 74 0,1 1 0,0 0 0,0 0 0,1 0 0,0 1 0,0 0 0,1 0 0,0 0 0,0 0 0,0 1 0,8-5 0,-4 2 0,-10 8 0,0-1 0,0 1 0,1 0 0,-1-1 0,0 1 0,0 0 0,1-1 0,-1 1 0,1 0 0,-1-1 0,0 1 0,1 0 0,-1 0 0,1-1 0,-1 1 0,0 0 0,1 0 0,-1 0 0,1 0 0,-1-1 0,1 1 0,-1 0 0,1 0 0,-1 0 0,1 0 0,-1 0 0,0 0 0,1 0 0,-1 1 0,1-1 0,-1 0 0,1 0 0,-1 0 0,1 0 0,-1 0 0,0 1 0,1-1 0,0 1 0,1 19 0,-12 27 0,6-36 0,0 0 0,-1-1 0,-1 0 0,-8 12 0,9-15 0,1 1 0,-1-1 0,1 1 0,0 0 0,1 0 0,0 0 0,0 0 0,-2 16 0,3-15 0,0 0 0,0 0 0,0-1 0,-1 1 0,-8 14 0,0 4 0,10-25 0,0-1 0,1 0 0,-1 1 0,0-1 0,1 1 0,-1 0 0,1-1 0,0 1 0,0-1 0,0 1 0,-1-1 0,1 1 0,1 0 0,-1-1 0,0 1 0,0-1 0,1 1 0,-1 0 0,0-1 0,1 1 0,0-1 0,-1 0 0,1 1 0,0-1 0,1 3 0,0-3 0,0 1 0,0-1 0,0 0 0,0 0 0,0 0 0,1 0 0,-1 0 0,0-1 0,0 1 0,0 0 0,1-1 0,-1 0 0,0 0 0,1 0 0,3 0 0,0 0 0,1 0 0,-1-1 0,0 0 0,0-1 0,0 1 0,0-1 0,0 0 0,0 0 0,0-1 0,-1 0 0,1 0 0,-1 0 0,5-5 0,5-7 0,0-1 0,-2 0 0,0-1 0,-1-1 0,19-37 0,-23 40 0,0-1 0,2 1 0,17-21 0,5-7 0,-27 33 0,-12 13 0,-19 21 0,19-17 0,-16 17 0,2 2 0,0 0 0,1 2 0,2 0 0,-19 38 0,14-25 0,14-23 0,0 1 0,2 0 0,-6 20 0,-14 36 0,0 2 0,23-60 0,-1 0 0,-1-1 0,-1 0 0,-8 15 0,11-21 0,0 0 0,0 0 0,1 0 0,1 0 0,0 1 0,0-1 0,0 12 0,-5 24 0,-23 135 0,27-162 0,-1-1 0,0 0 0,-8 18 0,-5 24 0,8-39 0,2-32 0,1-37 0,10 16 0,13-55 0,-10 61 0,-2-2 0,0 1 0,0-34 0,-4-12 0,-4-108 0,4 180 0,-1-1 0,0 1 0,0 0 0,0 0 0,0 0 0,-1-1 0,1 1 0,0 0 0,0 0 0,-1 0 0,1-1 0,-1 1 0,1 0 0,-1 0 0,1 0 0,-1 0 0,1 0 0,-1 0 0,0 0 0,-1-1 0,1 2 0,0 0 0,0 1 0,1-1 0,-1 0 0,0 1 0,0-1 0,1 0 0,-1 1 0,0-1 0,1 1 0,-1-1 0,1 1 0,-1 0 0,1-1 0,-1 1 0,1 0 0,-1-1 0,1 1 0,-1 0 0,1-1 0,-1 2 0,-20 51 0,12-14 0,2 0 0,2 0 0,2 1 0,1 0 0,6 67 0,-1-5 0,-3-45 0,2-21 0,-2 0 0,-2 0 0,-11 62 0,9-74 0,1 1 0,0 0 0,3 37 0,0-37 0,0-1 0,-2 1 0,-7 40 0,3-19 0,3-28 0,3-44 0,0-404 0,0 420 0,1 0 0,0 1 0,0-1 0,0 0 0,2 0 0,-1 1 0,1 0 0,0-1 0,1 1 0,0 0 0,8-12 0,-12 21 0,1 0 0,-1 0 0,1 1 0,-1-1 0,1 0 0,-1 0 0,0 1 0,1-1 0,-1 0 0,1 1 0,-1-1 0,0 1 0,0-1 0,1 0 0,-1 1 0,0-1 0,0 1 0,1-1 0,-1 0 0,0 1 0,0-1 0,0 1 0,0-1 0,0 1 0,0-1 0,1 1 0,-1-1 0,0 1 0,0-1 0,-1 1 0,1-1 0,0 1 0,0-1 0,0 1 0,2 23 0,-3 2 0,-1 1 0,-9 36 0,2-5 0,-12 25 0,16-67 0,1 0 0,0 0 0,0 1 0,0 26 0,4 22 0,0-22 0,-4 43 0,2-71 0,0-1 0,-1 0 0,-1 0 0,0 0 0,-1 0 0,-13 25 0,10-21 0,1 0 0,1 0 0,1 1 0,1 0 0,0-1 0,1 2 0,1-1 0,1 38 0,-2 11 0,1-57 0,0 0 0,-1-1 0,0 1 0,-8 19 0,7-20 0,0-1 0,1 1 0,0 0 0,0 1 0,-1 15 0,3 330 0,2-245 0,1-145 0,-1-5 0,-1 37 0,-1 4 0,-1 20 0,-1-3 0,-1-1 0,-1 0 0,-1 0 0,-7 18 0,6-21 0,1 0 0,1 1 0,1-1 0,0 1 0,1 0 0,-1 22 0,7 33 0,-1-37 0,-4 56 0,1-82 0,0 1 0,0-1 0,-1 1 0,0-1 0,-1 0 0,1 0 0,-2 0 0,1 0 0,-1 0 0,0-1 0,-8 11 0,-1-2 0,11-12 0,-1 0 0,0-1 0,1 1 0,-2-1 0,1 0 0,0 0 0,-1 0 0,1 0 0,-1-1 0,-5 3 0,-9 6 0,0 1 0,1 0 0,1 1 0,-1 1 0,-14 17 0,27-27 0,1 1 0,0-1 0,0 1 0,0 0 0,1 0 0,-1 0 0,1 0 0,0 1 0,1-1 0,-1 1 0,1-1 0,0 1 0,0 9 0,0 12 0,4 45 0,0-22 0,-3-31 0,-1-15 0,0 1 0,1 0 0,-1 0 0,1 0 0,1-1 0,-1 1 0,1 0 0,0 0 0,0 0 0,0-1 0,0 1 0,5 8 0,-6-13 0,1 0 0,0 0 0,-1-1 0,1 1 0,0 0 0,-1 0 0,1 0 0,0-1 0,-1 1 0,1 0 0,-1-1 0,1 1 0,0 0 0,-1-1 0,1 1 0,-1-1 0,1 1 0,-1-1 0,0 1 0,1-1 0,-1 1 0,1-1 0,-1 0 0,0 1 0,0-1 0,1 0 0,-1 1 0,0-1 0,0 0 0,0 1 0,1-1 0,-1-1 0,9-23 0,1-28 0,-10 44 0,1 0 0,1 0 0,0 0 0,0 1 0,0-1 0,1 0 0,1 1 0,-1 0 0,2-1 0,8-13 0,-8 16 0,0-1 0,1 0 0,0 1 0,0 0 0,1 1 0,10-8 0,-15 12 0,1-1 0,0 1 0,0 0 0,0 0 0,-1 1 0,1-1 0,0 0 0,0 1 0,0 0 0,0 0 0,0 0 0,0 0 0,0 0 0,0 1 0,0-1 0,0 1 0,0 0 0,0-1 0,-1 2 0,1-1 0,0 0 0,4 3 0,0 1 0,1-1 0,-2 1 0,1 0 0,0 1 0,-1 0 0,0 0 0,-1 0 0,1 0 0,-1 1 0,0 0 0,-1 0 0,0 1 0,0-1 0,0 1 0,-1 0 0,3 12 0,-3-13 0,0 1 0,1-1 0,0 0 0,0-1 0,0 1 0,1-1 0,9 11 0,-9-12 0,0 0 0,-1 0 0,0 0 0,0 1 0,0 0 0,-1-1 0,0 1 0,0 1 0,-1-1 0,1 0 0,2 13 0,-4-7 0,0-1 0,1 0 0,0 1 0,1-1 0,1 0 0,-1 0 0,2-1 0,0 1 0,10 17 0,-13-26 0,27 42 0,34 70 0,-62-113 0,0 0 0,-1 1 0,1-1 0,-1 0 0,1 0 0,-1 1 0,1-1 0,-1 0 0,0 1 0,1-1 0,-1 0 0,0 1 0,0-1 0,0 1 0,0-1 0,-1 0 0,1 1 0,0-1 0,0 0 0,-1 1 0,1-1 0,-1 0 0,1 0 0,-1 1 0,0-1 0,1 0 0,-1 0 0,0 0 0,-1 1 0,0 0 0,-1 0 0,1-1 0,-1 1 0,0-1 0,1 0 0,-1 0 0,0 0 0,0 0 0,0-1 0,0 1 0,0-1 0,0 0 0,-3 0 0,-2 1 0,-1-1 0,0-1 0,1 0 0,-1 0 0,1-1 0,-1 0 0,1 0 0,0-1 0,-11-5 0,-21-11 0,18 17 0,22 2 0,-1 0 0,1 0 0,-1 1 0,1-1 0,-1 0 0,1 0 0,-1 1 0,1-1 0,-1 0 0,1 1 0,0-1 0,-1 1 0,1-1 0,-1 0 0,1 1 0,0-1 0,-1 1 0,1-1 0,0 1 0,0-1 0,0 1 0,-1-1 0,1 1 0,0-1 0,0 1 0,0-1 0,0 1 0,0 0 0,0-1 0,0 1 0,0-1 0,0 1 0,1 2 0,0 0 0,0 0 0,1 0 0,-1 0 0,1 0 0,0 0 0,0-1 0,0 1 0,0-1 0,0 0 0,1 1 0,-1-1 0,4 2 0,35 27 0,-35-28 0,1 1 0,-1-2 0,1 1 0,-1-1 0,1 0 0,0-1 0,0 1 0,0-1 0,0-1 0,11 1 0,-12-1 0,0 0 0,0 0 0,0 0 0,0 1 0,0 0 0,0 0 0,0 1 0,0 0 0,-1 0 0,1 0 0,-1 1 0,1-1 0,-1 1 0,0 1 0,7 4 0,-5-2 0,0 0 0,1-1 0,0 0 0,15 7 0,-15-8 0,1 0 0,0 1 0,-1 0 0,9 9 0,18 9 0,-31-21 0,0 0 0,0 0 0,0 1 0,0-1 0,-1 1 0,1 0 0,-1 0 0,0 0 0,0 1 0,0-1 0,0 1 0,3 5 0,-3-4 0,0 1 0,-1 0 0,1 1 0,-1-1 0,0 0 0,-1 0 0,1 1 0,-1 6 0,0-12 0,-1 0 0,0 0 0,0 0 0,0 0 0,0 0 0,-1 0 0,1 0 0,0-1 0,0 1 0,0 0 0,-1 0 0,1 0 0,-1 0 0,1-1 0,0 1 0,-1 0 0,1 0 0,-1-1 0,0 1 0,1 0 0,-1-1 0,0 1 0,-1 1 0,1-2 0,-1 0 0,0 1 0,1-1 0,-1 0 0,0 0 0,0 0 0,1 0 0,-1 0 0,0 0 0,0-1 0,1 1 0,-1 0 0,0-1 0,1 1 0,-1-1 0,1 0 0,-3-1 0,-25-11 0,10 2 0,-1 2 0,-1 0 0,0 2 0,0 0 0,0 1 0,-1 1 0,1 1 0,-42-2 0,29 2 0,28-1 0,24-1 0,-3 3 0,0 1 0,-1 1 0,1 0 0,0 1 0,0 0 0,0 1 0,-1 1 0,1 1 0,-1 0 0,1 0 0,-1 2 0,18 7 0,25 5 0,-50-17 0,-1 1 0,1 1 0,-1-1 0,1 1 0,-1 1 0,0-1 0,0 1 0,0 0 0,0 0 0,-1 1 0,10 6 0,47 40 0,-46-38 0,0 0 0,0 1 0,24 27 0,-31-30 0,2 0 0,0-1 0,0 0 0,0-1 0,1 0 0,0-1 0,1 0 0,-1-1 0,24 8 0,-29-11 0,1 1 0,-1 0 0,0 0 0,-1 0 0,1 1 0,9 8 0,31 20 0,72 36 0,-108-62 0,1-1 0,0 0 0,0-1 0,12 5 0,-21-9 0,0 0 0,0 0 0,0-1 0,0 1 0,0 0 0,0-1 0,0 0 0,0 0 0,0 0 0,0 0 0,0 0 0,0-1 0,0 1 0,0-1 0,0 0 0,0 1 0,0-2 0,0 1 0,-1 0 0,1 0 0,0-1 0,-1 0 0,4-2 0,-6 3 0,1 0 0,-1 0 0,1 1 0,-1-1 0,0 0 0,1 0 0,-1 0 0,0 0 0,0 0 0,0 0 0,0 0 0,0 0 0,0 0 0,0 0 0,0 0 0,0 0 0,0 0 0,0 0 0,-1 0 0,1 0 0,0 0 0,-1 0 0,1 0 0,-1 0 0,1 1 0,-1-1 0,0 0 0,1 0 0,-1 0 0,0 1 0,1-1 0,-1 0 0,-1 0 0,-34-30 0,27 24 0,-46-46 0,42 38 0,0 2 0,-2-1 0,1 2 0,-1 0 0,-31-17 0,0 2 0,38 21 0,1 1 0,-2 0 0,1 1 0,0 0 0,-1 0 0,0 1 0,1 0 0,-1 0 0,-16-2 0,-146 4 0,88 2 0,76 0 0,-1 0 0,1 0 0,0 1 0,0 0 0,0 0 0,0 1 0,-11 5 0,-34 10 0,49-17 0,0-1 0,0 1 0,0-1 0,0 0 0,0-1 0,0 1 0,0 0 0,0-1 0,0 0 0,0 1 0,0-1 0,0-1 0,0 1 0,0 0 0,-4-3 0,0-1 0,-16-13 0,29 13 0,18 3 0,-4 4 0,1 1 0,-1 0 0,0 2 0,0 0 0,0 1 0,29 14 0,40 11 0,79 21 0,-144-42 0,0 0 0,-1 1 0,0 2 0,37 26 0,-45-29 0,0-1 0,1-1 0,0-1 0,0 0 0,0-1 0,1 0 0,0-2 0,0 0 0,0-1 0,19 1 0,-175-27 0,128 21 0,0-1 0,0 0 0,0 0 0,0-2 0,1 1 0,-11-7 0,11 6 0,0 0 0,0 0 0,0 1 0,-1 0 0,0 1 0,-11-2 0,0 2 0,0-1 0,0-2 0,0 0 0,1-1 0,-35-17 0,47 20 0,0 1 0,0 0 0,-1 1 0,-10-2 0,13 3 0,1 0 0,-1 0 0,1-1 0,0 0 0,0 0 0,0 0 0,0-1 0,0 0 0,0 0 0,1 0 0,-10-8 0,8 5 0,-1 1 0,0 0 0,0 1 0,-1 0 0,1 0 0,-1 1 0,0 0 0,-9-2 0,-47-20 0,60 22 0,-17-11 0,21 7 0,15 3 0,51 1 0,106 8 0,-96 5 0,-45-5 0,55 2 0,-37-6 0,73 13 0,-94-11 0,-1 1 0,0 1 0,0 1 0,0 2 0,-1 0 0,0 2 0,27 14 0,-16-7 0,0-1 0,2-2 0,71 16 0,18-9 0,-99-16 0,1-2 0,-1-1 0,48-3 0,-42 0 0,-42 0 0,0 0 0,-1-1 0,1 0 0,0-1 0,0 0 0,0 0 0,0-1 0,1 0 0,-1 0 0,1-1 0,-8-6 0,-33-18 0,-19 3 0,52 21 0,-1 0 0,-26-14 0,33 15 0,0 0 0,-1 0 0,1 1 0,-1 0 0,0 1 0,0 0 0,0 0 0,-12 0 0,-88 4 0,44 1 0,46-4 0,14 1 0,0-1 0,1 1 0,-1 0 0,0 0 0,0 0 0,0 1 0,0 0 0,1 0 0,-1 0 0,0 1 0,1 0 0,-1 0 0,-5 3 0,11-4 0,-1-1 0,1 1 0,-1 0 0,1-1 0,0 1 0,-1 0 0,1-1 0,0 1 0,0 0 0,-1 0 0,1-1 0,0 1 0,0 0 0,0 0 0,0-1 0,0 1 0,0 0 0,0 0 0,0 0 0,0-1 0,0 1 0,1 0 0,-1-1 0,0 1 0,0 0 0,1 0 0,-1-1 0,1 1 0,-1 0 0,0-1 0,1 1 0,-1-1 0,1 1 0,-1-1 0,1 1 0,0 0 0,-1-1 0,1 0 0,-1 1 0,1-1 0,0 1 0,0-1 0,-1 0 0,1 0 0,1 1 0,31 16 0,-1-5 0,0-2 0,1-1 0,61 8 0,-36-7 0,24 0 0,-320-11 0,299 35 0,100 1 0,-94-8 0,-56-22 0,-1 0 0,1 0 0,0-1 0,0-1 0,0 0 0,1 0 0,17 1 0,111-4 0,-154 0 0,-24 1 0,1-1 0,0-2 0,-51-10 0,62 8 0,0 1 0,-1 1 0,0 2 0,1 0 0,-1 2 0,1 1 0,-39 9 0,6-10 0,52-3 0,-1 0 0,0 1 0,0 0 0,1 0 0,-1 1 0,0 0 0,1 0 0,-1 1 0,1 0 0,-1 0 0,-13 7 0,24-8 0,0 1 0,-1-1 0,1 0 0,0 0 0,0 0 0,-1-1 0,1 1 0,0-1 0,0 1 0,0-1 0,4 0 0,487 1 0,-241-3 0,-240 3 0,0 1 0,-1 0 0,1 0 0,-1 1 0,22 9 0,-22-8 0,1 1 0,0-2 0,0 0 0,0 0 0,16 0 0,-20-3 0,-1 0 0,1-1 0,-1 0 0,0-1 0,0 0 0,0 0 0,0 0 0,0-1 0,13-7 0,1 1 0,-4 4 0,0 1 0,0 0 0,1 2 0,-1 0 0,1 1 0,-1 1 0,34 4 0,12-1 0,-51-3 0,-7 1 0,0-1 0,0 0 0,0 0 0,0 0 0,0-1 0,-1 0 0,1 0 0,0 0 0,0-1 0,-1 0 0,1 0 0,-1 0 0,1-1 0,6-4 0,-2 1 0,1 0 0,0 0 0,1 1 0,-1 0 0,1 1 0,0 1 0,0 0 0,0 1 0,0 0 0,18-1 0,-13-2 0,-28-1 0,-29-1 0,-250 5 0,149 3 0,133 0 0,1-1 0,-1 1 0,1 1 0,0-1 0,-1 1 0,1 1 0,0-1 0,0 1 0,1 0 0,-1 1 0,-8 6 0,-28 12 0,21-11 0,37-15 0,40-16 0,74-25 0,14-24 0,-130 64 0,-1-2 0,1 1 0,-1-2 0,14-10 0,-18 11 0,0 1 0,0 0 0,1 1 0,0 0 0,0 0 0,0 1 0,0 0 0,1 1 0,14-4 0,37-2 0,-28 4 0,63-3 0,-55 9 0,-17 0 0,0 0 0,0-2 0,0 0 0,0-2 0,-1 0 0,1-2 0,35-12 0,-45 13 0,0 0 0,1 0 0,-1 1 0,0 1 0,1 0 0,18 1 0,89 7 0,-56 5 0,-55-8 0,0 0 0,1 0 0,-1-2 0,0 1 0,1-1 0,-1-1 0,1 0 0,-1-1 0,1 0 0,-1-1 0,0 0 0,11-4 0,-21 6 0,0 0 0,0 0 0,0-1 0,0 1 0,0 0 0,0-1 0,0 1 0,0-1 0,-1 1 0,1-1 0,0 1 0,0-1 0,-1 0 0,1 1 0,0-1 0,-1 0 0,1 1 0,-1-1 0,1 0 0,-1 0 0,1 0 0,-1 0 0,1 1 0,-1-3 0,0 2 0,0 1 0,-1-1 0,0 0 0,1 0 0,-1 1 0,1-1 0,-1 0 0,0 1 0,1-1 0,-1 1 0,0-1 0,0 1 0,0-1 0,1 1 0,-1 0 0,0-1 0,0 1 0,0 0 0,-1-1 0,-51-7 0,19 7 0,-56 5 0,78-2 0,-1 0 0,0 1 0,1 1 0,0 0 0,0 0 0,0 2 0,-18 9 0,19-9 0,0-1 0,-1 0 0,-23 6 0,23-8 0,1 1 0,0 0 0,0 0 0,1 1 0,-11 6 0,10-5 0,0 0 0,0-1 0,-1 0 0,1-1 0,-20 4 0,-40 16 0,-3 7 0,51-22 0,0 0 0,-36 22 0,25-11 0,27-17 0,-1 1 0,1 0 0,0 0 0,0 1 0,0 0 0,0 1 0,1-1 0,0 1 0,0 0 0,1 1 0,0 0 0,0-1 0,-5 9 0,0 1 0,-1 3 0,11-19 0,1 1 0,-1 0 0,0-1 0,0 1 0,1-1 0,-1 1 0,0-1 0,1 0 0,-1 1 0,0-1 0,1 1 0,-1-1 0,1 0 0,-1 1 0,1-1 0,-1 0 0,1 1 0,-1-1 0,1 0 0,-1 0 0,1 1 0,-1-1 0,1 0 0,0 0 0,-1 0 0,1 0 0,-1 0 0,1 0 0,-1 0 0,1 0 0,0 0 0,-1 0 0,1 0 0,-1 0 0,1 0 0,0-1 0,11 0 0,0 0 0,0-1 0,0 0 0,0-1 0,-1-1 0,1 0 0,-1 0 0,13-7 0,11-8 0,38-26 0,-57 35 0,-1 0 0,0-1 0,-1-1 0,0-1 0,-1 1 0,0-2 0,-1 0 0,-1 0 0,0-2 0,-1 1 0,-1-1 0,0 0 0,-1-1 0,7-19 0,-14 30 0,1 1 0,0-1 0,0 1 0,0 0 0,1-1 0,0 1 0,0 0 0,0 1 0,1-1 0,0 1 0,7-8 0,-7 9 0,1 1 0,0 0 0,0 0 0,-1 0 0,1 0 0,0 0 0,0 1 0,1 0 0,-1 0 0,0 1 0,0 0 0,0-1 0,8 2 0,10 0 0,-14 0 0,0-1 0,1 0 0,-1 0 0,0-1 0,0 0 0,0 0 0,0-1 0,0 0 0,-1-1 0,1 0 0,16-8 0,12-4 0,-31 14 0,-1-1 0,-1 0 0,1 0 0,0 0 0,0-1 0,-1 1 0,1-1 0,-1 0 0,7-6 0,4-6 0,0 0 0,1 1 0,1 0 0,0 2 0,1 0 0,0 0 0,1 2 0,32-13 0,267-80 0,-164 45 0,-135 50 0,1-1 0,21-13 0,14-6 0,-41 22-227,0-1-1,0-1 1,0 0-1,-1 0 1,15-14-1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10:57:47.007"/>
    </inkml:context>
    <inkml:brush xml:id="br0">
      <inkml:brushProperty name="width" value="0.1" units="cm"/>
      <inkml:brushProperty name="height" value="0.1" units="cm"/>
      <inkml:brushProperty name="color" value="#8BC7B1"/>
    </inkml:brush>
  </inkml:definitions>
  <inkml:trace contextRef="#ctx0" brushRef="#br0">1897 4256 24575,'63'-20'0,"-57"19"0,2 1 0,1 0 0,-1-1 0,1 0 0,-1-1 0,1 0 0,-1 0 0,0-1 0,0 0 0,0-1 0,-1 1 0,1-1 0,-1-1 0,12-8 0,163-144 0,-143 120 0,-31 28 0,1 0 0,0 1 0,0 0 0,17-11 0,29-9 0,-45 24 0,0 0 0,0-1 0,-1 0 0,0 0 0,0-1 0,0 0 0,0-1 0,-1 0 0,0 0 0,0-1 0,-1 0 0,0-1 0,-1 1 0,7-13 0,10-33 0,-19 42 0,0 0 0,1 1 0,0 0 0,1 0 0,0 0 0,15-18 0,-11 17 0,0 1 0,-1-1 0,0-1 0,-1 0 0,0 0 0,-1 0 0,-1-1 0,0 0 0,-1 0 0,0-1 0,4-24 0,11-43 0,-15 66 0,0-1 0,-1 0 0,-1 0 0,2-26 0,-4 0 0,13-68 0,-10 82 0,-1 0 0,-1-48 0,-2 66 0,-1-1 0,0 1 0,-1-1 0,0 1 0,0 0 0,-2 0 0,1 0 0,-1 0 0,-9-16 0,13 27 0,0-1 0,-1 1 0,1-1 0,0 1 0,0 0 0,0-1 0,-1 1 0,1-1 0,0 1 0,-1 0 0,1-1 0,0 1 0,-1 0 0,1-1 0,0 1 0,-1 0 0,1 0 0,-1-1 0,1 1 0,0 0 0,-1 0 0,1 0 0,-1-1 0,1 1 0,-1 0 0,1 0 0,-1 0 0,1 0 0,-1 0 0,1 0 0,-1 0 0,1 0 0,-1 0 0,1 0 0,0 0 0,-1 1 0,-10 15 0,1 27 0,6 5 0,3-25 0,-1 0 0,-5 26 0,-4 1 0,2 1 0,3 0 0,1 0 0,3 0 0,6 66 0,6-54 0,1 14 0,-9-214 0,-5-121 0,1 243 0,-1 1 0,-1-1 0,-8-22 0,7 24 0,1-1 0,0 1 0,1-1 0,-2-20 0,4-50 0,2 56 0,-2 1 0,0-1 0,-10-47 0,2 35 0,1-1 0,2 0 0,-1-60 0,6 75 0,-2 1 0,-1 0 0,-12-44 0,10 52 0,-1 1 0,-1 0 0,0 0 0,-13-18 0,11 18 0,0 0 0,1 0 0,-11-31 0,10 20 0,-21-40 0,21 47 0,0 0 0,2-1 0,-11-37 0,-3-67 0,18 100 0,-2 0 0,-1 1 0,-14-35 0,0-3 0,18 55 0,-1 0 0,1 0 0,-1 1 0,0-1 0,-1 1 0,1 0 0,-1 1 0,-1-1 0,1 1 0,-9-7 0,7 6 0,0 0 0,1 0 0,0-1 0,0 0 0,-10-15 0,-15-17 0,26 34 0,1 1 0,0-1 0,0 0 0,0 0 0,0 0 0,-5-11 0,-41-75 0,24 47 0,13 26 0,0 0 0,-1 1 0,0 1 0,-2 0 0,-22-18 0,-5-6 0,159 174 0,-21 8 0,-41-56 0,11 13 0,-40-56 0,-21-33 0,1-1 0,0 0 0,1-1 0,8 11 0,48 64 0,-44-57 0,29 34 0,-45-58 0,-1 0 0,1 0 0,0 0 0,-1 1 0,0-1 0,0 1 0,1-1 0,-1 1 0,-1 0 0,1-1 0,1 6 0,-2-8 0,0 0 0,0 1 0,0-1 0,0 0 0,0 0 0,0 1 0,0-1 0,0 0 0,0 1 0,0-1 0,0 0 0,0 1 0,-1-1 0,1 0 0,0 0 0,0 1 0,0-1 0,0 0 0,0 1 0,-1-1 0,1 0 0,0 0 0,0 0 0,0 1 0,-1-1 0,1 0 0,0 0 0,0 0 0,-1 1 0,1-1 0,0 0 0,0 0 0,-1 0 0,1 0 0,-19-9 0,12 3 0,1 0 0,0-1 0,0 0 0,1-1 0,0 1 0,-6-13 0,-16-22 0,1 0 0,-6-7 0,21 35 0,1-1 0,0 0 0,-9-18 0,-4-7 0,-9-4 0,-1 1 0,-3 2 0,-1 1 0,-47-37 0,-12-15 0,60 62 0,-8-9 0,-10-23 0,15 18 0,-59-84 0,52 75 0,19 24 0,-24-27 0,15 18 0,-57-82 0,12-1 0,106 161 0,28 63 0,-3-4 0,-6-24 0,68 89 0,-102-151 0,58 76 0,92 92 0,-132-151 0,31 46 0,-39-50 0,174 204 0,-194-230 0,19 20 0,42 33 0,-57-53 0,-5-9 0,-5-9 0,-8-4 0,-1 1 0,-26-29 0,8 10 0,-95-133 0,93 105 0,7 10 0,-26-57 0,-19-25 0,39 83 0,23 36 0,-2 0 0,-1 0 0,-21-24 0,-74-82 0,65 69 0,31 40 0,0 1 0,-20-21 0,-20-17 0,-43-38 0,87 86 0,0 0 0,0 1 0,-1 0 0,0 0 0,0 1 0,-1 0 0,-17-4 0,-27-17 0,47 21 0,0 0 0,-1 1 0,1 0 0,-1 1 0,0 0 0,0 0 0,0 1 0,-18-3 0,-6 1 0,1-2 0,1-2 0,-1-1 0,1-1 0,-57-27 0,61 25 0,-40-19 0,35 15 0,-44-16 0,5 2 0,53 21 0,0 1 0,-1 1 0,-21-5 0,-14-1 0,13 3 0,-1 1 0,-45-3 0,86 10 0,11-3 0,14-3 0,0 4 0,0 2 0,1 1 0,-1 1 0,40 5 0,95 27 0,-138-29 0,0 0 0,1-2 0,41-1 0,34 2 0,-88-1 0,-1 0 0,1 1 0,0 0 0,-1 1 0,0 0 0,0 0 0,1 1 0,13 9 0,109 58 0,-124-67 0,0 0 0,0-1 0,0 0 0,0-1 0,0 0 0,1 0 0,0 0 0,-1-1 0,1 0 0,14 0 0,-53-5 0,0 0 0,0-2 0,-45-16 0,-199-64 0,106 44 0,122 31 0,-67-8 0,-13-2 0,70 12 0,29 4 0,-56-2 0,28 8 0,63 0 0,0 1 0,0 0 0,0 0 0,0 0 0,10 6 0,-6-3 0,1 0 0,0 0 0,21 4 0,0-5 0,-13-2 0,-1 0 0,0 1 0,0 2 0,-1-1 0,1 2 0,21 10 0,-25-10 0,-1-1 0,1 0 0,0-1 0,0-1 0,24 2 0,-24-3 0,-1 0 0,0 0 0,1 2 0,-1-1 0,-1 2 0,22 9 0,124 56 0,-143-63 0,0 0 0,0-1 0,22 5 0,-23-7 0,0 0 0,1 2 0,-2-1 0,20 12 0,-27-14 0,0 1 0,1-1 0,0-1 0,-1 0 0,1 0 0,9 2 0,37 10 0,-31-4 0,0-1 0,0-1 0,1-2 0,45 8 0,-62-12 15,1 0 0,0 0 0,0 1 0,-1 0 0,0 1 1,0-1-1,12 9 0,24 11-1501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10:58:42.188"/>
    </inkml:context>
    <inkml:brush xml:id="br0">
      <inkml:brushProperty name="width" value="0.1" units="cm"/>
      <inkml:brushProperty name="height" value="0.1" units="cm"/>
      <inkml:brushProperty name="color" value="#72CFC1"/>
    </inkml:brush>
  </inkml:definitions>
  <inkml:trace contextRef="#ctx0" brushRef="#br0">1174 1719 24575,'-2'0'0,"-1"0"0,0 0 0,1 1 0,-1-1 0,1 1 0,-1-1 0,1 1 0,-1 0 0,1 0 0,-1 0 0,1 0 0,0 1 0,0-1 0,0 1 0,-1-1 0,2 1 0,-1 0 0,0 0 0,0 0 0,-2 2 0,-1 5 0,-1 0 0,2 0 0,-1 0 0,-3 11 0,-16 31 0,19-44 0,1 0 0,0 1 0,0 0 0,0 0 0,-3 14 0,5-15 0,0 0 0,-1 1 0,0-1 0,0 0 0,0-1 0,-1 1 0,0-1 0,-6 8 0,-64 81 0,48-45 0,22-40 0,0-1 0,-1 0 0,0 0 0,-10 14 0,-43 67 0,-6-5 0,53-69 0,11-15 0,0-1 0,0 0 0,0 0 0,0 0 0,0 1 0,0-1 0,0 0 0,0 0 0,0 0 0,0 1 0,0-1 0,0 0 0,0 0 0,1 0 0,-1 1 0,0-1 0,0 0 0,0 0 0,0 0 0,0 0 0,0 1 0,1-1 0,-1 0 0,0 0 0,0 0 0,0 0 0,0 0 0,1 0 0,-1 1 0,0-1 0,0 0 0,0 0 0,0 0 0,1 0 0,-1 0 0,0 0 0,0 0 0,1 0 0,-1 0 0,0 0 0,0 0 0,1 0 0,1 0 0,0-1 0,0 1 0,1-1 0,-1 0 0,0 0 0,0 1 0,0-1 0,0-1 0,0 1 0,0 0 0,0 0 0,0-1 0,2-2 0,21-24 0,-1-2 0,-1-1 0,-2-1 0,-1 0 0,28-65 0,-23 46 0,7-25 0,-24 55 0,0 0 0,2 0 0,11-19 0,-7 20 0,-24 35 0,-21 35 0,-106 173 0,86-138 0,33-51 0,-32 42 0,35-54 0,2 0 0,-16 33 0,6-8 0,-31 55 0,16-41 0,25-37 0,-2 0 0,-1-2 0,-19 23 0,-145 134 0,173-170 0,1-1 0,0 1 0,1 0 0,0 1 0,1-1 0,0 1 0,0 0 0,1 0 0,0 0 0,1 1 0,0-1 0,1 0 0,0 1 0,0 0 0,2 13 0,67-113 0,-17 8 0,-28 41 0,54-75 0,49-80 0,-105 165 0,-1-3 0,-19 25 0,-16 20 0,-11 17 0,1 2 0,2 0 0,-26 48 0,17-29 0,25-36 0,0 0 0,0 1 0,-8 30 0,-11 26 0,2-20 0,-16 29 0,36-73 0,0 1 0,1-1 0,0 1 0,1-1 0,-1 1 0,1 0 0,-1 9 0,3-10 0,-1-1 0,-1 1 0,1 0 0,-1-1 0,-1 0 0,1 1 0,-1-1 0,0 0 0,0 0 0,-1 0 0,-6 8 0,6-8 0,0 0 0,0 0 0,1 1 0,0-1 0,0 1 0,1 0 0,0 0 0,0 0 0,0 0 0,1 0 0,0 1 0,0-1 0,1 0 0,0 1 0,2 11 0,-2-6 0,0 0 0,-1 0 0,-4 22 0,-18 42 0,12-47 0,-11 62 0,18-74 0,-2-1 0,0 1 0,-1-1 0,0 0 0,-1-1 0,-20 29 0,5-7 0,-10 28 0,24-45 0,0-1 0,-2-1 0,-23 33 0,28-42 0,1 0 0,1 0 0,0 1 0,1-1 0,-1 1 0,2 0 0,0 0 0,-1 16 0,2-19 0,14-60 0,-8 40 0,-2-1 0,0 1 0,3-23 0,-5 26 0,1 0 0,0 0 0,0 0 0,1 0 0,0 1 0,0-1 0,1 1 0,8-13 0,9-24 0,15-78 0,-27 99 0,-1-1 0,-2 0 0,0 0 0,-2-1 0,0 0 0,-2 1 0,-2-49 0,0 67 0,1 0 0,0 1 0,1-1 0,-1 0 0,1 1 0,0-1 0,1 1 0,0 0 0,0-1 0,0 2 0,8-12 0,-5 9 0,-1-1 0,0 1 0,-1-1 0,6-18 0,-5 14 0,0 0 0,0 0 0,10-16 0,-10 20 0,0 1 0,0-1 0,-2 0 0,1 0 0,-1-1 0,0 1 0,-1-1 0,3-17 0,-5 20 0,0-17 0,-9 42 0,-106 252 0,61-153 0,44-94 0,0-1 0,2 2 0,0-1 0,2 1 0,1 0 0,1 1 0,1-1 0,1 1 0,2 44 0,0-67 0,0-1 0,0 1 0,0-1 0,0 1 0,0-1 0,1 1 0,-1-1 0,1 1 0,-1-1 0,1 0 0,-1 1 0,1-1 0,0 0 0,0 1 0,0-1 0,1 2 0,-1-3 0,0 1 0,-1-1 0,1 0 0,0 0 0,-1 0 0,1 0 0,-1 0 0,1 0 0,0 0 0,-1 0 0,1 0 0,0 0 0,-1 0 0,1 0 0,0 0 0,-1-1 0,1 1 0,-1 0 0,1 0 0,0-1 0,-1 1 0,1 0 0,-1-1 0,1 1 0,-1-1 0,1 0 0,7-7 0,-1 0 0,0 0 0,11-17 0,-4 6 0,-7 9 0,0 0 0,-1 0 0,0-1 0,4-11 0,15-25 0,-18 34 0,0-1 0,-1 0 0,8-25 0,12-26 0,58-121 0,-66 118 0,-16 54 0,2 0 0,0 0 0,0 0 0,1 1 0,11-21 0,-11 23 0,0 1 0,-1 0 0,0-1 0,-1 0 0,3-16 0,-4 17 0,0-1 0,1 1 0,0 0 0,1-1 0,0 1 0,9-14 0,31-59 0,-14 24 0,34-72 0,-59 120 0,1 0 0,-2-1 0,0 1 0,0-1 0,-1 0 0,1-15 0,-1 13 0,0 0 0,0 0 0,2 0 0,6-16 0,-4 13 0,-1 0 0,0-1 0,-1 1 0,4-34 0,-6 29 0,1 1 0,14-40 0,11-17 0,22-50 0,41-83 0,-43 94 0,-20 53 0,2 2 0,3 1 0,49-67 0,-54 92 0,52-51 0,-2 4 0,39-65 0,-108 136 0,-1 0 0,14-26 0,1-3 0,-17 29 0,0 0 0,-1-1 0,-1 1 0,5-16 0,13-31 0,18-37 0,-30 65 0,28-52 0,-28 59 0,-9 19 0,0 0 0,1 0 0,-1 0 0,1 0 0,0 0 0,0 1 0,0-1 0,1 1 0,-1 0 0,1 0 0,7-6 0,-10 10 0,-1 0 0,0 0 0,1 1 0,-1-1 0,1 0 0,-1 0 0,1 0 0,-1 0 0,0 1 0,1-1 0,-1 0 0,1 0 0,-1 1 0,0-1 0,1 0 0,-1 0 0,0 1 0,1-1 0,-1 1 0,0-1 0,0 0 0,1 1 0,-1-1 0,0 1 0,0-1 0,0 0 0,0 1 0,1-1 0,-1 1 0,0-1 0,0 1 0,0-1 0,0 1 0,0-1 0,0 0 0,0 1 0,0-1 0,0 1 0,-1 0 0,3 23 0,-2-23 0,0 17 0,-1-1 0,-1 0 0,-1 0 0,0 0 0,-1 0 0,-1-1 0,0 0 0,-1 0 0,-1 0 0,-13 22 0,-5 12 0,-5 11 0,-76 115 0,-32 11 0,-60 83 0,163-201 0,6-10 0,-38 68 0,54-104 0,-31 49 0,35-55 0,14-9 0,-4-8 0,1 0 0,-1 0 0,0 0 0,1 0 0,-1 0 0,1-1 0,-1 1 0,0 0 0,1-1 0,-1 1 0,0-1 0,0 0 0,1 1 0,-1-1 0,0 0 0,0 0 0,0 0 0,0 0 0,0 0 0,2-1 0,115-132 0,9-9 0,-60 64 0,-27 35 0,-30 31 0,1 1 0,1 0 0,0 0 0,19-13 0,-18 15 0,-1-1 0,20-21 0,-13 13 0,96-103 0,-15-2 0,-68 74 0,-27 41 0,0 0 0,0 0 0,1 0 0,1 0 0,-1 1 0,2 0 0,8-8 0,15-14 0,-28 27 0,0-1 0,0 1 0,0 0 0,0 0 0,1 0 0,-1 0 0,1 1 0,0-1 0,-1 1 0,1 0 0,0 0 0,0 0 0,1 0 0,-1 1 0,9-2 0,16-1 0,-1-2 0,1-1 0,-1-1 0,39-16 0,-66 23 0,6-1 0,0-1 0,-1 0 0,1 0 0,-1-1 0,0 1 0,0-2 0,6-4 0,-10 7 0,0-1 0,0 0 0,0 0 0,-1 0 0,1 0 0,-1 0 0,0 0 0,0 0 0,0 0 0,0 0 0,-1 0 0,1-1 0,-1 1 0,0 0 0,1-1 0,-2 1 0,1 0 0,-1-5 0,1 5 0,-1 1 0,1 0 0,-1 0 0,0 0 0,0 0 0,0-1 0,0 1 0,0 0 0,0 0 0,0 0 0,-1 1 0,1-1 0,-1 0 0,1 0 0,-1 1 0,1-1 0,-1 1 0,0 0 0,0-1 0,0 1 0,0 0 0,0 0 0,-2-1 0,-61-17 0,19 7 0,18 3 0,0 1 0,0 1 0,-1 2 0,0 0 0,0 2 0,-1 2 0,1 0 0,-44 6 0,71-5 0,0 0 0,0 1 0,0-1 0,0 1 0,0 0 0,0 0 0,0-1 0,0 1 0,0 0 0,0 1 0,1-1 0,-1 0 0,0 0 0,1 1 0,-1-1 0,1 1 0,-1 0 0,1-1 0,0 1 0,0 0 0,0 0 0,0 0 0,0 0 0,0 0 0,0 0 0,0 0 0,1 0 0,-1 4 0,-1 7 0,0 1 0,1 0 0,1 24 0,-2 22 0,-5-40 0,0-1 0,-1-1 0,-1 0 0,-1 0 0,-19 27 0,13-21 0,-20 43 0,88-116 0,-34 30 0,-7 7 0,0 0 0,1 1 0,0 1 0,1 0 0,0 0 0,22-11 0,-28 17 0,-1 0 0,1 0 0,-1 0 0,0-1 0,7-6 0,27-19 0,4 0 0,-39 26 0,0 0 0,0 0 0,0 0 0,1 1 0,-1 0 0,1 0 0,0 0 0,0 1 0,0 0 0,0 0 0,13-2 0,-4 1 0,1 0 0,-1-1 0,0-1 0,0 0 0,17-9 0,-14 5 0,1 2 0,26-7 0,-35 11 0,0 0 0,0-1 0,-1 0 0,0-1 0,11-7 0,-13 8 0,1-1 0,0 1 0,0 0 0,0 1 0,0-1 0,1 2 0,14-4 0,6 1 0,-69 7 0,-8 0 0,7-2 0,23-1 0,0 0 0,0 2 0,1 0 0,-1 0 0,0 2 0,1 0 0,-1 1 0,-31 13 0,17-4 0,-1 0 0,-47 10 0,80-23 0,-1 0 0,1 0 0,0 0 0,0 0 0,0 0 0,0 0 0,-1 0 0,1 0 0,0 0 0,0 0 0,0 0 0,0 0 0,-1 0 0,1 0 0,0 0 0,0 0 0,0 0 0,0 0 0,0 0 0,-1 0 0,1 0 0,0 0 0,0 0 0,0-1 0,0 1 0,0 0 0,0 0 0,0 0 0,-1 0 0,1 0 0,0 0 0,0-1 0,0 1 0,0 0 0,0 0 0,0 0 0,0 0 0,0 0 0,0-1 0,0 1 0,0 0 0,0 0 0,0 0 0,0 0 0,0-1 0,0 1 0,0 0 0,0 0 0,0 0 0,0 0 0,0-1 0,0 1 0,0 0 0,0 0 0,0 0 0,0 0 0,1 0 0,-1 0 0,0-1 0,8-16 0,16-17 0,-9 23 0,1-1 0,26-12 0,-7 4 0,-27 16 0,0 0 0,0 1 0,0 0 0,0 1 0,0 0 0,1 0 0,-1 1 0,11-1 0,-10 1 0,0 0 0,1 0 0,-1-1 0,0 0 0,1-1 0,-1 0 0,10-5 0,-4 1 0,0 1 0,0 0 0,0 2 0,1-1 0,0 2 0,0 0 0,0 1 0,0 1 0,1 1 0,31 2 0,49-3 0,-88-1 0,-1 0 0,0 0 0,0 0 0,0-1 0,0 0 0,0-1 0,0 0 0,8-6 0,-9 6 0,0 0 0,1 0 0,-1 0 0,1 1 0,0 0 0,0 0 0,0 1 0,0 0 0,11-1 0,-11 2 0,-1-1 0,1 0 0,-1 0 0,0 0 0,1-1 0,-1-1 0,0 1 0,-1-1 0,1 0 0,-1 0 0,9-8 0,32-18 0,-20 16 0,7-3 0,-1-1 0,35-25 0,-57 33 0,-1 1 0,0-2 0,14-17 0,-15 17 0,-1 0 0,2 1 0,-1 0 0,13-9 0,-4 8 0,0 1 0,1 0 0,0 2 0,0 0 0,1 1 0,0 1 0,30-5 0,-17 7 0,0 1 0,0 2 0,42 4 0,-33-1 0,55-4 0,-35-8 0,-43 6 0,0 1 0,29-1 0,-3 2 0,84-12 0,-48 5 0,-58 8 0,0-2 0,-1 0 0,1-1 0,25-9 0,-37 9 0,-1 1 0,1 0 0,0 1 0,0 0 0,0 1 0,17 0 0,-22 1 0,0 1 0,0-1 0,-1 1 0,1 1 0,0-1 0,0 1 0,-1-1 0,1 2 0,-1-1 0,1 1 0,-1 0 0,0 0 0,8 6 0,0 0 0,0 0 0,1-1 0,0 0 0,27 10 0,12 7 0,-43-21 0,-1 0 0,1 0 0,0-1 0,0 0 0,15 1 0,-109-7 0,66 4 0,1-1 0,-1-1 0,0 0 0,1-1 0,-1-1 0,1-1 0,-21-7 0,14 3 0,0 2 0,0 0 0,0 1 0,-31-1 0,14 1 0,-12 0 0,-92 4 0,68 2 0,49 2 0,1 0 0,0 2 0,-52 15 0,39-6 0,-33 7 0,70-21 0,-5 1 0,1-1 0,-1 2 0,1-1 0,0 1 0,-1 0 0,1 1 0,0-1 0,0 2 0,1-1 0,-13 8 0,18-10 0,1-1 0,0 1 0,-1-1 0,1 1 0,0-1 0,0 1 0,-1-1 0,1 1 0,0-1 0,0 1 0,0 0 0,0-1 0,0 1 0,-1-1 0,1 1 0,0-1 0,0 1 0,1 0 0,-1-1 0,0 1 0,0-1 0,0 1 0,0-1 0,0 1 0,1-1 0,-1 1 0,0-1 0,0 1 0,1-1 0,-1 1 0,0-1 0,1 2 0,22 13 0,27 0 0,103 2 0,0-7 0,169-11 0,-124-1 0,-149 3 0,-15 0 0,-1-2 0,1 0 0,58-12 0,-73 10 0,1 1 0,0 1 0,1 0 0,20 3 0,54-3 0,-87 0 0,0-1 0,0 1 0,0-1 0,0 0 0,-1-1 0,1 0 0,-1 0 0,0 0 0,10-7 0,-16 10 0,0-1 0,0 0 0,0 1 0,0-1 0,0 0 0,0 1 0,-1-1 0,1 0 0,0 0 0,0 0 0,-1 0 0,1 0 0,0 0 0,-1 0 0,1 0 0,-1 0 0,1 0 0,-1 0 0,0 0 0,1 0 0,-1 0 0,0 0 0,0-1 0,0 1 0,0-1 0,0 0 0,-1 0 0,0 1 0,1-1 0,-1 1 0,0-1 0,0 1 0,0 0 0,0-1 0,0 1 0,-1 0 0,1 0 0,0 0 0,0-1 0,-1 1 0,-1-1 0,-11-5 0,1 0 0,-1 1 0,-19-6 0,17 6 0,-93-28 0,19 8 0,54 15 0,-1 3 0,0 0 0,-46-2 0,-20-4 0,43 7 0,0 2 0,-108 7 0,53 0 0,91 0 0,1 0 0,-1 1 0,0 2 0,1 0 0,0 2 0,-34 13 0,42-14 0,-50 15 0,29-10 0,-40 18 0,57-21 0,0-1 0,-1 0 0,0-2 0,-41 7 0,54-11 0,0 1 0,0 1 0,0-1 0,0 1 0,0 0 0,0 1 0,1 0 0,-9 6 0,8-5 0,-1 0 0,0-1 0,0 1 0,-1-1 0,-9 3 0,6-2 0,-1 1 0,1 0 0,1 1 0,-1 0 0,1 1 0,1 0 0,-1 1 0,-10 12 0,20-21 0,0 1 0,0 0 0,0 0 0,0 0 0,0 0 0,0 0 0,0 0 0,1 0 0,-1 0 0,0 0 0,0 0 0,1 0 0,-1 0 0,1 0 0,-1 1 0,1-1 0,0 0 0,-1 0 0,1 1 0,0-1 0,0 0 0,0 1 0,0-1 0,0 0 0,0 3 0,1-3 0,0 0 0,0 1 0,1-1 0,-1 0 0,0 0 0,0 0 0,0 0 0,1 0 0,-1 0 0,1-1 0,-1 1 0,0 0 0,1-1 0,-1 1 0,1-1 0,0 1 0,1-1 0,12 3 0,0-1 0,0-1 0,18-1 0,-32 0 0,101-3 0,139 4 0,-219 2 0,0 1 0,32 11 0,-36-10 0,1 0 0,0-1 0,0-1 0,20 1 0,0-3 0,175-3 0,-196-1 0,-1 0 0,1-2 0,17-5 0,-21 4 0,1 2 0,0 0 0,0 1 0,28-2 0,182 6 0,-285-35 0,-212-47 0,239 74 0,0 1 0,-43-2 0,6 0 0,-99-13 0,51 14 0,84 6 0,-68-8 0,101 9 0,-12-3 0,0 0 0,-1 1 0,1 1 0,-1 1 0,-15 0 0,29 1 0,0 0 0,1 0 0,-1 0 0,0 0 0,1 0 0,-1 0 0,0 0 0,1 0 0,-1 0 0,1 0 0,0 0 0,-1-1 0,1 1 0,0 0 0,-1 0 0,1-1 0,0 1 0,0-1 0,0 1 0,0 0 0,1 0 0,24 20 0,98 49 0,-106-63 0,1 0 0,0-1 0,37 6 0,34 10 0,-69-15 0,2-1 0,-1-2 0,0 0 0,1-1 0,0-2 0,35-1 0,34 2 0,-15 8 0,-46-5 0,51 2 0,-65-7 0,1-1 0,32-5 0,-44 5 0,-1-1 0,1 1 0,-1-1 0,0 0 0,0-1 0,0 1 0,0-1 0,0 0 0,0 0 0,-1-1 0,1 0 0,-1 1 0,4-6 0,-4 5 0,0 1 0,0-1 0,1 1 0,0-1 0,-1 1 0,1 1 0,0-1 0,1 1 0,-1 0 0,0 0 0,7-1 0,-6 1 0,1 0 0,-1-1 0,0 1 0,0-1 0,-1 0 0,11-7 0,-16 10 0,1 0 0,-1-1 0,1 1 0,-1-1 0,1 1 0,-1-1 0,1 1 0,-1-1 0,0 1 0,1-1 0,-1 1 0,0-1 0,1 0 0,-1 1 0,0-1 0,0 1 0,0-1 0,1 0 0,-1 1 0,0-1 0,0 0 0,0 1 0,0-1 0,0 0 0,0 1 0,0-1 0,0 0 0,-1 1 0,1-1 0,0-1 0,-18-16 0,-31-6 0,46 23 0,-183-59 0,130 44 0,26 7 0,0 2 0,0 1 0,0 2 0,-1 1 0,0 1 0,-53 4 0,83-3 0,-1 1 0,1 0 0,-1 0 0,1 0 0,-1 0 0,1 1 0,0-1 0,-1 0 0,1 1 0,0-1 0,-1 1 0,1-1 0,0 1 0,0-1 0,-1 1 0,1 0 0,0 0 0,0 0 0,0 0 0,0 0 0,0 0 0,0 0 0,0 0 0,0 0 0,-1 1 0,3 0 0,-1-1 0,0 1 0,0-1 0,0 1 0,1-1 0,-1 1 0,0-1 0,1 1 0,0-1 0,-1 0 0,1 1 0,0-1 0,-1 0 0,1 1 0,0-1 0,0 0 0,0 0 0,2 2 0,7 6 0,0-1 0,0 0 0,23 14 0,3-4-227,0-2-1,1-1 1,0-2-1,1-2 1,74 13-1,-94-21-6598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B4F1169-1988-463B-A52C-EF5C9A50040C}" type="datetime1">
              <a:rPr lang="fr-FR" noProof="0" smtClean="0"/>
              <a:t>28/02/2024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9636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F3B20A7-A3FE-46B9-84EA-B4257BA7E60C}" type="datetime1">
              <a:rPr lang="fr-FR" noProof="0" smtClean="0"/>
              <a:t>28/02/2024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5E3FBB-57D2-4FB3-B51E-0FDE8CEE6791}" type="datetime1">
              <a:rPr lang="fr-FR" noProof="0" smtClean="0"/>
              <a:t>28/02/2024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E9F9435-70D7-42BA-8564-5EC34B97B69E}" type="datetime1">
              <a:rPr lang="fr-FR" noProof="0" smtClean="0"/>
              <a:t>28/02/2024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B34D2F-0B02-482E-ABD2-95D8C2FF2A58}" type="datetime1">
              <a:rPr lang="fr-FR" noProof="0" smtClean="0"/>
              <a:t>28/02/2024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26ECFBB-4871-428F-B4AE-1EF357E63674}" type="datetime1">
              <a:rPr lang="fr-FR" noProof="0" smtClean="0"/>
              <a:t>28/02/2024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517F14-0D9C-452E-A596-36902551AE9C}" type="datetime1">
              <a:rPr lang="fr-FR" noProof="0" smtClean="0"/>
              <a:t>28/02/2024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9BF800-A62B-4735-B9A7-5450007C0A78}" type="datetime1">
              <a:rPr lang="fr-FR" noProof="0" smtClean="0"/>
              <a:t>28/02/2024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7267E0-A979-4430-94B4-54611641D8EE}" type="datetime1">
              <a:rPr lang="fr-FR" noProof="0" smtClean="0"/>
              <a:t>28/02/2024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8A73B6-B077-488D-82CF-3056D5BAC73E}" type="datetime1">
              <a:rPr lang="fr-FR" noProof="0" smtClean="0"/>
              <a:t>28/02/2024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8F108A3-3495-404B-9869-1BA62DF0E465}" type="datetime1">
              <a:rPr lang="fr-FR" noProof="0" smtClean="0"/>
              <a:t>28/02/2024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B550F6-4238-41AE-B6F4-4D375745C983}" type="datetime1">
              <a:rPr lang="fr-FR" noProof="0" smtClean="0"/>
              <a:t>28/02/2024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BBB97F02-5EDD-4BF6-BE41-AB41D1FEABF8}" type="datetime1">
              <a:rPr lang="fr-FR" noProof="0" smtClean="0"/>
              <a:t>28/02/2024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 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png"/><Relationship Id="rId18" Type="http://schemas.openxmlformats.org/officeDocument/2006/relationships/customXml" Target="../ink/ink7.xml"/><Relationship Id="rId26" Type="http://schemas.openxmlformats.org/officeDocument/2006/relationships/customXml" Target="../ink/ink11.xml"/><Relationship Id="rId21" Type="http://schemas.openxmlformats.org/officeDocument/2006/relationships/image" Target="../media/image26.png"/><Relationship Id="rId34" Type="http://schemas.openxmlformats.org/officeDocument/2006/relationships/customXml" Target="../ink/ink15.xml"/><Relationship Id="rId7" Type="http://schemas.openxmlformats.org/officeDocument/2006/relationships/image" Target="../media/image19.png"/><Relationship Id="rId12" Type="http://schemas.openxmlformats.org/officeDocument/2006/relationships/customXml" Target="../ink/ink4.xml"/><Relationship Id="rId17" Type="http://schemas.openxmlformats.org/officeDocument/2006/relationships/image" Target="../media/image24.png"/><Relationship Id="rId25" Type="http://schemas.openxmlformats.org/officeDocument/2006/relationships/image" Target="../media/image28.png"/><Relationship Id="rId33" Type="http://schemas.openxmlformats.org/officeDocument/2006/relationships/image" Target="../media/image32.png"/><Relationship Id="rId2" Type="http://schemas.openxmlformats.org/officeDocument/2006/relationships/image" Target="../media/image15.png"/><Relationship Id="rId16" Type="http://schemas.openxmlformats.org/officeDocument/2006/relationships/customXml" Target="../ink/ink6.xml"/><Relationship Id="rId20" Type="http://schemas.openxmlformats.org/officeDocument/2006/relationships/customXml" Target="../ink/ink8.xml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21.png"/><Relationship Id="rId24" Type="http://schemas.openxmlformats.org/officeDocument/2006/relationships/customXml" Target="../ink/ink10.xml"/><Relationship Id="rId32" Type="http://schemas.openxmlformats.org/officeDocument/2006/relationships/customXml" Target="../ink/ink14.xml"/><Relationship Id="rId37" Type="http://schemas.openxmlformats.org/officeDocument/2006/relationships/image" Target="../media/image34.png"/><Relationship Id="rId5" Type="http://schemas.openxmlformats.org/officeDocument/2006/relationships/image" Target="../media/image18.png"/><Relationship Id="rId15" Type="http://schemas.openxmlformats.org/officeDocument/2006/relationships/image" Target="../media/image23.png"/><Relationship Id="rId23" Type="http://schemas.openxmlformats.org/officeDocument/2006/relationships/image" Target="../media/image27.png"/><Relationship Id="rId28" Type="http://schemas.openxmlformats.org/officeDocument/2006/relationships/customXml" Target="../ink/ink12.xml"/><Relationship Id="rId36" Type="http://schemas.openxmlformats.org/officeDocument/2006/relationships/customXml" Target="../ink/ink16.xml"/><Relationship Id="rId10" Type="http://schemas.openxmlformats.org/officeDocument/2006/relationships/customXml" Target="../ink/ink3.xml"/><Relationship Id="rId19" Type="http://schemas.openxmlformats.org/officeDocument/2006/relationships/image" Target="../media/image25.png"/><Relationship Id="rId31" Type="http://schemas.openxmlformats.org/officeDocument/2006/relationships/image" Target="../media/image31.png"/><Relationship Id="rId4" Type="http://schemas.openxmlformats.org/officeDocument/2006/relationships/image" Target="../media/image17.png"/><Relationship Id="rId9" Type="http://schemas.openxmlformats.org/officeDocument/2006/relationships/image" Target="../media/image20.png"/><Relationship Id="rId14" Type="http://schemas.openxmlformats.org/officeDocument/2006/relationships/customXml" Target="../ink/ink5.xml"/><Relationship Id="rId22" Type="http://schemas.openxmlformats.org/officeDocument/2006/relationships/customXml" Target="../ink/ink9.xml"/><Relationship Id="rId27" Type="http://schemas.openxmlformats.org/officeDocument/2006/relationships/image" Target="../media/image29.png"/><Relationship Id="rId30" Type="http://schemas.openxmlformats.org/officeDocument/2006/relationships/customXml" Target="../ink/ink13.xml"/><Relationship Id="rId35" Type="http://schemas.openxmlformats.org/officeDocument/2006/relationships/image" Target="../media/image33.png"/><Relationship Id="rId8" Type="http://schemas.openxmlformats.org/officeDocument/2006/relationships/customXml" Target="../ink/ink2.xml"/><Relationship Id="rId3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 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pic>
        <p:nvPicPr>
          <p:cNvPr id="7" name="Image 6" descr="Connexions numériqu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e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fr-FR" sz="6000" dirty="0">
                <a:solidFill>
                  <a:schemeClr val="bg1"/>
                </a:solidFill>
              </a:rPr>
              <a:t>Solution technique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fr-FR" dirty="0">
                <a:solidFill>
                  <a:srgbClr val="7CEBFF"/>
                </a:solidFill>
              </a:rPr>
              <a:t>Présentation de </a:t>
            </a:r>
            <a:r>
              <a:rPr lang="fr-FR" dirty="0" err="1">
                <a:solidFill>
                  <a:srgbClr val="7CEBFF"/>
                </a:solidFill>
              </a:rPr>
              <a:t>Qwenta</a:t>
            </a:r>
            <a:endParaRPr lang="fr-FR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E7BA98-C0FC-E67E-F1B5-8387DA5BB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983" y="999201"/>
            <a:ext cx="11029616" cy="1013800"/>
          </a:xfrm>
        </p:spPr>
        <p:txBody>
          <a:bodyPr/>
          <a:lstStyle/>
          <a:p>
            <a:r>
              <a:rPr lang="fr-FR" sz="3200" dirty="0" err="1">
                <a:solidFill>
                  <a:schemeClr val="bg1">
                    <a:lumMod val="95000"/>
                  </a:schemeClr>
                </a:solidFill>
                <a:latin typeface="RalewayBold"/>
              </a:rPr>
              <a:t>Webgencia</a:t>
            </a:r>
            <a:r>
              <a:rPr lang="fr-FR" sz="3200" dirty="0">
                <a:solidFill>
                  <a:schemeClr val="bg1">
                    <a:lumMod val="95000"/>
                  </a:schemeClr>
                </a:solidFill>
                <a:latin typeface="RalewayBold"/>
              </a:rPr>
              <a:t> </a:t>
            </a:r>
            <a:r>
              <a:rPr lang="fr-FR" sz="3200" dirty="0" err="1">
                <a:solidFill>
                  <a:schemeClr val="bg1">
                    <a:lumMod val="95000"/>
                  </a:schemeClr>
                </a:solidFill>
                <a:latin typeface="RalewayBold"/>
              </a:rPr>
              <a:t>Qwenta</a:t>
            </a:r>
            <a:br>
              <a:rPr lang="fr-FR" b="1" u="sng" dirty="0">
                <a:solidFill>
                  <a:schemeClr val="bg1">
                    <a:lumMod val="95000"/>
                  </a:schemeClr>
                </a:solidFill>
                <a:latin typeface="RalewayBold"/>
              </a:rPr>
            </a:br>
            <a:endParaRPr lang="fr-FR" b="1" u="sng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CEF3A2-1318-2A41-1E0E-18162FDD8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pPr marL="0" indent="0" algn="l">
              <a:buNone/>
            </a:pPr>
            <a:r>
              <a:rPr lang="fr-FR" b="1" i="0" dirty="0">
                <a:solidFill>
                  <a:srgbClr val="475262"/>
                </a:solidFill>
                <a:effectLst/>
                <a:latin typeface="RalewayBold"/>
              </a:rPr>
              <a:t>Communication client :</a:t>
            </a:r>
          </a:p>
          <a:p>
            <a:pPr marL="0" indent="0" algn="l">
              <a:buNone/>
            </a:pPr>
            <a:endParaRPr lang="fr-FR" b="1" i="0" dirty="0">
              <a:solidFill>
                <a:srgbClr val="475262"/>
              </a:solidFill>
              <a:effectLst/>
              <a:latin typeface="RalewayBold"/>
            </a:endParaRPr>
          </a:p>
          <a:p>
            <a:r>
              <a:rPr lang="fr-FR" b="0" i="0" dirty="0">
                <a:solidFill>
                  <a:schemeClr val="tx1"/>
                </a:solidFill>
                <a:effectLst/>
                <a:latin typeface="RalewayMedium"/>
              </a:rPr>
              <a:t>Réunions de suivi :</a:t>
            </a:r>
          </a:p>
          <a:p>
            <a:pPr marL="0" indent="0" algn="l">
              <a:buNone/>
            </a:pPr>
            <a:r>
              <a:rPr lang="fr-FR" b="0" i="0" dirty="0">
                <a:solidFill>
                  <a:srgbClr val="8E939C"/>
                </a:solidFill>
                <a:effectLst/>
                <a:latin typeface="RalewayMedium"/>
              </a:rPr>
              <a:t>En présentiel, à la fin</a:t>
            </a:r>
          </a:p>
          <a:p>
            <a:pPr marL="0" indent="0" algn="l">
              <a:buNone/>
            </a:pPr>
            <a:r>
              <a:rPr lang="fr-FR" b="0" i="0" dirty="0">
                <a:solidFill>
                  <a:srgbClr val="8E939C"/>
                </a:solidFill>
                <a:effectLst/>
                <a:latin typeface="RalewayMedium"/>
              </a:rPr>
              <a:t>de chaque sprint</a:t>
            </a:r>
          </a:p>
          <a:p>
            <a:pPr marL="0" indent="0" algn="l">
              <a:buNone/>
            </a:pPr>
            <a:r>
              <a:rPr lang="fr-FR" b="0" i="0" dirty="0">
                <a:solidFill>
                  <a:srgbClr val="8E939C"/>
                </a:solidFill>
                <a:effectLst/>
                <a:latin typeface="RalewayMedium"/>
              </a:rPr>
              <a:t>(démo fonctionnalités)</a:t>
            </a:r>
          </a:p>
          <a:p>
            <a:pPr marL="0" indent="0" algn="l">
              <a:buNone/>
            </a:pPr>
            <a:endParaRPr lang="fr-FR" dirty="0">
              <a:solidFill>
                <a:srgbClr val="8E939C"/>
              </a:solidFill>
              <a:latin typeface="RalewayMedium"/>
            </a:endParaRPr>
          </a:p>
          <a:p>
            <a:pPr marL="0" indent="0" algn="l">
              <a:buNone/>
            </a:pPr>
            <a:endParaRPr lang="fr-FR" b="0" i="0" dirty="0">
              <a:solidFill>
                <a:srgbClr val="8E939C"/>
              </a:solidFill>
              <a:effectLst/>
              <a:latin typeface="RalewayMedium"/>
            </a:endParaRPr>
          </a:p>
          <a:p>
            <a:pPr marL="0" indent="0" algn="l">
              <a:buNone/>
            </a:pPr>
            <a:endParaRPr lang="fr-FR" dirty="0">
              <a:solidFill>
                <a:srgbClr val="8E939C"/>
              </a:solidFill>
              <a:latin typeface="RalewayMedium"/>
            </a:endParaRPr>
          </a:p>
          <a:p>
            <a:pPr marL="0" indent="0" algn="l">
              <a:buNone/>
            </a:pPr>
            <a:endParaRPr lang="fr-FR" b="0" i="0" dirty="0">
              <a:solidFill>
                <a:srgbClr val="8E939C"/>
              </a:solidFill>
              <a:effectLst/>
              <a:latin typeface="RalewayMedium"/>
            </a:endParaRPr>
          </a:p>
          <a:p>
            <a:pPr algn="l"/>
            <a:r>
              <a:rPr lang="fr-FR" b="0" i="0" dirty="0">
                <a:solidFill>
                  <a:schemeClr val="tx1"/>
                </a:solidFill>
                <a:effectLst/>
                <a:latin typeface="RalewayMedium"/>
              </a:rPr>
              <a:t>Communication en ligne :</a:t>
            </a:r>
          </a:p>
          <a:p>
            <a:pPr marL="0" indent="0" algn="l">
              <a:buNone/>
            </a:pPr>
            <a:r>
              <a:rPr lang="fr-FR" b="0" i="0" dirty="0">
                <a:solidFill>
                  <a:srgbClr val="8E939C"/>
                </a:solidFill>
                <a:effectLst/>
                <a:latin typeface="RalewayMedium"/>
              </a:rPr>
              <a:t>Email, Zoom</a:t>
            </a:r>
          </a:p>
          <a:p>
            <a:pPr marL="0" indent="0" algn="l">
              <a:buNone/>
            </a:pPr>
            <a:endParaRPr lang="fr-FR" dirty="0">
              <a:solidFill>
                <a:srgbClr val="8E939C"/>
              </a:solidFill>
              <a:latin typeface="RalewayMedium"/>
            </a:endParaRPr>
          </a:p>
          <a:p>
            <a:pPr marL="0" indent="0" algn="l">
              <a:buNone/>
            </a:pPr>
            <a:endParaRPr lang="fr-FR" b="0" i="0" dirty="0">
              <a:solidFill>
                <a:srgbClr val="8E939C"/>
              </a:solidFill>
              <a:effectLst/>
              <a:latin typeface="RalewayMedium"/>
            </a:endParaRPr>
          </a:p>
          <a:p>
            <a:pPr marL="0" indent="0" algn="l">
              <a:buNone/>
            </a:pPr>
            <a:endParaRPr lang="fr-FR" dirty="0">
              <a:solidFill>
                <a:srgbClr val="8E939C"/>
              </a:solidFill>
              <a:latin typeface="RalewayMedium"/>
            </a:endParaRPr>
          </a:p>
          <a:p>
            <a:pPr marL="0" indent="0" algn="l">
              <a:buNone/>
            </a:pPr>
            <a:endParaRPr lang="fr-FR" b="0" i="0" dirty="0">
              <a:solidFill>
                <a:srgbClr val="8E939C"/>
              </a:solidFill>
              <a:effectLst/>
              <a:latin typeface="RalewayMedium"/>
            </a:endParaRPr>
          </a:p>
          <a:p>
            <a:pPr marL="0" indent="0" algn="l">
              <a:buNone/>
            </a:pPr>
            <a:endParaRPr lang="fr-FR" dirty="0">
              <a:solidFill>
                <a:srgbClr val="8E939C"/>
              </a:solidFill>
              <a:latin typeface="RalewayMedium"/>
            </a:endParaRPr>
          </a:p>
          <a:p>
            <a:pPr marL="0" indent="0" algn="l">
              <a:buNone/>
            </a:pPr>
            <a:endParaRPr lang="fr-FR" b="0" i="0" dirty="0">
              <a:solidFill>
                <a:srgbClr val="8E939C"/>
              </a:solidFill>
              <a:effectLst/>
              <a:latin typeface="RalewayMedium"/>
            </a:endParaRPr>
          </a:p>
          <a:p>
            <a:pPr marL="0" indent="0" algn="l">
              <a:buNone/>
            </a:pPr>
            <a:endParaRPr lang="fr-FR" b="0" i="0" dirty="0">
              <a:solidFill>
                <a:srgbClr val="8E939C"/>
              </a:solidFill>
              <a:effectLst/>
              <a:latin typeface="RalewayMedium"/>
            </a:endParaRPr>
          </a:p>
          <a:p>
            <a:pPr algn="l"/>
            <a:r>
              <a:rPr lang="fr-FR" b="0" i="0" dirty="0">
                <a:solidFill>
                  <a:schemeClr val="tx1"/>
                </a:solidFill>
                <a:effectLst/>
                <a:latin typeface="RalewayMedium"/>
              </a:rPr>
              <a:t>Partage de fichiers :</a:t>
            </a:r>
          </a:p>
          <a:p>
            <a:pPr marL="0" indent="0" algn="l">
              <a:buNone/>
            </a:pPr>
            <a:r>
              <a:rPr lang="fr-FR" b="0" i="0" dirty="0">
                <a:solidFill>
                  <a:srgbClr val="8E939C"/>
                </a:solidFill>
                <a:effectLst/>
                <a:latin typeface="RalewayMedium"/>
              </a:rPr>
              <a:t>WeTransfer</a:t>
            </a:r>
          </a:p>
          <a:p>
            <a:pPr marL="0" indent="0" algn="l">
              <a:buNone/>
            </a:pPr>
            <a:endParaRPr lang="fr-FR" dirty="0">
              <a:solidFill>
                <a:srgbClr val="8E939C"/>
              </a:solidFill>
              <a:latin typeface="RalewayMedium"/>
            </a:endParaRPr>
          </a:p>
          <a:p>
            <a:pPr marL="0" indent="0" algn="l">
              <a:buNone/>
            </a:pPr>
            <a:endParaRPr lang="fr-FR" b="0" i="0" dirty="0">
              <a:solidFill>
                <a:srgbClr val="8E939C"/>
              </a:solidFill>
              <a:effectLst/>
              <a:latin typeface="RalewayMedium"/>
            </a:endParaRPr>
          </a:p>
          <a:p>
            <a:pPr algn="l"/>
            <a:r>
              <a:rPr lang="fr-FR" b="0" i="0" dirty="0">
                <a:solidFill>
                  <a:schemeClr val="tx1"/>
                </a:solidFill>
                <a:effectLst/>
                <a:latin typeface="RalewayMedium"/>
              </a:rPr>
              <a:t>Gestion de projet :</a:t>
            </a:r>
          </a:p>
          <a:p>
            <a:pPr marL="0" indent="0" algn="l">
              <a:buNone/>
            </a:pPr>
            <a:r>
              <a:rPr lang="fr-FR" b="0" i="0" dirty="0">
                <a:solidFill>
                  <a:srgbClr val="8E939C"/>
                </a:solidFill>
                <a:effectLst/>
                <a:latin typeface="RalewayMedium"/>
              </a:rPr>
              <a:t>Trello</a:t>
            </a:r>
          </a:p>
        </p:txBody>
      </p:sp>
    </p:spTree>
    <p:extLst>
      <p:ext uri="{BB962C8B-B14F-4D97-AF65-F5344CB8AC3E}">
        <p14:creationId xmlns:p14="http://schemas.microsoft.com/office/powerpoint/2010/main" val="1789250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92E6E3-8C3E-30E1-F353-FFC12083F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i="0" dirty="0">
                <a:solidFill>
                  <a:srgbClr val="ECECEC"/>
                </a:solidFill>
                <a:effectLst/>
                <a:latin typeface="Söhne"/>
              </a:rPr>
              <a:t>Sommaire :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06B442-0458-A8E4-8C2C-86C0D7CE3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627" y="2114235"/>
            <a:ext cx="11029615" cy="3678303"/>
          </a:xfrm>
        </p:spPr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r>
              <a:rPr lang="fr-FR" sz="3600" dirty="0">
                <a:solidFill>
                  <a:schemeClr val="accent1">
                    <a:lumMod val="75000"/>
                  </a:schemeClr>
                </a:solidFill>
                <a:latin typeface="Söhne"/>
              </a:rPr>
              <a:t>Le projet</a:t>
            </a:r>
          </a:p>
          <a:p>
            <a:pPr algn="l">
              <a:buFont typeface="+mj-lt"/>
              <a:buAutoNum type="arabicPeriod"/>
            </a:pPr>
            <a:r>
              <a:rPr lang="fr-FR" sz="3600" dirty="0">
                <a:solidFill>
                  <a:schemeClr val="accent1">
                    <a:lumMod val="75000"/>
                  </a:schemeClr>
                </a:solidFill>
                <a:latin typeface="Söhne"/>
              </a:rPr>
              <a:t>Arborescence et fonctionnalités</a:t>
            </a:r>
          </a:p>
          <a:p>
            <a:pPr algn="l">
              <a:buFont typeface="+mj-lt"/>
              <a:buAutoNum type="arabicPeriod"/>
            </a:pPr>
            <a:r>
              <a:rPr lang="fr-FR" sz="3600" dirty="0">
                <a:solidFill>
                  <a:schemeClr val="accent1">
                    <a:lumMod val="75000"/>
                  </a:schemeClr>
                </a:solidFill>
                <a:latin typeface="Söhne"/>
              </a:rPr>
              <a:t>Spécifications techniques</a:t>
            </a:r>
          </a:p>
          <a:p>
            <a:pPr algn="l">
              <a:buFont typeface="+mj-lt"/>
              <a:buAutoNum type="arabicPeriod"/>
            </a:pPr>
            <a:r>
              <a:rPr lang="fr-FR" sz="3600" dirty="0">
                <a:solidFill>
                  <a:schemeClr val="accent1">
                    <a:lumMod val="75000"/>
                  </a:schemeClr>
                </a:solidFill>
                <a:latin typeface="Söhne"/>
              </a:rPr>
              <a:t>Besoins de développement et organisation</a:t>
            </a:r>
          </a:p>
          <a:p>
            <a:pPr algn="l">
              <a:buFont typeface="+mj-lt"/>
              <a:buAutoNum type="arabicPeriod"/>
            </a:pPr>
            <a:r>
              <a:rPr lang="fr-FR" sz="3600" dirty="0">
                <a:solidFill>
                  <a:schemeClr val="accent1">
                    <a:lumMod val="75000"/>
                  </a:schemeClr>
                </a:solidFill>
                <a:latin typeface="Söhne"/>
              </a:rPr>
              <a:t>Plan de communication</a:t>
            </a:r>
            <a:endParaRPr lang="fr-FR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2065349-D002-D2E3-94A7-6E45EF409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6E1DF0E-11D6-FD7D-E9A8-7C72D5672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0752" y="1902200"/>
            <a:ext cx="3122681" cy="471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3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4800" b="1" i="0" dirty="0">
                <a:solidFill>
                  <a:srgbClr val="ECECEC"/>
                </a:solidFill>
                <a:effectLst/>
                <a:latin typeface="Söhne"/>
              </a:rPr>
              <a:t>Menu Maker By </a:t>
            </a:r>
            <a:r>
              <a:rPr lang="fr-FR" sz="4800" b="1" i="0" dirty="0" err="1">
                <a:solidFill>
                  <a:srgbClr val="ECECEC"/>
                </a:solidFill>
                <a:effectLst/>
                <a:latin typeface="Söhne"/>
              </a:rPr>
              <a:t>qwenta</a:t>
            </a:r>
            <a:endParaRPr lang="fr-FR" sz="4800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4F2FD0A-1FCA-17A2-52BE-3779C23E3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06816" y="1223824"/>
            <a:ext cx="5422392" cy="3633047"/>
          </a:xfrm>
        </p:spPr>
        <p:txBody>
          <a:bodyPr>
            <a:normAutofit/>
          </a:bodyPr>
          <a:lstStyle/>
          <a:p>
            <a:r>
              <a:rPr lang="fr-FR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Söhne"/>
              </a:rPr>
              <a:t>Solution en ligne pour crée un menu en quelques clics</a:t>
            </a:r>
          </a:p>
          <a:p>
            <a:r>
              <a:rPr lang="fr-FR" sz="2800" dirty="0">
                <a:solidFill>
                  <a:schemeClr val="tx2">
                    <a:lumMod val="75000"/>
                  </a:schemeClr>
                </a:solidFill>
                <a:latin typeface="Söhne"/>
              </a:rPr>
              <a:t>Innovant et accessible</a:t>
            </a:r>
          </a:p>
          <a:p>
            <a:r>
              <a:rPr lang="fr-FR" sz="2800" dirty="0">
                <a:solidFill>
                  <a:schemeClr val="tx2">
                    <a:lumMod val="75000"/>
                  </a:schemeClr>
                </a:solidFill>
                <a:latin typeface="Söhne"/>
              </a:rPr>
              <a:t>Expérience fluide et intuitive</a:t>
            </a:r>
            <a:endParaRPr lang="fr-FR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FF20FE8-95F8-D1F2-E4C5-EDE6C5D72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91243"/>
            <a:ext cx="3362794" cy="443927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ABD2D8D1-59E6-E7FF-0588-A2513E803140}"/>
              </a:ext>
            </a:extLst>
          </p:cNvPr>
          <p:cNvSpPr txBox="1"/>
          <p:nvPr/>
        </p:nvSpPr>
        <p:spPr>
          <a:xfrm>
            <a:off x="8748340" y="2502718"/>
            <a:ext cx="286246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0" i="0" dirty="0">
                <a:solidFill>
                  <a:srgbClr val="475262"/>
                </a:solidFill>
                <a:effectLst/>
                <a:latin typeface="RalewayBold"/>
              </a:rPr>
              <a:t>Collaboration</a:t>
            </a:r>
          </a:p>
          <a:p>
            <a:pPr algn="l"/>
            <a:r>
              <a:rPr lang="fr-FR" b="0" i="0" dirty="0" err="1">
                <a:solidFill>
                  <a:srgbClr val="8E939C"/>
                </a:solidFill>
                <a:effectLst/>
                <a:latin typeface="RalewayMedium"/>
              </a:rPr>
              <a:t>Qwenta</a:t>
            </a:r>
            <a:endParaRPr lang="fr-FR" b="0" i="0" dirty="0">
              <a:solidFill>
                <a:srgbClr val="8E939C"/>
              </a:solidFill>
              <a:effectLst/>
              <a:latin typeface="RalewayMedium"/>
            </a:endParaRPr>
          </a:p>
          <a:p>
            <a:pPr algn="l"/>
            <a:r>
              <a:rPr lang="fr-FR" b="0" i="0" dirty="0">
                <a:solidFill>
                  <a:srgbClr val="8E939C"/>
                </a:solidFill>
                <a:effectLst/>
                <a:latin typeface="RalewayMedium"/>
              </a:rPr>
              <a:t>John, chef de projet</a:t>
            </a:r>
          </a:p>
          <a:p>
            <a:pPr algn="l"/>
            <a:endParaRPr lang="fr-FR" b="0" i="0" dirty="0">
              <a:solidFill>
                <a:srgbClr val="8E939C"/>
              </a:solidFill>
              <a:effectLst/>
              <a:latin typeface="RalewayMedium"/>
            </a:endParaRPr>
          </a:p>
          <a:p>
            <a:pPr algn="l"/>
            <a:r>
              <a:rPr lang="fr-FR" b="0" i="0" dirty="0">
                <a:solidFill>
                  <a:srgbClr val="475262"/>
                </a:solidFill>
                <a:effectLst/>
                <a:latin typeface="RalewayBold"/>
              </a:rPr>
              <a:t>Les acteurs</a:t>
            </a:r>
          </a:p>
          <a:p>
            <a:pPr algn="l"/>
            <a:r>
              <a:rPr lang="fr-FR" b="0" i="0" dirty="0">
                <a:solidFill>
                  <a:srgbClr val="475262"/>
                </a:solidFill>
                <a:effectLst/>
                <a:latin typeface="RalewayBold"/>
              </a:rPr>
              <a:t>du projet</a:t>
            </a:r>
          </a:p>
          <a:p>
            <a:pPr algn="l"/>
            <a:r>
              <a:rPr lang="fr-FR" b="0" i="0" dirty="0" err="1">
                <a:solidFill>
                  <a:srgbClr val="8E939C"/>
                </a:solidFill>
                <a:effectLst/>
                <a:latin typeface="RalewayMedium"/>
              </a:rPr>
              <a:t>Webgencia</a:t>
            </a:r>
            <a:endParaRPr lang="fr-FR" b="0" i="0" dirty="0">
              <a:solidFill>
                <a:srgbClr val="8E939C"/>
              </a:solidFill>
              <a:effectLst/>
              <a:latin typeface="RalewayMedium"/>
            </a:endParaRPr>
          </a:p>
          <a:p>
            <a:pPr algn="l"/>
            <a:r>
              <a:rPr lang="fr-FR" b="0" i="0" dirty="0">
                <a:solidFill>
                  <a:srgbClr val="8E939C"/>
                </a:solidFill>
                <a:effectLst/>
                <a:latin typeface="RalewayMedium"/>
              </a:rPr>
              <a:t>Soufiane, Product </a:t>
            </a:r>
            <a:r>
              <a:rPr lang="fr-FR" b="0" i="0" dirty="0" err="1">
                <a:solidFill>
                  <a:srgbClr val="8E939C"/>
                </a:solidFill>
                <a:effectLst/>
                <a:latin typeface="RalewayMedium"/>
              </a:rPr>
              <a:t>owner</a:t>
            </a:r>
            <a:endParaRPr lang="fr-FR" b="0" i="0" dirty="0">
              <a:solidFill>
                <a:srgbClr val="8E939C"/>
              </a:solidFill>
              <a:effectLst/>
              <a:latin typeface="RalewayMedium"/>
            </a:endParaRPr>
          </a:p>
          <a:p>
            <a:pPr algn="l"/>
            <a:r>
              <a:rPr lang="fr-FR" b="0" i="0" dirty="0" err="1">
                <a:solidFill>
                  <a:srgbClr val="8E939C"/>
                </a:solidFill>
                <a:effectLst/>
                <a:latin typeface="RalewayMedium"/>
              </a:rPr>
              <a:t>Webgencia</a:t>
            </a:r>
            <a:endParaRPr lang="fr-FR" b="0" i="0" dirty="0">
              <a:solidFill>
                <a:srgbClr val="8E939C"/>
              </a:solidFill>
              <a:effectLst/>
              <a:latin typeface="RalewayMedium"/>
            </a:endParaRPr>
          </a:p>
          <a:p>
            <a:pPr algn="l"/>
            <a:endParaRPr lang="fr-FR" b="0" i="0" dirty="0">
              <a:solidFill>
                <a:srgbClr val="8E939C"/>
              </a:solidFill>
              <a:effectLst/>
              <a:latin typeface="RalewayMedium"/>
            </a:endParaRPr>
          </a:p>
          <a:p>
            <a:pPr algn="l"/>
            <a:r>
              <a:rPr lang="fr-FR" b="0" i="0" dirty="0" err="1">
                <a:solidFill>
                  <a:srgbClr val="8E939C"/>
                </a:solidFill>
                <a:effectLst/>
                <a:latin typeface="RalewayMedium"/>
              </a:rPr>
              <a:t>Kellian</a:t>
            </a:r>
            <a:r>
              <a:rPr lang="fr-FR" b="0" i="0" dirty="0">
                <a:solidFill>
                  <a:srgbClr val="8E939C"/>
                </a:solidFill>
                <a:effectLst/>
                <a:latin typeface="RalewayMedium"/>
              </a:rPr>
              <a:t>, gestion de projet</a:t>
            </a:r>
          </a:p>
          <a:p>
            <a:pPr algn="l"/>
            <a:r>
              <a:rPr lang="fr-FR" b="0" i="0" dirty="0" err="1">
                <a:solidFill>
                  <a:srgbClr val="8E939C"/>
                </a:solidFill>
                <a:effectLst/>
                <a:latin typeface="RalewayMedium"/>
              </a:rPr>
              <a:t>Webgencia</a:t>
            </a:r>
            <a:endParaRPr lang="fr-FR" b="0" i="0" dirty="0">
              <a:solidFill>
                <a:srgbClr val="8E939C"/>
              </a:solidFill>
              <a:effectLst/>
              <a:latin typeface="RalewayMedium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 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algn="l"/>
            <a:r>
              <a:rPr lang="fr-FR" sz="2800" dirty="0">
                <a:solidFill>
                  <a:schemeClr val="bg1">
                    <a:lumMod val="95000"/>
                  </a:schemeClr>
                </a:solidFill>
                <a:latin typeface="Söhne"/>
              </a:rPr>
              <a:t>Arborescence et fonctionnalités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33795DB-FE53-5FED-9188-6C0E386D7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17" y="686638"/>
            <a:ext cx="6098304" cy="4253389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4182F248-87A0-F53C-9880-919B9B364243}"/>
              </a:ext>
            </a:extLst>
          </p:cNvPr>
          <p:cNvSpPr txBox="1"/>
          <p:nvPr/>
        </p:nvSpPr>
        <p:spPr>
          <a:xfrm flipH="1">
            <a:off x="7095648" y="1086678"/>
            <a:ext cx="2273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Structure</a:t>
            </a:r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 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pic>
        <p:nvPicPr>
          <p:cNvPr id="8" name="Espace réservé du contenu 4" descr="Valeurs numérique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e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 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9666" y="444465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fr-FR" b="1" i="0" dirty="0">
                <a:solidFill>
                  <a:srgbClr val="ECECEC"/>
                </a:solidFill>
                <a:effectLst/>
                <a:latin typeface="Söhne"/>
              </a:rPr>
              <a:t>Interface et fonctionnalités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C1005E8-9325-4B31-E3BB-B3C32405DF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36308"/>
            <a:ext cx="5278068" cy="332061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A6277F9-CA3F-14A6-1424-CFC6B4EFDA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5477" y="0"/>
            <a:ext cx="3657484" cy="5446643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5AD93B49-60B1-A694-B87D-D4931F4B442E}"/>
              </a:ext>
            </a:extLst>
          </p:cNvPr>
          <p:cNvSpPr txBox="1"/>
          <p:nvPr/>
        </p:nvSpPr>
        <p:spPr>
          <a:xfrm>
            <a:off x="5685183" y="1566336"/>
            <a:ext cx="2556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Accueil et </a:t>
            </a:r>
            <a:r>
              <a:rPr lang="fr-FR" dirty="0" err="1">
                <a:solidFill>
                  <a:schemeClr val="bg1">
                    <a:lumMod val="95000"/>
                  </a:schemeClr>
                </a:solidFill>
              </a:rPr>
              <a:t>dashboard</a:t>
            </a:r>
            <a:endParaRPr lang="fr-FR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 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Rectangle 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pic>
        <p:nvPicPr>
          <p:cNvPr id="5" name="Image 4" descr="Valeurs numériqu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52273CB-0099-EB2C-EFE6-BDC4A9C70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533" y="723899"/>
            <a:ext cx="3353268" cy="4191585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AA4112F5-DD07-C5BC-B12C-3CC3219989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7833" y="636985"/>
            <a:ext cx="3400900" cy="3991532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49DE76A5-5E8D-B4E5-4BD4-3D1E17ED70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9801" y="720342"/>
            <a:ext cx="3439005" cy="5544324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F8B99CE3-1944-9EA8-1DFD-F9D80E6F0FD4}"/>
              </a:ext>
            </a:extLst>
          </p:cNvPr>
          <p:cNvSpPr txBox="1"/>
          <p:nvPr/>
        </p:nvSpPr>
        <p:spPr>
          <a:xfrm>
            <a:off x="8276285" y="5373927"/>
            <a:ext cx="1891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Création de menu</a:t>
            </a:r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EFAC9D5C-C3F4-AA97-5FEC-939E716B5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60" y="1261294"/>
            <a:ext cx="3162741" cy="507753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9A2EDFF-BA50-848C-987A-2CDE6B88B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471" y="4338299"/>
            <a:ext cx="2181529" cy="2000529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E9CDAF8-9B45-BC32-7891-E7FA17714F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1787" y="863803"/>
            <a:ext cx="4627253" cy="5130394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79E46B02-02D6-AC77-5CDD-56D91A3D1097}"/>
              </a:ext>
            </a:extLst>
          </p:cNvPr>
          <p:cNvSpPr txBox="1"/>
          <p:nvPr/>
        </p:nvSpPr>
        <p:spPr>
          <a:xfrm>
            <a:off x="4253948" y="2782957"/>
            <a:ext cx="2229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Sauvegarde et partage</a:t>
            </a:r>
          </a:p>
        </p:txBody>
      </p:sp>
    </p:spTree>
    <p:extLst>
      <p:ext uri="{BB962C8B-B14F-4D97-AF65-F5344CB8AC3E}">
        <p14:creationId xmlns:p14="http://schemas.microsoft.com/office/powerpoint/2010/main" val="1353753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5DD6782-AE2A-BCB3-556B-0431CAF323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BC7B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 : avec coins arrondis en diagonale 14">
            <a:extLst>
              <a:ext uri="{FF2B5EF4-FFF2-40B4-BE49-F238E27FC236}">
                <a16:creationId xmlns:a16="http://schemas.microsoft.com/office/drawing/2014/main" id="{D6F521B3-1801-CEDD-6A13-30311AFF0FA6}"/>
              </a:ext>
            </a:extLst>
          </p:cNvPr>
          <p:cNvSpPr/>
          <p:nvPr/>
        </p:nvSpPr>
        <p:spPr>
          <a:xfrm>
            <a:off x="7818783" y="463826"/>
            <a:ext cx="4174434" cy="3869635"/>
          </a:xfrm>
          <a:prstGeom prst="round2DiagRect">
            <a:avLst/>
          </a:prstGeom>
          <a:solidFill>
            <a:srgbClr val="72CFC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5AAE63E-3124-5130-5DF0-4A9198C84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715" y="203807"/>
            <a:ext cx="11029616" cy="1013800"/>
          </a:xfrm>
        </p:spPr>
        <p:txBody>
          <a:bodyPr>
            <a:normAutofit/>
          </a:bodyPr>
          <a:lstStyle/>
          <a:p>
            <a:pPr algn="l"/>
            <a:r>
              <a:rPr lang="fr-FR" sz="4000" dirty="0">
                <a:solidFill>
                  <a:schemeClr val="accent1">
                    <a:lumMod val="75000"/>
                  </a:schemeClr>
                </a:solidFill>
                <a:latin typeface="Söhne"/>
              </a:rPr>
              <a:t>Spécifications techniques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0439C62-4EF2-7AC7-C477-F4A47628B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7069" y="695815"/>
            <a:ext cx="3515216" cy="331516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A24F357-E272-15A9-5B68-01B9B2351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1956420"/>
            <a:ext cx="1571844" cy="199100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32D893F-4740-A404-F845-C3A0D589CC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1394" y="2120061"/>
            <a:ext cx="1467055" cy="1133633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BE2E2D4B-B2FA-5847-0542-B322E18CD2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1656" y="2127893"/>
            <a:ext cx="1771897" cy="181952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">
            <p14:nvContentPartPr>
              <p14:cNvPr id="3" name="Encre 2">
                <a:extLst>
                  <a:ext uri="{FF2B5EF4-FFF2-40B4-BE49-F238E27FC236}">
                    <a16:creationId xmlns:a16="http://schemas.microsoft.com/office/drawing/2014/main" id="{860AEF33-6501-2697-F647-D4B4A27A12F5}"/>
                  </a:ext>
                </a:extLst>
              </p14:cNvPr>
              <p14:cNvContentPartPr/>
              <p14:nvPr/>
            </p14:nvContentPartPr>
            <p14:xfrm>
              <a:off x="3021209" y="1630038"/>
              <a:ext cx="360" cy="360"/>
            </p14:xfrm>
          </p:contentPart>
        </mc:Choice>
        <mc:Fallback>
          <p:pic>
            <p:nvPicPr>
              <p:cNvPr id="3" name="Encre 2">
                <a:extLst>
                  <a:ext uri="{FF2B5EF4-FFF2-40B4-BE49-F238E27FC236}">
                    <a16:creationId xmlns:a16="http://schemas.microsoft.com/office/drawing/2014/main" id="{860AEF33-6501-2697-F647-D4B4A27A12F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12209" y="1576038"/>
                <a:ext cx="18000" cy="108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7C650ECB-F0D1-6196-CDD5-511D71197359}"/>
              </a:ext>
            </a:extLst>
          </p:cNvPr>
          <p:cNvSpPr/>
          <p:nvPr/>
        </p:nvSpPr>
        <p:spPr>
          <a:xfrm>
            <a:off x="784018" y="1521586"/>
            <a:ext cx="1166191" cy="487863"/>
          </a:xfrm>
          <a:prstGeom prst="rect">
            <a:avLst/>
          </a:prstGeom>
          <a:solidFill>
            <a:srgbClr val="8BC7B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Encre 4">
                <a:extLst>
                  <a:ext uri="{FF2B5EF4-FFF2-40B4-BE49-F238E27FC236}">
                    <a16:creationId xmlns:a16="http://schemas.microsoft.com/office/drawing/2014/main" id="{FF02738C-5F4C-1F35-F955-790D0AB0DB9A}"/>
                  </a:ext>
                </a:extLst>
              </p14:cNvPr>
              <p14:cNvContentPartPr/>
              <p14:nvPr/>
            </p14:nvContentPartPr>
            <p14:xfrm>
              <a:off x="548400" y="1940880"/>
              <a:ext cx="1663920" cy="1993320"/>
            </p14:xfrm>
          </p:contentPart>
        </mc:Choice>
        <mc:Fallback>
          <p:pic>
            <p:nvPicPr>
              <p:cNvPr id="5" name="Encre 4">
                <a:extLst>
                  <a:ext uri="{FF2B5EF4-FFF2-40B4-BE49-F238E27FC236}">
                    <a16:creationId xmlns:a16="http://schemas.microsoft.com/office/drawing/2014/main" id="{FF02738C-5F4C-1F35-F955-790D0AB0DB9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0400" y="1923240"/>
                <a:ext cx="1699560" cy="2028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e 16">
            <a:extLst>
              <a:ext uri="{FF2B5EF4-FFF2-40B4-BE49-F238E27FC236}">
                <a16:creationId xmlns:a16="http://schemas.microsoft.com/office/drawing/2014/main" id="{83C25198-D4B8-67AC-9701-BFA530074549}"/>
              </a:ext>
            </a:extLst>
          </p:cNvPr>
          <p:cNvGrpSpPr/>
          <p:nvPr/>
        </p:nvGrpSpPr>
        <p:grpSpPr>
          <a:xfrm>
            <a:off x="3313560" y="1896240"/>
            <a:ext cx="1566000" cy="1351080"/>
            <a:chOff x="3313560" y="1896240"/>
            <a:chExt cx="1566000" cy="135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Encre 5">
                  <a:extLst>
                    <a:ext uri="{FF2B5EF4-FFF2-40B4-BE49-F238E27FC236}">
                      <a16:creationId xmlns:a16="http://schemas.microsoft.com/office/drawing/2014/main" id="{575B15B1-9D93-3BB5-CB4F-B1E84E1FCD91}"/>
                    </a:ext>
                  </a:extLst>
                </p14:cNvPr>
                <p14:cNvContentPartPr/>
                <p14:nvPr/>
              </p14:nvContentPartPr>
              <p14:xfrm>
                <a:off x="3313560" y="2034480"/>
                <a:ext cx="694800" cy="1212840"/>
              </p14:xfrm>
            </p:contentPart>
          </mc:Choice>
          <mc:Fallback>
            <p:pic>
              <p:nvPicPr>
                <p:cNvPr id="6" name="Encre 5">
                  <a:extLst>
                    <a:ext uri="{FF2B5EF4-FFF2-40B4-BE49-F238E27FC236}">
                      <a16:creationId xmlns:a16="http://schemas.microsoft.com/office/drawing/2014/main" id="{575B15B1-9D93-3BB5-CB4F-B1E84E1FCD9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295920" y="2016480"/>
                  <a:ext cx="730440" cy="12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Encre 7">
                  <a:extLst>
                    <a:ext uri="{FF2B5EF4-FFF2-40B4-BE49-F238E27FC236}">
                      <a16:creationId xmlns:a16="http://schemas.microsoft.com/office/drawing/2014/main" id="{F7080BD7-6915-A23F-E627-E750C99A4006}"/>
                    </a:ext>
                  </a:extLst>
                </p14:cNvPr>
                <p14:cNvContentPartPr/>
                <p14:nvPr/>
              </p14:nvContentPartPr>
              <p14:xfrm>
                <a:off x="3710640" y="3042840"/>
                <a:ext cx="249120" cy="142920"/>
              </p14:xfrm>
            </p:contentPart>
          </mc:Choice>
          <mc:Fallback>
            <p:pic>
              <p:nvPicPr>
                <p:cNvPr id="8" name="Encre 7">
                  <a:extLst>
                    <a:ext uri="{FF2B5EF4-FFF2-40B4-BE49-F238E27FC236}">
                      <a16:creationId xmlns:a16="http://schemas.microsoft.com/office/drawing/2014/main" id="{F7080BD7-6915-A23F-E627-E750C99A400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693000" y="3025200"/>
                  <a:ext cx="2847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Encre 9">
                  <a:extLst>
                    <a:ext uri="{FF2B5EF4-FFF2-40B4-BE49-F238E27FC236}">
                      <a16:creationId xmlns:a16="http://schemas.microsoft.com/office/drawing/2014/main" id="{216C55F8-287E-9960-E525-5A20BED90BDC}"/>
                    </a:ext>
                  </a:extLst>
                </p14:cNvPr>
                <p14:cNvContentPartPr/>
                <p14:nvPr/>
              </p14:nvContentPartPr>
              <p14:xfrm>
                <a:off x="3756720" y="2938440"/>
                <a:ext cx="346320" cy="246600"/>
              </p14:xfrm>
            </p:contentPart>
          </mc:Choice>
          <mc:Fallback>
            <p:pic>
              <p:nvPicPr>
                <p:cNvPr id="10" name="Encre 9">
                  <a:extLst>
                    <a:ext uri="{FF2B5EF4-FFF2-40B4-BE49-F238E27FC236}">
                      <a16:creationId xmlns:a16="http://schemas.microsoft.com/office/drawing/2014/main" id="{216C55F8-287E-9960-E525-5A20BED90BD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738720" y="2920800"/>
                  <a:ext cx="38196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1AA8988E-57F5-B23B-793B-939C0C42EB52}"/>
                    </a:ext>
                  </a:extLst>
                </p14:cNvPr>
                <p14:cNvContentPartPr/>
                <p14:nvPr/>
              </p14:nvContentPartPr>
              <p14:xfrm>
                <a:off x="3954720" y="1896240"/>
                <a:ext cx="924840" cy="1182600"/>
              </p14:xfrm>
            </p:contentPart>
          </mc:Choice>
          <mc:Fallback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1AA8988E-57F5-B23B-793B-939C0C42EB5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937080" y="1878600"/>
                  <a:ext cx="960480" cy="121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8" name="Encre 17">
                <a:extLst>
                  <a:ext uri="{FF2B5EF4-FFF2-40B4-BE49-F238E27FC236}">
                    <a16:creationId xmlns:a16="http://schemas.microsoft.com/office/drawing/2014/main" id="{DC8254A7-9884-A4E2-E07B-6234F8F99863}"/>
                  </a:ext>
                </a:extLst>
              </p14:cNvPr>
              <p14:cNvContentPartPr/>
              <p14:nvPr/>
            </p14:nvContentPartPr>
            <p14:xfrm>
              <a:off x="5499480" y="2135640"/>
              <a:ext cx="1642680" cy="1820880"/>
            </p14:xfrm>
          </p:contentPart>
        </mc:Choice>
        <mc:Fallback>
          <p:pic>
            <p:nvPicPr>
              <p:cNvPr id="18" name="Encre 17">
                <a:extLst>
                  <a:ext uri="{FF2B5EF4-FFF2-40B4-BE49-F238E27FC236}">
                    <a16:creationId xmlns:a16="http://schemas.microsoft.com/office/drawing/2014/main" id="{DC8254A7-9884-A4E2-E07B-6234F8F9986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481480" y="2117640"/>
                <a:ext cx="1678320" cy="18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9" name="Encre 18">
                <a:extLst>
                  <a:ext uri="{FF2B5EF4-FFF2-40B4-BE49-F238E27FC236}">
                    <a16:creationId xmlns:a16="http://schemas.microsoft.com/office/drawing/2014/main" id="{22EE1E2C-FEB7-1616-2924-1E212BAE91D5}"/>
                  </a:ext>
                </a:extLst>
              </p14:cNvPr>
              <p14:cNvContentPartPr/>
              <p14:nvPr/>
            </p14:nvContentPartPr>
            <p14:xfrm>
              <a:off x="6388320" y="2110440"/>
              <a:ext cx="1005120" cy="1532160"/>
            </p14:xfrm>
          </p:contentPart>
        </mc:Choice>
        <mc:Fallback>
          <p:pic>
            <p:nvPicPr>
              <p:cNvPr id="19" name="Encre 18">
                <a:extLst>
                  <a:ext uri="{FF2B5EF4-FFF2-40B4-BE49-F238E27FC236}">
                    <a16:creationId xmlns:a16="http://schemas.microsoft.com/office/drawing/2014/main" id="{22EE1E2C-FEB7-1616-2924-1E212BAE91D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370320" y="2092440"/>
                <a:ext cx="1040760" cy="156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0" name="Encre 19">
                <a:extLst>
                  <a:ext uri="{FF2B5EF4-FFF2-40B4-BE49-F238E27FC236}">
                    <a16:creationId xmlns:a16="http://schemas.microsoft.com/office/drawing/2014/main" id="{23E208CC-B67D-90F2-893B-5F223A1B477E}"/>
                  </a:ext>
                </a:extLst>
              </p14:cNvPr>
              <p14:cNvContentPartPr/>
              <p14:nvPr/>
            </p14:nvContentPartPr>
            <p14:xfrm>
              <a:off x="8271840" y="661440"/>
              <a:ext cx="1729440" cy="1470960"/>
            </p14:xfrm>
          </p:contentPart>
        </mc:Choice>
        <mc:Fallback>
          <p:pic>
            <p:nvPicPr>
              <p:cNvPr id="20" name="Encre 19">
                <a:extLst>
                  <a:ext uri="{FF2B5EF4-FFF2-40B4-BE49-F238E27FC236}">
                    <a16:creationId xmlns:a16="http://schemas.microsoft.com/office/drawing/2014/main" id="{23E208CC-B67D-90F2-893B-5F223A1B477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254200" y="643440"/>
                <a:ext cx="1765080" cy="150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1" name="Encre 20">
                <a:extLst>
                  <a:ext uri="{FF2B5EF4-FFF2-40B4-BE49-F238E27FC236}">
                    <a16:creationId xmlns:a16="http://schemas.microsoft.com/office/drawing/2014/main" id="{8B53E361-F322-4645-AAF5-11CB4DD7B557}"/>
                  </a:ext>
                </a:extLst>
              </p14:cNvPr>
              <p14:cNvContentPartPr/>
              <p14:nvPr/>
            </p14:nvContentPartPr>
            <p14:xfrm>
              <a:off x="10172640" y="715800"/>
              <a:ext cx="1402560" cy="988200"/>
            </p14:xfrm>
          </p:contentPart>
        </mc:Choice>
        <mc:Fallback>
          <p:pic>
            <p:nvPicPr>
              <p:cNvPr id="21" name="Encre 20">
                <a:extLst>
                  <a:ext uri="{FF2B5EF4-FFF2-40B4-BE49-F238E27FC236}">
                    <a16:creationId xmlns:a16="http://schemas.microsoft.com/office/drawing/2014/main" id="{8B53E361-F322-4645-AAF5-11CB4DD7B55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155000" y="697800"/>
                <a:ext cx="1438200" cy="10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2" name="Encre 21">
                <a:extLst>
                  <a:ext uri="{FF2B5EF4-FFF2-40B4-BE49-F238E27FC236}">
                    <a16:creationId xmlns:a16="http://schemas.microsoft.com/office/drawing/2014/main" id="{D3EC860C-2B35-C260-CF97-884CB54ABE4B}"/>
                  </a:ext>
                </a:extLst>
              </p14:cNvPr>
              <p14:cNvContentPartPr/>
              <p14:nvPr/>
            </p14:nvContentPartPr>
            <p14:xfrm>
              <a:off x="8250600" y="1630560"/>
              <a:ext cx="3523680" cy="2400840"/>
            </p14:xfrm>
          </p:contentPart>
        </mc:Choice>
        <mc:Fallback>
          <p:pic>
            <p:nvPicPr>
              <p:cNvPr id="22" name="Encre 21">
                <a:extLst>
                  <a:ext uri="{FF2B5EF4-FFF2-40B4-BE49-F238E27FC236}">
                    <a16:creationId xmlns:a16="http://schemas.microsoft.com/office/drawing/2014/main" id="{D3EC860C-2B35-C260-CF97-884CB54ABE4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232960" y="1612560"/>
                <a:ext cx="3559320" cy="243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3" name="Encre 22">
                <a:extLst>
                  <a:ext uri="{FF2B5EF4-FFF2-40B4-BE49-F238E27FC236}">
                    <a16:creationId xmlns:a16="http://schemas.microsoft.com/office/drawing/2014/main" id="{E1D638FA-DF85-34BC-8598-1E8136F1D260}"/>
                  </a:ext>
                </a:extLst>
              </p14:cNvPr>
              <p14:cNvContentPartPr/>
              <p14:nvPr/>
            </p14:nvContentPartPr>
            <p14:xfrm>
              <a:off x="9517140" y="2689740"/>
              <a:ext cx="360" cy="360"/>
            </p14:xfrm>
          </p:contentPart>
        </mc:Choice>
        <mc:Fallback>
          <p:pic>
            <p:nvPicPr>
              <p:cNvPr id="23" name="Encre 22">
                <a:extLst>
                  <a:ext uri="{FF2B5EF4-FFF2-40B4-BE49-F238E27FC236}">
                    <a16:creationId xmlns:a16="http://schemas.microsoft.com/office/drawing/2014/main" id="{E1D638FA-DF85-34BC-8598-1E8136F1D26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499500" y="267174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4" name="Encre 23">
                <a:extLst>
                  <a:ext uri="{FF2B5EF4-FFF2-40B4-BE49-F238E27FC236}">
                    <a16:creationId xmlns:a16="http://schemas.microsoft.com/office/drawing/2014/main" id="{47E9569B-E24B-40B3-3CBE-C25ED152F50B}"/>
                  </a:ext>
                </a:extLst>
              </p14:cNvPr>
              <p14:cNvContentPartPr/>
              <p14:nvPr/>
            </p14:nvContentPartPr>
            <p14:xfrm>
              <a:off x="9662220" y="2612700"/>
              <a:ext cx="159120" cy="79200"/>
            </p14:xfrm>
          </p:contentPart>
        </mc:Choice>
        <mc:Fallback>
          <p:pic>
            <p:nvPicPr>
              <p:cNvPr id="24" name="Encre 23">
                <a:extLst>
                  <a:ext uri="{FF2B5EF4-FFF2-40B4-BE49-F238E27FC236}">
                    <a16:creationId xmlns:a16="http://schemas.microsoft.com/office/drawing/2014/main" id="{47E9569B-E24B-40B3-3CBE-C25ED152F50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644220" y="2594700"/>
                <a:ext cx="194760" cy="11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e 26">
            <a:extLst>
              <a:ext uri="{FF2B5EF4-FFF2-40B4-BE49-F238E27FC236}">
                <a16:creationId xmlns:a16="http://schemas.microsoft.com/office/drawing/2014/main" id="{B3633957-1637-E020-8638-DEED0F6727CD}"/>
              </a:ext>
            </a:extLst>
          </p:cNvPr>
          <p:cNvGrpSpPr/>
          <p:nvPr/>
        </p:nvGrpSpPr>
        <p:grpSpPr>
          <a:xfrm>
            <a:off x="5247540" y="2550780"/>
            <a:ext cx="1476360" cy="1153440"/>
            <a:chOff x="5247540" y="2550780"/>
            <a:chExt cx="1476360" cy="115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04FDF233-EFD4-79B0-4485-52F1129A6F74}"/>
                    </a:ext>
                  </a:extLst>
                </p14:cNvPr>
                <p14:cNvContentPartPr/>
                <p14:nvPr/>
              </p14:nvContentPartPr>
              <p14:xfrm>
                <a:off x="5247540" y="2914740"/>
                <a:ext cx="925200" cy="789480"/>
              </p14:xfrm>
            </p:contentPart>
          </mc:Choice>
          <mc:Fallback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04FDF233-EFD4-79B0-4485-52F1129A6F7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229540" y="2896740"/>
                  <a:ext cx="960840" cy="82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6" name="Encre 25">
                  <a:extLst>
                    <a:ext uri="{FF2B5EF4-FFF2-40B4-BE49-F238E27FC236}">
                      <a16:creationId xmlns:a16="http://schemas.microsoft.com/office/drawing/2014/main" id="{D1A5653A-D858-A11B-05DA-7525F80FAFF3}"/>
                    </a:ext>
                  </a:extLst>
                </p14:cNvPr>
                <p14:cNvContentPartPr/>
                <p14:nvPr/>
              </p14:nvContentPartPr>
              <p14:xfrm>
                <a:off x="6679620" y="2550780"/>
                <a:ext cx="44280" cy="162000"/>
              </p14:xfrm>
            </p:contentPart>
          </mc:Choice>
          <mc:Fallback>
            <p:pic>
              <p:nvPicPr>
                <p:cNvPr id="26" name="Encre 25">
                  <a:extLst>
                    <a:ext uri="{FF2B5EF4-FFF2-40B4-BE49-F238E27FC236}">
                      <a16:creationId xmlns:a16="http://schemas.microsoft.com/office/drawing/2014/main" id="{D1A5653A-D858-A11B-05DA-7525F80FAFF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661620" y="2533140"/>
                  <a:ext cx="79920" cy="197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8" name="Encre 27">
                <a:extLst>
                  <a:ext uri="{FF2B5EF4-FFF2-40B4-BE49-F238E27FC236}">
                    <a16:creationId xmlns:a16="http://schemas.microsoft.com/office/drawing/2014/main" id="{303791FA-EF27-07C1-586E-ED4124B23BE3}"/>
                  </a:ext>
                </a:extLst>
              </p14:cNvPr>
              <p14:cNvContentPartPr/>
              <p14:nvPr/>
            </p14:nvContentPartPr>
            <p14:xfrm>
              <a:off x="9657900" y="2638260"/>
              <a:ext cx="19440" cy="23400"/>
            </p14:xfrm>
          </p:contentPart>
        </mc:Choice>
        <mc:Fallback>
          <p:pic>
            <p:nvPicPr>
              <p:cNvPr id="28" name="Encre 27">
                <a:extLst>
                  <a:ext uri="{FF2B5EF4-FFF2-40B4-BE49-F238E27FC236}">
                    <a16:creationId xmlns:a16="http://schemas.microsoft.com/office/drawing/2014/main" id="{303791FA-EF27-07C1-586E-ED4124B23BE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640260" y="2620260"/>
                <a:ext cx="55080" cy="5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5085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61BA0E-F428-E795-1990-41A640006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sz="2800" dirty="0">
                <a:latin typeface="Söhne"/>
              </a:rPr>
              <a:t>Besoins de développement            organisation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D4AF04-1A37-DBAC-5250-23760A82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 algn="l">
              <a:buNone/>
            </a:pPr>
            <a:r>
              <a:rPr lang="fr-FR" b="0" i="0" dirty="0">
                <a:solidFill>
                  <a:srgbClr val="8E939C"/>
                </a:solidFill>
                <a:effectLst/>
                <a:latin typeface="RalewayMedium"/>
              </a:rPr>
              <a:t>Team développement :</a:t>
            </a:r>
          </a:p>
          <a:p>
            <a:pPr marL="0" indent="0" algn="l">
              <a:buNone/>
            </a:pPr>
            <a:r>
              <a:rPr lang="fr-FR" b="0" i="0" dirty="0">
                <a:solidFill>
                  <a:srgbClr val="8E939C"/>
                </a:solidFill>
                <a:effectLst/>
                <a:latin typeface="RalewayMedium"/>
              </a:rPr>
              <a:t>2 binômes Front et back</a:t>
            </a:r>
          </a:p>
          <a:p>
            <a:pPr marL="0" indent="0" algn="l">
              <a:buNone/>
            </a:pPr>
            <a:r>
              <a:rPr lang="fr-FR" b="0" i="0" dirty="0">
                <a:solidFill>
                  <a:srgbClr val="8E939C"/>
                </a:solidFill>
                <a:effectLst/>
                <a:latin typeface="RalewayMedium"/>
              </a:rPr>
              <a:t>(Pair </a:t>
            </a:r>
            <a:r>
              <a:rPr lang="fr-FR" b="0" i="0" dirty="0" err="1">
                <a:solidFill>
                  <a:srgbClr val="8E939C"/>
                </a:solidFill>
                <a:effectLst/>
                <a:latin typeface="RalewayMedium"/>
              </a:rPr>
              <a:t>programming</a:t>
            </a:r>
            <a:r>
              <a:rPr lang="fr-FR" b="0" i="0" dirty="0">
                <a:solidFill>
                  <a:srgbClr val="8E939C"/>
                </a:solidFill>
                <a:effectLst/>
                <a:latin typeface="RalewayMedium"/>
              </a:rPr>
              <a:t>)</a:t>
            </a:r>
          </a:p>
          <a:p>
            <a:pPr marL="0" indent="0" algn="l">
              <a:buNone/>
            </a:pPr>
            <a:r>
              <a:rPr lang="fr-FR" b="0" i="0" dirty="0">
                <a:solidFill>
                  <a:srgbClr val="8E939C"/>
                </a:solidFill>
                <a:effectLst/>
                <a:latin typeface="RalewayMedium"/>
              </a:rPr>
              <a:t>1 full/stack (gestion + api…)</a:t>
            </a:r>
          </a:p>
          <a:p>
            <a:pPr marL="0" indent="0" algn="l">
              <a:buNone/>
            </a:pPr>
            <a:r>
              <a:rPr lang="fr-FR" b="0" i="0" dirty="0">
                <a:solidFill>
                  <a:srgbClr val="8E939C"/>
                </a:solidFill>
                <a:effectLst/>
                <a:latin typeface="RalewayMedium"/>
              </a:rPr>
              <a:t>Temporalité :</a:t>
            </a:r>
          </a:p>
          <a:p>
            <a:pPr marL="0" indent="0" algn="l">
              <a:buNone/>
            </a:pPr>
            <a:r>
              <a:rPr lang="fr-FR" b="0" i="0" dirty="0">
                <a:solidFill>
                  <a:srgbClr val="8E939C"/>
                </a:solidFill>
                <a:effectLst/>
                <a:latin typeface="RalewayMedium"/>
              </a:rPr>
              <a:t>Estimation 8 semaines</a:t>
            </a:r>
          </a:p>
          <a:p>
            <a:pPr marL="0" indent="0" algn="l">
              <a:buNone/>
            </a:pPr>
            <a:r>
              <a:rPr lang="fr-FR" dirty="0">
                <a:solidFill>
                  <a:srgbClr val="8E939C"/>
                </a:solidFill>
                <a:latin typeface="RalewayMedium"/>
              </a:rPr>
              <a:t>4</a:t>
            </a:r>
            <a:r>
              <a:rPr lang="fr-FR" b="0" i="0" dirty="0">
                <a:solidFill>
                  <a:srgbClr val="8E939C"/>
                </a:solidFill>
                <a:effectLst/>
                <a:latin typeface="RalewayMedium"/>
              </a:rPr>
              <a:t> sprints de 2 semaines</a:t>
            </a:r>
          </a:p>
          <a:p>
            <a:pPr marL="0" indent="0" algn="l">
              <a:buNone/>
            </a:pPr>
            <a:endParaRPr lang="fr-FR" b="0" i="0" dirty="0">
              <a:solidFill>
                <a:srgbClr val="8E939C"/>
              </a:solidFill>
              <a:effectLst/>
              <a:latin typeface="RalewayMedium"/>
            </a:endParaRPr>
          </a:p>
          <a:p>
            <a:pPr marL="0" indent="0" algn="l">
              <a:buNone/>
            </a:pPr>
            <a:endParaRPr lang="fr-FR" b="0" i="0" dirty="0">
              <a:solidFill>
                <a:srgbClr val="8E939C"/>
              </a:solidFill>
              <a:effectLst/>
              <a:latin typeface="RalewayMedium"/>
            </a:endParaRPr>
          </a:p>
          <a:p>
            <a:pPr marL="0" indent="0" algn="l">
              <a:buNone/>
            </a:pPr>
            <a:r>
              <a:rPr lang="fr-FR" b="0" i="0" dirty="0">
                <a:solidFill>
                  <a:srgbClr val="8E939C"/>
                </a:solidFill>
                <a:effectLst/>
                <a:latin typeface="RalewayMedium"/>
              </a:rPr>
              <a:t>User stories</a:t>
            </a:r>
          </a:p>
          <a:p>
            <a:pPr marL="0" indent="0" algn="l">
              <a:buNone/>
            </a:pPr>
            <a:r>
              <a:rPr lang="fr-FR" b="0" i="0" dirty="0" err="1">
                <a:solidFill>
                  <a:srgbClr val="8E939C"/>
                </a:solidFill>
                <a:effectLst/>
                <a:latin typeface="RalewayMedium"/>
              </a:rPr>
              <a:t>Restrospective</a:t>
            </a:r>
            <a:endParaRPr lang="fr-FR" b="0" i="0" dirty="0">
              <a:solidFill>
                <a:srgbClr val="8E939C"/>
              </a:solidFill>
              <a:effectLst/>
              <a:latin typeface="RalewayMedium"/>
            </a:endParaRPr>
          </a:p>
          <a:p>
            <a:pPr marL="0" indent="0" algn="l">
              <a:buNone/>
            </a:pPr>
            <a:r>
              <a:rPr lang="fr-FR" b="0" i="0" dirty="0">
                <a:solidFill>
                  <a:srgbClr val="8E939C"/>
                </a:solidFill>
                <a:effectLst/>
                <a:latin typeface="RalewayMedium"/>
              </a:rPr>
              <a:t>Slack</a:t>
            </a:r>
          </a:p>
          <a:p>
            <a:pPr marL="0" indent="0" algn="l">
              <a:buNone/>
            </a:pPr>
            <a:r>
              <a:rPr lang="fr-FR" b="0" i="0" dirty="0">
                <a:solidFill>
                  <a:srgbClr val="8E939C"/>
                </a:solidFill>
                <a:effectLst/>
                <a:latin typeface="RalewayMedium"/>
              </a:rPr>
              <a:t>Trello (tableau Kanban)</a:t>
            </a:r>
          </a:p>
          <a:p>
            <a:pPr marL="0" indent="0" algn="l">
              <a:buNone/>
            </a:pPr>
            <a:r>
              <a:rPr lang="fr-FR" b="0" i="0" dirty="0">
                <a:solidFill>
                  <a:srgbClr val="8E939C"/>
                </a:solidFill>
                <a:effectLst/>
                <a:latin typeface="RalewayMedium"/>
              </a:rPr>
              <a:t>Travail en binôme</a:t>
            </a:r>
          </a:p>
          <a:p>
            <a:pPr marL="0" indent="0" algn="l">
              <a:buNone/>
            </a:pPr>
            <a:r>
              <a:rPr lang="fr-FR" b="0" i="0" dirty="0">
                <a:solidFill>
                  <a:srgbClr val="8E939C"/>
                </a:solidFill>
                <a:effectLst/>
                <a:latin typeface="RalewayMedium"/>
              </a:rPr>
              <a:t>Partage de connaissances</a:t>
            </a:r>
          </a:p>
          <a:p>
            <a:pPr algn="l"/>
            <a:endParaRPr lang="fr-FR" b="0" i="0" dirty="0">
              <a:solidFill>
                <a:srgbClr val="8E939C"/>
              </a:solidFill>
              <a:effectLst/>
              <a:latin typeface="RalewayMedium"/>
            </a:endParaRPr>
          </a:p>
        </p:txBody>
      </p:sp>
    </p:spTree>
    <p:extLst>
      <p:ext uri="{BB962C8B-B14F-4D97-AF65-F5344CB8AC3E}">
        <p14:creationId xmlns:p14="http://schemas.microsoft.com/office/powerpoint/2010/main" val="2748467211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nalisé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800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{C7495C6A-5D73-4127-82E7-7787F689E16D}tf56390039_win32</Template>
  <TotalTime>321</TotalTime>
  <Words>179</Words>
  <Application>Microsoft Office PowerPoint</Application>
  <PresentationFormat>Grand écran</PresentationFormat>
  <Paragraphs>78</Paragraphs>
  <Slides>10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7" baseType="lpstr">
      <vt:lpstr>Calibri</vt:lpstr>
      <vt:lpstr>Gill Sans MT</vt:lpstr>
      <vt:lpstr>RalewayBold</vt:lpstr>
      <vt:lpstr>RalewayMedium</vt:lpstr>
      <vt:lpstr>Söhne</vt:lpstr>
      <vt:lpstr>Wingdings 2</vt:lpstr>
      <vt:lpstr>Personnalisé</vt:lpstr>
      <vt:lpstr>Solution technique</vt:lpstr>
      <vt:lpstr>Sommaire : </vt:lpstr>
      <vt:lpstr>Menu Maker By qwenta</vt:lpstr>
      <vt:lpstr>Arborescence et fonctionnalités</vt:lpstr>
      <vt:lpstr>Interface et fonctionnalités</vt:lpstr>
      <vt:lpstr>Présentation PowerPoint</vt:lpstr>
      <vt:lpstr>Présentation PowerPoint</vt:lpstr>
      <vt:lpstr>Spécifications techniques</vt:lpstr>
      <vt:lpstr>Besoins de développement            organisation</vt:lpstr>
      <vt:lpstr>Webgencia Qwenta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 technique</dc:title>
  <dc:creator>kel bar</dc:creator>
  <cp:lastModifiedBy>kel bar</cp:lastModifiedBy>
  <cp:revision>5</cp:revision>
  <dcterms:created xsi:type="dcterms:W3CDTF">2024-02-27T13:52:36Z</dcterms:created>
  <dcterms:modified xsi:type="dcterms:W3CDTF">2024-02-28T14:48:52Z</dcterms:modified>
</cp:coreProperties>
</file>