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2" r:id="rId3"/>
    <p:sldId id="258" r:id="rId4"/>
    <p:sldId id="261" r:id="rId5"/>
    <p:sldId id="259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FC1"/>
    <a:srgbClr val="8BC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367168-A7C3-4A51-ACFE-4D76B720982F}" type="datetime1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B4F1169-1988-463B-A52C-EF5C9A50040C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3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F3B20A7-A3FE-46B9-84EA-B4257BA7E60C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E3FBB-57D2-4FB3-B51E-0FDE8CEE6791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9F9435-70D7-42BA-8564-5EC34B97B69E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B34D2F-0B02-482E-ABD2-95D8C2FF2A58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26ECFBB-4871-428F-B4AE-1EF357E63674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517F14-0D9C-452E-A596-36902551AE9C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9BF800-A62B-4735-B9A7-5450007C0A78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7267E0-A979-4430-94B4-54611641D8EE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A73B6-B077-488D-82CF-3056D5BAC73E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8F108A3-3495-404B-9869-1BA62DF0E465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B550F6-4238-41AE-B6F4-4D375745C983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BB97F02-5EDD-4BF6-BE41-AB41D1FEABF8}" type="datetime1">
              <a:rPr lang="fr-FR" noProof="0" smtClean="0"/>
              <a:t>28/02/2024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6000" dirty="0">
                <a:solidFill>
                  <a:schemeClr val="bg1"/>
                </a:solidFill>
              </a:rPr>
              <a:t>Solution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7CEBFF"/>
                </a:solidFill>
              </a:rPr>
              <a:t>Présentation de </a:t>
            </a:r>
            <a:r>
              <a:rPr lang="fr-FR" dirty="0" err="1">
                <a:solidFill>
                  <a:srgbClr val="7CEBFF"/>
                </a:solidFill>
              </a:rPr>
              <a:t>Qwenta</a:t>
            </a:r>
            <a:endParaRPr lang="fr-F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7BA98-C0FC-E67E-F1B5-8387DA5B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983" y="999201"/>
            <a:ext cx="11029616" cy="1013800"/>
          </a:xfrm>
        </p:spPr>
        <p:txBody>
          <a:bodyPr/>
          <a:lstStyle/>
          <a:p>
            <a:r>
              <a:rPr lang="fr-FR" sz="3200" dirty="0" err="1">
                <a:solidFill>
                  <a:schemeClr val="bg1">
                    <a:lumMod val="95000"/>
                  </a:schemeClr>
                </a:solidFill>
                <a:latin typeface="RalewayBold"/>
              </a:rPr>
              <a:t>Webgencia</a:t>
            </a:r>
            <a:r>
              <a:rPr lang="fr-FR" sz="3200" dirty="0">
                <a:solidFill>
                  <a:schemeClr val="bg1">
                    <a:lumMod val="95000"/>
                  </a:schemeClr>
                </a:solidFill>
                <a:latin typeface="RalewayBold"/>
              </a:rPr>
              <a:t> </a:t>
            </a:r>
            <a:r>
              <a:rPr lang="fr-FR" sz="3200" dirty="0" err="1">
                <a:solidFill>
                  <a:schemeClr val="bg1">
                    <a:lumMod val="95000"/>
                  </a:schemeClr>
                </a:solidFill>
                <a:latin typeface="RalewayBold"/>
              </a:rPr>
              <a:t>Qwenta</a:t>
            </a:r>
            <a:br>
              <a:rPr lang="fr-FR" b="1" u="sng" dirty="0">
                <a:solidFill>
                  <a:schemeClr val="bg1">
                    <a:lumMod val="95000"/>
                  </a:schemeClr>
                </a:solidFill>
                <a:latin typeface="RalewayBold"/>
              </a:rPr>
            </a:br>
            <a:endParaRPr lang="fr-FR" b="1" u="sng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EF3A2-1318-2A41-1E0E-18162FDD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 algn="l">
              <a:buNone/>
            </a:pPr>
            <a:r>
              <a:rPr lang="fr-FR" b="1" i="0" dirty="0">
                <a:solidFill>
                  <a:srgbClr val="475262"/>
                </a:solidFill>
                <a:effectLst/>
                <a:latin typeface="RalewayBold"/>
              </a:rPr>
              <a:t>Communication client :</a:t>
            </a:r>
          </a:p>
          <a:p>
            <a:pPr marL="0" indent="0" algn="l">
              <a:buNone/>
            </a:pPr>
            <a:endParaRPr lang="fr-FR" b="1" i="0" dirty="0">
              <a:solidFill>
                <a:srgbClr val="475262"/>
              </a:solidFill>
              <a:effectLst/>
              <a:latin typeface="RalewayBold"/>
            </a:endParaRPr>
          </a:p>
          <a:p>
            <a:r>
              <a:rPr lang="fr-FR" b="0" i="0" dirty="0">
                <a:solidFill>
                  <a:schemeClr val="tx1"/>
                </a:solidFill>
                <a:effectLst/>
                <a:latin typeface="RalewayMedium"/>
              </a:rPr>
              <a:t>Réunions de suivi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En présentiel, à la fin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de chaque sprint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(démo fonctionnalités)</a:t>
            </a: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chemeClr val="tx1"/>
                </a:solidFill>
                <a:effectLst/>
                <a:latin typeface="RalewayMedium"/>
              </a:rPr>
              <a:t>Communication en ligne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Email, Zoom</a:t>
            </a: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chemeClr val="tx1"/>
                </a:solidFill>
                <a:effectLst/>
                <a:latin typeface="RalewayMedium"/>
              </a:rPr>
              <a:t>Partage de fichiers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WeTransfer</a:t>
            </a:r>
          </a:p>
          <a:p>
            <a:pPr marL="0" indent="0" algn="l">
              <a:buNone/>
            </a:pPr>
            <a:endParaRPr lang="fr-FR" dirty="0">
              <a:solidFill>
                <a:srgbClr val="8E939C"/>
              </a:solidFill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chemeClr val="tx1"/>
                </a:solidFill>
                <a:effectLst/>
                <a:latin typeface="RalewayMedium"/>
              </a:rPr>
              <a:t>Gestion de projet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Trello</a:t>
            </a:r>
          </a:p>
        </p:txBody>
      </p:sp>
    </p:spTree>
    <p:extLst>
      <p:ext uri="{BB962C8B-B14F-4D97-AF65-F5344CB8AC3E}">
        <p14:creationId xmlns:p14="http://schemas.microsoft.com/office/powerpoint/2010/main" val="17892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2E6E3-8C3E-30E1-F353-FFC12083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Sommaire :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06B442-0458-A8E4-8C2C-86C0D7CE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27" y="2114235"/>
            <a:ext cx="11029615" cy="3678303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Le projet</a:t>
            </a:r>
          </a:p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Arborescence et fonctionnalités</a:t>
            </a:r>
          </a:p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Spécifications techniques</a:t>
            </a:r>
          </a:p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Besoins de développement et organisation</a:t>
            </a:r>
          </a:p>
          <a:p>
            <a:pPr algn="l">
              <a:buFont typeface="+mj-lt"/>
              <a:buAutoNum type="arabicPeriod"/>
            </a:pP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Plan de communication</a:t>
            </a:r>
            <a:endParaRPr lang="fr-FR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2065349-D002-D2E3-94A7-6E45EF409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6E1DF0E-11D6-FD7D-E9A8-7C72D5672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752" y="1902200"/>
            <a:ext cx="3122681" cy="47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800" b="1" i="0" dirty="0">
                <a:solidFill>
                  <a:srgbClr val="ECECEC"/>
                </a:solidFill>
                <a:effectLst/>
                <a:latin typeface="Söhne"/>
              </a:rPr>
              <a:t>Menu Maker By </a:t>
            </a:r>
            <a:r>
              <a:rPr lang="fr-FR" sz="4800" b="1" i="0" dirty="0" err="1">
                <a:solidFill>
                  <a:srgbClr val="ECECEC"/>
                </a:solidFill>
                <a:effectLst/>
                <a:latin typeface="Söhne"/>
              </a:rPr>
              <a:t>qwenta</a:t>
            </a:r>
            <a:endParaRPr lang="fr-FR" sz="4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F2FD0A-1FCA-17A2-52BE-3779C23E3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816" y="1223824"/>
            <a:ext cx="5422392" cy="3633047"/>
          </a:xfrm>
        </p:spPr>
        <p:txBody>
          <a:bodyPr>
            <a:normAutofit/>
          </a:bodyPr>
          <a:lstStyle/>
          <a:p>
            <a:r>
              <a:rPr lang="fr-FR" sz="2800" b="0" i="0" dirty="0">
                <a:solidFill>
                  <a:srgbClr val="FF0000"/>
                </a:solidFill>
                <a:effectLst/>
                <a:latin typeface="Söhne"/>
              </a:rPr>
              <a:t>Solution en ligne pour crée un menu en quelques clics</a:t>
            </a:r>
          </a:p>
          <a:p>
            <a:r>
              <a:rPr lang="fr-FR" sz="2800" dirty="0">
                <a:solidFill>
                  <a:srgbClr val="FF0000"/>
                </a:solidFill>
                <a:latin typeface="Söhne"/>
              </a:rPr>
              <a:t>Innovant et accessible</a:t>
            </a:r>
          </a:p>
          <a:p>
            <a:r>
              <a:rPr lang="fr-FR" sz="2800" dirty="0">
                <a:solidFill>
                  <a:srgbClr val="FF0000"/>
                </a:solidFill>
                <a:latin typeface="Söhne"/>
              </a:rPr>
              <a:t>Expérience fluide et intuitive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F20FE8-95F8-D1F2-E4C5-EDE6C5D7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243"/>
            <a:ext cx="3362794" cy="443927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BD2D8D1-59E6-E7FF-0588-A2513E803140}"/>
              </a:ext>
            </a:extLst>
          </p:cNvPr>
          <p:cNvSpPr txBox="1"/>
          <p:nvPr/>
        </p:nvSpPr>
        <p:spPr>
          <a:xfrm>
            <a:off x="8748340" y="2502718"/>
            <a:ext cx="28624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solidFill>
                  <a:srgbClr val="475262"/>
                </a:solidFill>
                <a:effectLst/>
                <a:latin typeface="RalewayBold"/>
              </a:rPr>
              <a:t>Collaboration</a:t>
            </a: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Qwenta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John, chef de projet</a:t>
            </a:r>
          </a:p>
          <a:p>
            <a:pPr algn="l"/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rgbClr val="475262"/>
                </a:solidFill>
                <a:effectLst/>
                <a:latin typeface="RalewayBold"/>
              </a:rPr>
              <a:t>Les acteurs</a:t>
            </a:r>
          </a:p>
          <a:p>
            <a:pPr algn="l"/>
            <a:r>
              <a:rPr lang="fr-FR" b="0" i="0" dirty="0">
                <a:solidFill>
                  <a:srgbClr val="475262"/>
                </a:solidFill>
                <a:effectLst/>
                <a:latin typeface="RalewayBold"/>
              </a:rPr>
              <a:t>du projet</a:t>
            </a: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Webgencia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Soufiane, Product </a:t>
            </a:r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owner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Webgencia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Kellian</a:t>
            </a: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, gestion de projet</a:t>
            </a:r>
          </a:p>
          <a:p>
            <a:pPr algn="l"/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Webgencia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 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l"/>
            <a:r>
              <a:rPr lang="fr-FR" sz="2800" dirty="0">
                <a:solidFill>
                  <a:schemeClr val="bg1">
                    <a:lumMod val="95000"/>
                  </a:schemeClr>
                </a:solidFill>
                <a:latin typeface="Söhne"/>
              </a:rPr>
              <a:t>Arborescence et fonctionnalités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33795DB-FE53-5FED-9188-6C0E386D7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17" y="686638"/>
            <a:ext cx="6098304" cy="42533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182F248-87A0-F53C-9880-919B9B364243}"/>
              </a:ext>
            </a:extLst>
          </p:cNvPr>
          <p:cNvSpPr txBox="1"/>
          <p:nvPr/>
        </p:nvSpPr>
        <p:spPr>
          <a:xfrm flipH="1">
            <a:off x="7095648" y="1086678"/>
            <a:ext cx="2273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 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d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9666" y="444465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b="1" i="0" dirty="0">
                <a:solidFill>
                  <a:srgbClr val="ECECEC"/>
                </a:solidFill>
                <a:effectLst/>
                <a:latin typeface="Söhne"/>
              </a:rPr>
              <a:t>Interface et fonctionnalités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1005E8-9325-4B31-E3BB-B3C32405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6308"/>
            <a:ext cx="5278068" cy="33206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A6277F9-CA3F-14A6-1424-CFC6B4EFD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477" y="0"/>
            <a:ext cx="3657484" cy="544664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AD93B49-60B1-A694-B87D-D4931F4B442E}"/>
              </a:ext>
            </a:extLst>
          </p:cNvPr>
          <p:cNvSpPr txBox="1"/>
          <p:nvPr/>
        </p:nvSpPr>
        <p:spPr>
          <a:xfrm>
            <a:off x="5685183" y="1566336"/>
            <a:ext cx="255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Accueil et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dashboard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52273CB-0099-EB2C-EFE6-BDC4A9C70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3" y="723899"/>
            <a:ext cx="3353268" cy="419158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A4112F5-DD07-C5BC-B12C-3CC321998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833" y="636985"/>
            <a:ext cx="3400900" cy="399153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9DE76A5-5E8D-B4E5-4BD4-3D1E17ED7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801" y="720342"/>
            <a:ext cx="3439005" cy="5544324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8B99CE3-1944-9EA8-1DFD-F9D80E6F0FD4}"/>
              </a:ext>
            </a:extLst>
          </p:cNvPr>
          <p:cNvSpPr txBox="1"/>
          <p:nvPr/>
        </p:nvSpPr>
        <p:spPr>
          <a:xfrm>
            <a:off x="8276285" y="5373927"/>
            <a:ext cx="189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Création de menu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FAC9D5C-C3F4-AA97-5FEC-939E716B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60" y="1261294"/>
            <a:ext cx="3162741" cy="50775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9A2EDFF-BA50-848C-987A-2CDE6B88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471" y="4338299"/>
            <a:ext cx="2181529" cy="200052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9CDAF8-9B45-BC32-7891-E7FA1771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1787" y="863803"/>
            <a:ext cx="4627253" cy="513039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9E46B02-02D6-AC77-5CDD-56D91A3D1097}"/>
              </a:ext>
            </a:extLst>
          </p:cNvPr>
          <p:cNvSpPr txBox="1"/>
          <p:nvPr/>
        </p:nvSpPr>
        <p:spPr>
          <a:xfrm>
            <a:off x="4253948" y="2782957"/>
            <a:ext cx="222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Sauvegarde et partage</a:t>
            </a:r>
          </a:p>
        </p:txBody>
      </p:sp>
    </p:spTree>
    <p:extLst>
      <p:ext uri="{BB962C8B-B14F-4D97-AF65-F5344CB8AC3E}">
        <p14:creationId xmlns:p14="http://schemas.microsoft.com/office/powerpoint/2010/main" val="135375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5DD6782-AE2A-BCB3-556B-0431CAF323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BC7B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avec coins arrondis en diagonale 14">
            <a:extLst>
              <a:ext uri="{FF2B5EF4-FFF2-40B4-BE49-F238E27FC236}">
                <a16:creationId xmlns:a16="http://schemas.microsoft.com/office/drawing/2014/main" id="{D6F521B3-1801-CEDD-6A13-30311AFF0FA6}"/>
              </a:ext>
            </a:extLst>
          </p:cNvPr>
          <p:cNvSpPr/>
          <p:nvPr/>
        </p:nvSpPr>
        <p:spPr>
          <a:xfrm>
            <a:off x="7818783" y="463826"/>
            <a:ext cx="4174434" cy="3869635"/>
          </a:xfrm>
          <a:prstGeom prst="round2DiagRect">
            <a:avLst/>
          </a:prstGeom>
          <a:solidFill>
            <a:srgbClr val="72CF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AAE63E-3124-5130-5DF0-4A9198C8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15" y="203807"/>
            <a:ext cx="11029616" cy="1013800"/>
          </a:xfrm>
        </p:spPr>
        <p:txBody>
          <a:bodyPr>
            <a:normAutofit/>
          </a:bodyPr>
          <a:lstStyle/>
          <a:p>
            <a:pPr algn="l"/>
            <a:r>
              <a:rPr lang="fr-FR" sz="4000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Spécifications techniques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0439C62-4EF2-7AC7-C477-F4A47628B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069" y="695815"/>
            <a:ext cx="3515216" cy="33151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24F357-E272-15A9-5B68-01B9B235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956420"/>
            <a:ext cx="1571844" cy="1991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32D893F-4740-A404-F845-C3A0D589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394" y="2120061"/>
            <a:ext cx="1467055" cy="11336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E2E2D4B-B2FA-5847-0542-B322E18CD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656" y="2127893"/>
            <a:ext cx="177189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1BA0E-F428-E795-1990-41A64000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2800" dirty="0">
                <a:latin typeface="Söhne"/>
              </a:rPr>
              <a:t>Besoins de développement           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D4AF04-1A37-DBAC-5250-23760A82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l"/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Team développement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2 binômes Front et back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(Pair </a:t>
            </a:r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programming</a:t>
            </a: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)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1 full/stack (gestion + api…)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Temporalité :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Estimation 8 semaines</a:t>
            </a:r>
          </a:p>
          <a:p>
            <a:pPr marL="0" indent="0" algn="l">
              <a:buNone/>
            </a:pPr>
            <a:r>
              <a:rPr lang="fr-FR" dirty="0">
                <a:solidFill>
                  <a:srgbClr val="8E939C"/>
                </a:solidFill>
                <a:latin typeface="RalewayMedium"/>
              </a:rPr>
              <a:t>4</a:t>
            </a: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 sprints de 2 semaines</a:t>
            </a: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Daily </a:t>
            </a:r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Scrums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User stories</a:t>
            </a:r>
          </a:p>
          <a:p>
            <a:pPr marL="0" indent="0" algn="l">
              <a:buNone/>
            </a:pPr>
            <a:r>
              <a:rPr lang="fr-FR" b="0" i="0" dirty="0" err="1">
                <a:solidFill>
                  <a:srgbClr val="8E939C"/>
                </a:solidFill>
                <a:effectLst/>
                <a:latin typeface="RalewayMedium"/>
              </a:rPr>
              <a:t>Restrospective</a:t>
            </a:r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Slack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Trello (tableau Kanban)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Travail en binôme</a:t>
            </a:r>
          </a:p>
          <a:p>
            <a:pPr marL="0" indent="0" algn="l">
              <a:buNone/>
            </a:pPr>
            <a:r>
              <a:rPr lang="fr-FR" b="0" i="0" dirty="0">
                <a:solidFill>
                  <a:srgbClr val="8E939C"/>
                </a:solidFill>
                <a:effectLst/>
                <a:latin typeface="RalewayMedium"/>
              </a:rPr>
              <a:t>Partage de connaissances</a:t>
            </a:r>
          </a:p>
          <a:p>
            <a:pPr algn="l"/>
            <a:endParaRPr lang="fr-FR" b="0" i="0" dirty="0">
              <a:solidFill>
                <a:srgbClr val="8E939C"/>
              </a:solidFill>
              <a:effectLst/>
              <a:latin typeface="Raleway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846721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0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{C7495C6A-5D73-4127-82E7-7787F689E16D}tf56390039_win32</Template>
  <TotalTime>80</TotalTime>
  <Words>181</Words>
  <Application>Microsoft Office PowerPoint</Application>
  <PresentationFormat>Grand écran</PresentationFormat>
  <Paragraphs>79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Calibri</vt:lpstr>
      <vt:lpstr>Gill Sans MT</vt:lpstr>
      <vt:lpstr>RalewayBold</vt:lpstr>
      <vt:lpstr>RalewayMedium</vt:lpstr>
      <vt:lpstr>Söhne</vt:lpstr>
      <vt:lpstr>Wingdings 2</vt:lpstr>
      <vt:lpstr>Personnalisé</vt:lpstr>
      <vt:lpstr>Solution technique</vt:lpstr>
      <vt:lpstr>Sommaire : </vt:lpstr>
      <vt:lpstr>Menu Maker By qwenta</vt:lpstr>
      <vt:lpstr>Arborescence et fonctionnalités</vt:lpstr>
      <vt:lpstr>Interface et fonctionnalités</vt:lpstr>
      <vt:lpstr>Présentation PowerPoint</vt:lpstr>
      <vt:lpstr>Présentation PowerPoint</vt:lpstr>
      <vt:lpstr>Spécifications techniques</vt:lpstr>
      <vt:lpstr>Besoins de développement            organisation</vt:lpstr>
      <vt:lpstr>Webgencia Qwenta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technique</dc:title>
  <dc:creator>kel bar</dc:creator>
  <cp:lastModifiedBy>kel bar</cp:lastModifiedBy>
  <cp:revision>3</cp:revision>
  <dcterms:created xsi:type="dcterms:W3CDTF">2024-02-27T13:52:36Z</dcterms:created>
  <dcterms:modified xsi:type="dcterms:W3CDTF">2024-02-28T10:27:18Z</dcterms:modified>
</cp:coreProperties>
</file>