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handoutMasterIdLst>
    <p:handoutMasterId r:id="rId18"/>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19CFF"/>
    <a:srgbClr val="F8766D"/>
    <a:srgbClr val="00BA38"/>
    <a:srgbClr val="F87E75"/>
    <a:srgbClr val="FFFFFF"/>
    <a:srgbClr val="F8F8F8"/>
    <a:srgbClr val="3B6FBB"/>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DE9259-215B-4C81-8F89-F676FC124186}" v="434" dt="2022-03-28T18:48:17.483"/>
    <p1510:client id="{C8D112DC-EC21-0B40-A8A9-0BF80B6A1F8F}" v="700" dt="2022-03-28T10:00:32.846"/>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9" autoAdjust="0"/>
    <p:restoredTop sz="94660"/>
  </p:normalViewPr>
  <p:slideViewPr>
    <p:cSldViewPr snapToGrid="0">
      <p:cViewPr varScale="1">
        <p:scale>
          <a:sx n="80" d="100"/>
          <a:sy n="80" d="100"/>
        </p:scale>
        <p:origin x="480" y="58"/>
      </p:cViewPr>
      <p:guideLst/>
    </p:cSldViewPr>
  </p:slideViewPr>
  <p:notesTextViewPr>
    <p:cViewPr>
      <p:scale>
        <a:sx n="1" d="1"/>
        <a:sy n="1" d="1"/>
      </p:scale>
      <p:origin x="0" y="0"/>
    </p:cViewPr>
  </p:notesTextViewPr>
  <p:notesViewPr>
    <p:cSldViewPr snapToGrid="0">
      <p:cViewPr varScale="1">
        <p:scale>
          <a:sx n="49" d="100"/>
          <a:sy n="49" d="100"/>
        </p:scale>
        <p:origin x="2733" y="3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鎌田　健太郎" userId="8f617b36-8e38-4386-b32e-c1734d6fbbd1" providerId="ADAL" clId="{0DDE9259-215B-4C81-8F89-F676FC124186}"/>
    <pc:docChg chg="undo custSel addSld modSld">
      <pc:chgData name="鎌田　健太郎" userId="8f617b36-8e38-4386-b32e-c1734d6fbbd1" providerId="ADAL" clId="{0DDE9259-215B-4C81-8F89-F676FC124186}" dt="2022-03-28T18:48:20.656" v="2418" actId="20577"/>
      <pc:docMkLst>
        <pc:docMk/>
      </pc:docMkLst>
      <pc:sldChg chg="modSp mod">
        <pc:chgData name="鎌田　健太郎" userId="8f617b36-8e38-4386-b32e-c1734d6fbbd1" providerId="ADAL" clId="{0DDE9259-215B-4C81-8F89-F676FC124186}" dt="2022-03-28T16:22:28.009" v="33"/>
        <pc:sldMkLst>
          <pc:docMk/>
          <pc:sldMk cId="67256451" sldId="262"/>
        </pc:sldMkLst>
        <pc:spChg chg="mod">
          <ac:chgData name="鎌田　健太郎" userId="8f617b36-8e38-4386-b32e-c1734d6fbbd1" providerId="ADAL" clId="{0DDE9259-215B-4C81-8F89-F676FC124186}" dt="2022-03-28T16:22:28.009" v="33"/>
          <ac:spMkLst>
            <pc:docMk/>
            <pc:sldMk cId="67256451" sldId="262"/>
            <ac:spMk id="3" creationId="{08E1C97B-7DC0-B941-9468-181745B9180E}"/>
          </ac:spMkLst>
        </pc:spChg>
      </pc:sldChg>
      <pc:sldChg chg="addSp modSp mod">
        <pc:chgData name="鎌田　健太郎" userId="8f617b36-8e38-4386-b32e-c1734d6fbbd1" providerId="ADAL" clId="{0DDE9259-215B-4C81-8F89-F676FC124186}" dt="2022-03-28T16:36:09.024" v="744"/>
        <pc:sldMkLst>
          <pc:docMk/>
          <pc:sldMk cId="4050078412" sldId="263"/>
        </pc:sldMkLst>
        <pc:spChg chg="mod">
          <ac:chgData name="鎌田　健太郎" userId="8f617b36-8e38-4386-b32e-c1734d6fbbd1" providerId="ADAL" clId="{0DDE9259-215B-4C81-8F89-F676FC124186}" dt="2022-03-28T16:36:09.024" v="744"/>
          <ac:spMkLst>
            <pc:docMk/>
            <pc:sldMk cId="4050078412" sldId="263"/>
            <ac:spMk id="2" creationId="{E5CE4D0C-9750-4D4D-872F-7CC971349EE5}"/>
          </ac:spMkLst>
        </pc:spChg>
        <pc:spChg chg="add mod">
          <ac:chgData name="鎌田　健太郎" userId="8f617b36-8e38-4386-b32e-c1734d6fbbd1" providerId="ADAL" clId="{0DDE9259-215B-4C81-8F89-F676FC124186}" dt="2022-03-28T16:33:39.500" v="545" actId="1076"/>
          <ac:spMkLst>
            <pc:docMk/>
            <pc:sldMk cId="4050078412" sldId="263"/>
            <ac:spMk id="4" creationId="{B8310586-9976-4B3B-A3F7-74CFAB6547F6}"/>
          </ac:spMkLst>
        </pc:spChg>
        <pc:spChg chg="add mod">
          <ac:chgData name="鎌田　健太郎" userId="8f617b36-8e38-4386-b32e-c1734d6fbbd1" providerId="ADAL" clId="{0DDE9259-215B-4C81-8F89-F676FC124186}" dt="2022-03-28T16:33:39.500" v="545" actId="1076"/>
          <ac:spMkLst>
            <pc:docMk/>
            <pc:sldMk cId="4050078412" sldId="263"/>
            <ac:spMk id="5" creationId="{C1DBB476-1FE1-4DBD-954F-D61375FAA7BA}"/>
          </ac:spMkLst>
        </pc:spChg>
        <pc:spChg chg="add mod">
          <ac:chgData name="鎌田　健太郎" userId="8f617b36-8e38-4386-b32e-c1734d6fbbd1" providerId="ADAL" clId="{0DDE9259-215B-4C81-8F89-F676FC124186}" dt="2022-03-28T16:33:39.500" v="545" actId="1076"/>
          <ac:spMkLst>
            <pc:docMk/>
            <pc:sldMk cId="4050078412" sldId="263"/>
            <ac:spMk id="6" creationId="{33CA0AF6-137B-4CDD-AA76-E3D55C2C3F70}"/>
          </ac:spMkLst>
        </pc:spChg>
        <pc:spChg chg="add mod">
          <ac:chgData name="鎌田　健太郎" userId="8f617b36-8e38-4386-b32e-c1734d6fbbd1" providerId="ADAL" clId="{0DDE9259-215B-4C81-8F89-F676FC124186}" dt="2022-03-28T16:33:39.500" v="545" actId="1076"/>
          <ac:spMkLst>
            <pc:docMk/>
            <pc:sldMk cId="4050078412" sldId="263"/>
            <ac:spMk id="7" creationId="{01EB5B2C-33BF-4CE7-8C0C-CD429E3149D7}"/>
          </ac:spMkLst>
        </pc:spChg>
        <pc:spChg chg="add mod">
          <ac:chgData name="鎌田　健太郎" userId="8f617b36-8e38-4386-b32e-c1734d6fbbd1" providerId="ADAL" clId="{0DDE9259-215B-4C81-8F89-F676FC124186}" dt="2022-03-28T16:33:28.840" v="544" actId="1076"/>
          <ac:spMkLst>
            <pc:docMk/>
            <pc:sldMk cId="4050078412" sldId="263"/>
            <ac:spMk id="8" creationId="{13E536B3-CC1A-40E9-9AB5-DDA3B9DAF341}"/>
          </ac:spMkLst>
        </pc:spChg>
        <pc:spChg chg="add mod">
          <ac:chgData name="鎌田　健太郎" userId="8f617b36-8e38-4386-b32e-c1734d6fbbd1" providerId="ADAL" clId="{0DDE9259-215B-4C81-8F89-F676FC124186}" dt="2022-03-28T16:33:28.840" v="544" actId="1076"/>
          <ac:spMkLst>
            <pc:docMk/>
            <pc:sldMk cId="4050078412" sldId="263"/>
            <ac:spMk id="9" creationId="{C8B74790-5B32-4494-91E7-6B2063458E4D}"/>
          </ac:spMkLst>
        </pc:spChg>
        <pc:spChg chg="add mod">
          <ac:chgData name="鎌田　健太郎" userId="8f617b36-8e38-4386-b32e-c1734d6fbbd1" providerId="ADAL" clId="{0DDE9259-215B-4C81-8F89-F676FC124186}" dt="2022-03-28T16:33:28.840" v="544" actId="1076"/>
          <ac:spMkLst>
            <pc:docMk/>
            <pc:sldMk cId="4050078412" sldId="263"/>
            <ac:spMk id="10" creationId="{5BE7B640-CDF4-4E82-8663-B7FFC1FCA00C}"/>
          </ac:spMkLst>
        </pc:spChg>
        <pc:spChg chg="add mod">
          <ac:chgData name="鎌田　健太郎" userId="8f617b36-8e38-4386-b32e-c1734d6fbbd1" providerId="ADAL" clId="{0DDE9259-215B-4C81-8F89-F676FC124186}" dt="2022-03-28T16:33:28.840" v="544" actId="1076"/>
          <ac:spMkLst>
            <pc:docMk/>
            <pc:sldMk cId="4050078412" sldId="263"/>
            <ac:spMk id="11" creationId="{6FA58013-A6D6-4F89-8D44-FDC538D4AF5A}"/>
          </ac:spMkLst>
        </pc:spChg>
      </pc:sldChg>
      <pc:sldChg chg="addSp delSp modSp new mod modClrScheme chgLayout">
        <pc:chgData name="鎌田　健太郎" userId="8f617b36-8e38-4386-b32e-c1734d6fbbd1" providerId="ADAL" clId="{0DDE9259-215B-4C81-8F89-F676FC124186}" dt="2022-03-28T18:23:11.255" v="1311" actId="5793"/>
        <pc:sldMkLst>
          <pc:docMk/>
          <pc:sldMk cId="3051932292" sldId="264"/>
        </pc:sldMkLst>
        <pc:spChg chg="del mod ord">
          <ac:chgData name="鎌田　健太郎" userId="8f617b36-8e38-4386-b32e-c1734d6fbbd1" providerId="ADAL" clId="{0DDE9259-215B-4C81-8F89-F676FC124186}" dt="2022-03-28T16:46:40.790" v="746" actId="700"/>
          <ac:spMkLst>
            <pc:docMk/>
            <pc:sldMk cId="3051932292" sldId="264"/>
            <ac:spMk id="2" creationId="{FA5E3053-FBB3-483C-84E0-EB09E3A75F76}"/>
          </ac:spMkLst>
        </pc:spChg>
        <pc:spChg chg="del mod ord">
          <ac:chgData name="鎌田　健太郎" userId="8f617b36-8e38-4386-b32e-c1734d6fbbd1" providerId="ADAL" clId="{0DDE9259-215B-4C81-8F89-F676FC124186}" dt="2022-03-28T16:46:40.790" v="746" actId="700"/>
          <ac:spMkLst>
            <pc:docMk/>
            <pc:sldMk cId="3051932292" sldId="264"/>
            <ac:spMk id="3" creationId="{E9843438-63E7-4A8E-B49E-D1F48745D518}"/>
          </ac:spMkLst>
        </pc:spChg>
        <pc:spChg chg="add mod ord">
          <ac:chgData name="鎌田　健太郎" userId="8f617b36-8e38-4386-b32e-c1734d6fbbd1" providerId="ADAL" clId="{0DDE9259-215B-4C81-8F89-F676FC124186}" dt="2022-03-28T18:23:11.255" v="1311" actId="5793"/>
          <ac:spMkLst>
            <pc:docMk/>
            <pc:sldMk cId="3051932292" sldId="264"/>
            <ac:spMk id="4" creationId="{8442AD15-A01E-4CBB-BE3C-4BAD216C83B6}"/>
          </ac:spMkLst>
        </pc:spChg>
        <pc:spChg chg="add mod ord">
          <ac:chgData name="鎌田　健太郎" userId="8f617b36-8e38-4386-b32e-c1734d6fbbd1" providerId="ADAL" clId="{0DDE9259-215B-4C81-8F89-F676FC124186}" dt="2022-03-28T18:19:02.187" v="815"/>
          <ac:spMkLst>
            <pc:docMk/>
            <pc:sldMk cId="3051932292" sldId="264"/>
            <ac:spMk id="5" creationId="{E525EAD4-29A4-41E1-8CF9-E1EFF17B4FCA}"/>
          </ac:spMkLst>
        </pc:spChg>
        <pc:spChg chg="add del mod ord">
          <ac:chgData name="鎌田　健太郎" userId="8f617b36-8e38-4386-b32e-c1734d6fbbd1" providerId="ADAL" clId="{0DDE9259-215B-4C81-8F89-F676FC124186}" dt="2022-03-28T18:17:37.271" v="752"/>
          <ac:spMkLst>
            <pc:docMk/>
            <pc:sldMk cId="3051932292" sldId="264"/>
            <ac:spMk id="6" creationId="{E9D375CA-777B-493F-BFD1-ADAA1ACC8E22}"/>
          </ac:spMkLst>
        </pc:spChg>
        <pc:graphicFrameChg chg="add del mod">
          <ac:chgData name="鎌田　健太郎" userId="8f617b36-8e38-4386-b32e-c1734d6fbbd1" providerId="ADAL" clId="{0DDE9259-215B-4C81-8F89-F676FC124186}" dt="2022-03-28T18:17:37.134" v="751"/>
          <ac:graphicFrameMkLst>
            <pc:docMk/>
            <pc:sldMk cId="3051932292" sldId="264"/>
            <ac:graphicFrameMk id="7" creationId="{55655DCE-6850-49EF-8DA7-947E2C30747E}"/>
          </ac:graphicFrameMkLst>
        </pc:graphicFrameChg>
        <pc:graphicFrameChg chg="add mod modGraphic">
          <ac:chgData name="鎌田　健太郎" userId="8f617b36-8e38-4386-b32e-c1734d6fbbd1" providerId="ADAL" clId="{0DDE9259-215B-4C81-8F89-F676FC124186}" dt="2022-03-28T18:18:27.147" v="766"/>
          <ac:graphicFrameMkLst>
            <pc:docMk/>
            <pc:sldMk cId="3051932292" sldId="264"/>
            <ac:graphicFrameMk id="8" creationId="{F2813C6F-1378-4217-A9DC-A00BCAD78933}"/>
          </ac:graphicFrameMkLst>
        </pc:graphicFrameChg>
      </pc:sldChg>
      <pc:sldChg chg="addSp delSp modSp new mod modClrScheme chgLayout">
        <pc:chgData name="鎌田　健太郎" userId="8f617b36-8e38-4386-b32e-c1734d6fbbd1" providerId="ADAL" clId="{0DDE9259-215B-4C81-8F89-F676FC124186}" dt="2022-03-28T18:33:46.467" v="1607"/>
        <pc:sldMkLst>
          <pc:docMk/>
          <pc:sldMk cId="1869100842" sldId="265"/>
        </pc:sldMkLst>
        <pc:spChg chg="del mod ord">
          <ac:chgData name="鎌田　健太郎" userId="8f617b36-8e38-4386-b32e-c1734d6fbbd1" providerId="ADAL" clId="{0DDE9259-215B-4C81-8F89-F676FC124186}" dt="2022-03-28T18:23:27.933" v="1313" actId="700"/>
          <ac:spMkLst>
            <pc:docMk/>
            <pc:sldMk cId="1869100842" sldId="265"/>
            <ac:spMk id="2" creationId="{A9704B42-36C6-4454-B026-97A78B04245A}"/>
          </ac:spMkLst>
        </pc:spChg>
        <pc:spChg chg="del mod ord">
          <ac:chgData name="鎌田　健太郎" userId="8f617b36-8e38-4386-b32e-c1734d6fbbd1" providerId="ADAL" clId="{0DDE9259-215B-4C81-8F89-F676FC124186}" dt="2022-03-28T18:23:27.933" v="1313" actId="700"/>
          <ac:spMkLst>
            <pc:docMk/>
            <pc:sldMk cId="1869100842" sldId="265"/>
            <ac:spMk id="3" creationId="{ED10FDB1-119D-43F6-9DDC-68860E2E6DB9}"/>
          </ac:spMkLst>
        </pc:spChg>
        <pc:spChg chg="del mod ord">
          <ac:chgData name="鎌田　健太郎" userId="8f617b36-8e38-4386-b32e-c1734d6fbbd1" providerId="ADAL" clId="{0DDE9259-215B-4C81-8F89-F676FC124186}" dt="2022-03-28T18:23:27.933" v="1313" actId="700"/>
          <ac:spMkLst>
            <pc:docMk/>
            <pc:sldMk cId="1869100842" sldId="265"/>
            <ac:spMk id="4" creationId="{A8CBDBD8-7046-4A88-8917-7E7A1359E48E}"/>
          </ac:spMkLst>
        </pc:spChg>
        <pc:spChg chg="add del mod ord">
          <ac:chgData name="鎌田　健太郎" userId="8f617b36-8e38-4386-b32e-c1734d6fbbd1" providerId="ADAL" clId="{0DDE9259-215B-4C81-8F89-F676FC124186}" dt="2022-03-28T18:23:32.788" v="1314" actId="700"/>
          <ac:spMkLst>
            <pc:docMk/>
            <pc:sldMk cId="1869100842" sldId="265"/>
            <ac:spMk id="5" creationId="{E18FD05A-24AD-4671-A9B7-502AEE0297A2}"/>
          </ac:spMkLst>
        </pc:spChg>
        <pc:spChg chg="add del mod ord">
          <ac:chgData name="鎌田　健太郎" userId="8f617b36-8e38-4386-b32e-c1734d6fbbd1" providerId="ADAL" clId="{0DDE9259-215B-4C81-8F89-F676FC124186}" dt="2022-03-28T18:23:32.788" v="1314" actId="700"/>
          <ac:spMkLst>
            <pc:docMk/>
            <pc:sldMk cId="1869100842" sldId="265"/>
            <ac:spMk id="6" creationId="{C7763D6A-4936-4A0D-AA3B-9C6D78F44DD5}"/>
          </ac:spMkLst>
        </pc:spChg>
        <pc:spChg chg="add del mod ord">
          <ac:chgData name="鎌田　健太郎" userId="8f617b36-8e38-4386-b32e-c1734d6fbbd1" providerId="ADAL" clId="{0DDE9259-215B-4C81-8F89-F676FC124186}" dt="2022-03-28T18:23:32.788" v="1314" actId="700"/>
          <ac:spMkLst>
            <pc:docMk/>
            <pc:sldMk cId="1869100842" sldId="265"/>
            <ac:spMk id="7" creationId="{4160D8CD-2A7B-49B2-B680-513E2EC155C7}"/>
          </ac:spMkLst>
        </pc:spChg>
        <pc:spChg chg="add del mod ord">
          <ac:chgData name="鎌田　健太郎" userId="8f617b36-8e38-4386-b32e-c1734d6fbbd1" providerId="ADAL" clId="{0DDE9259-215B-4C81-8F89-F676FC124186}" dt="2022-03-28T18:23:32.788" v="1314" actId="700"/>
          <ac:spMkLst>
            <pc:docMk/>
            <pc:sldMk cId="1869100842" sldId="265"/>
            <ac:spMk id="8" creationId="{868EBAFB-3536-4924-97C3-913A51EEA8FA}"/>
          </ac:spMkLst>
        </pc:spChg>
        <pc:spChg chg="add del mod ord">
          <ac:chgData name="鎌田　健太郎" userId="8f617b36-8e38-4386-b32e-c1734d6fbbd1" providerId="ADAL" clId="{0DDE9259-215B-4C81-8F89-F676FC124186}" dt="2022-03-28T18:23:32.788" v="1314" actId="700"/>
          <ac:spMkLst>
            <pc:docMk/>
            <pc:sldMk cId="1869100842" sldId="265"/>
            <ac:spMk id="9" creationId="{F2C3C196-209C-4C8E-B126-8D94ED87A760}"/>
          </ac:spMkLst>
        </pc:spChg>
        <pc:spChg chg="add mod ord">
          <ac:chgData name="鎌田　健太郎" userId="8f617b36-8e38-4386-b32e-c1734d6fbbd1" providerId="ADAL" clId="{0DDE9259-215B-4C81-8F89-F676FC124186}" dt="2022-03-28T18:33:46.467" v="1607"/>
          <ac:spMkLst>
            <pc:docMk/>
            <pc:sldMk cId="1869100842" sldId="265"/>
            <ac:spMk id="10" creationId="{DB162415-6DD7-4154-82BC-2AE426AE08E3}"/>
          </ac:spMkLst>
        </pc:spChg>
        <pc:spChg chg="add mod ord">
          <ac:chgData name="鎌田　健太郎" userId="8f617b36-8e38-4386-b32e-c1734d6fbbd1" providerId="ADAL" clId="{0DDE9259-215B-4C81-8F89-F676FC124186}" dt="2022-03-28T18:25:17.701" v="1454" actId="700"/>
          <ac:spMkLst>
            <pc:docMk/>
            <pc:sldMk cId="1869100842" sldId="265"/>
            <ac:spMk id="11" creationId="{D9C55DBB-2034-415A-BB04-0B2FC3DDC2AF}"/>
          </ac:spMkLst>
        </pc:spChg>
        <pc:spChg chg="add del mod ord">
          <ac:chgData name="鎌田　健太郎" userId="8f617b36-8e38-4386-b32e-c1734d6fbbd1" providerId="ADAL" clId="{0DDE9259-215B-4C81-8F89-F676FC124186}" dt="2022-03-28T18:29:51.038" v="1463"/>
          <ac:spMkLst>
            <pc:docMk/>
            <pc:sldMk cId="1869100842" sldId="265"/>
            <ac:spMk id="12" creationId="{6DD425C1-FCE1-4151-BA47-2898442658C7}"/>
          </ac:spMkLst>
        </pc:spChg>
        <pc:graphicFrameChg chg="add del mod">
          <ac:chgData name="鎌田　健太郎" userId="8f617b36-8e38-4386-b32e-c1734d6fbbd1" providerId="ADAL" clId="{0DDE9259-215B-4C81-8F89-F676FC124186}" dt="2022-03-28T18:29:50.903" v="1462"/>
          <ac:graphicFrameMkLst>
            <pc:docMk/>
            <pc:sldMk cId="1869100842" sldId="265"/>
            <ac:graphicFrameMk id="13" creationId="{1E062153-30B4-4F7A-ACBA-FF5E4A4C629F}"/>
          </ac:graphicFrameMkLst>
        </pc:graphicFrameChg>
        <pc:graphicFrameChg chg="add mod modGraphic">
          <ac:chgData name="鎌田　健太郎" userId="8f617b36-8e38-4386-b32e-c1734d6fbbd1" providerId="ADAL" clId="{0DDE9259-215B-4C81-8F89-F676FC124186}" dt="2022-03-28T18:31:40.082" v="1478" actId="1076"/>
          <ac:graphicFrameMkLst>
            <pc:docMk/>
            <pc:sldMk cId="1869100842" sldId="265"/>
            <ac:graphicFrameMk id="14" creationId="{5F4E0A75-595A-48E1-BC73-FDDD9D666787}"/>
          </ac:graphicFrameMkLst>
        </pc:graphicFrameChg>
      </pc:sldChg>
      <pc:sldChg chg="addSp delSp modSp new mod modClrScheme chgLayout">
        <pc:chgData name="鎌田　健太郎" userId="8f617b36-8e38-4386-b32e-c1734d6fbbd1" providerId="ADAL" clId="{0DDE9259-215B-4C81-8F89-F676FC124186}" dt="2022-03-28T18:40:06.270" v="2022"/>
        <pc:sldMkLst>
          <pc:docMk/>
          <pc:sldMk cId="784588208" sldId="266"/>
        </pc:sldMkLst>
        <pc:spChg chg="del mod ord">
          <ac:chgData name="鎌田　健太郎" userId="8f617b36-8e38-4386-b32e-c1734d6fbbd1" providerId="ADAL" clId="{0DDE9259-215B-4C81-8F89-F676FC124186}" dt="2022-03-28T18:34:19.538" v="1609" actId="700"/>
          <ac:spMkLst>
            <pc:docMk/>
            <pc:sldMk cId="784588208" sldId="266"/>
            <ac:spMk id="2" creationId="{D874C4F4-2839-4B5E-9E31-D9768B0D8570}"/>
          </ac:spMkLst>
        </pc:spChg>
        <pc:spChg chg="del mod ord">
          <ac:chgData name="鎌田　健太郎" userId="8f617b36-8e38-4386-b32e-c1734d6fbbd1" providerId="ADAL" clId="{0DDE9259-215B-4C81-8F89-F676FC124186}" dt="2022-03-28T18:34:19.538" v="1609" actId="700"/>
          <ac:spMkLst>
            <pc:docMk/>
            <pc:sldMk cId="784588208" sldId="266"/>
            <ac:spMk id="3" creationId="{629862FE-4B14-4D33-98E6-A871D75EC512}"/>
          </ac:spMkLst>
        </pc:spChg>
        <pc:spChg chg="del">
          <ac:chgData name="鎌田　健太郎" userId="8f617b36-8e38-4386-b32e-c1734d6fbbd1" providerId="ADAL" clId="{0DDE9259-215B-4C81-8F89-F676FC124186}" dt="2022-03-28T18:34:19.538" v="1609" actId="700"/>
          <ac:spMkLst>
            <pc:docMk/>
            <pc:sldMk cId="784588208" sldId="266"/>
            <ac:spMk id="4" creationId="{3910CDA3-CE44-45ED-99EE-9B88ACB84246}"/>
          </ac:spMkLst>
        </pc:spChg>
        <pc:spChg chg="add mod ord">
          <ac:chgData name="鎌田　健太郎" userId="8f617b36-8e38-4386-b32e-c1734d6fbbd1" providerId="ADAL" clId="{0DDE9259-215B-4C81-8F89-F676FC124186}" dt="2022-03-28T18:40:06.270" v="2022"/>
          <ac:spMkLst>
            <pc:docMk/>
            <pc:sldMk cId="784588208" sldId="266"/>
            <ac:spMk id="5" creationId="{1EE82210-C273-422E-9238-D57AE7F49237}"/>
          </ac:spMkLst>
        </pc:spChg>
        <pc:spChg chg="add mod ord">
          <ac:chgData name="鎌田　健太郎" userId="8f617b36-8e38-4386-b32e-c1734d6fbbd1" providerId="ADAL" clId="{0DDE9259-215B-4C81-8F89-F676FC124186}" dt="2022-03-28T18:34:23.650" v="1618"/>
          <ac:spMkLst>
            <pc:docMk/>
            <pc:sldMk cId="784588208" sldId="266"/>
            <ac:spMk id="6" creationId="{780B2AD1-2CE0-4CFF-A941-34285D043833}"/>
          </ac:spMkLst>
        </pc:spChg>
      </pc:sldChg>
      <pc:sldChg chg="modSp new mod">
        <pc:chgData name="鎌田　健太郎" userId="8f617b36-8e38-4386-b32e-c1734d6fbbd1" providerId="ADAL" clId="{0DDE9259-215B-4C81-8F89-F676FC124186}" dt="2022-03-28T18:48:20.656" v="2418" actId="20577"/>
        <pc:sldMkLst>
          <pc:docMk/>
          <pc:sldMk cId="3470700399" sldId="267"/>
        </pc:sldMkLst>
        <pc:spChg chg="mod">
          <ac:chgData name="鎌田　健太郎" userId="8f617b36-8e38-4386-b32e-c1734d6fbbd1" providerId="ADAL" clId="{0DDE9259-215B-4C81-8F89-F676FC124186}" dt="2022-03-28T18:48:20.656" v="2418" actId="20577"/>
          <ac:spMkLst>
            <pc:docMk/>
            <pc:sldMk cId="3470700399" sldId="267"/>
            <ac:spMk id="2" creationId="{2AFF80D5-202D-405F-A354-4DA3AFCBE81B}"/>
          </ac:spMkLst>
        </pc:spChg>
        <pc:spChg chg="mod">
          <ac:chgData name="鎌田　健太郎" userId="8f617b36-8e38-4386-b32e-c1734d6fbbd1" providerId="ADAL" clId="{0DDE9259-215B-4C81-8F89-F676FC124186}" dt="2022-03-28T18:40:35.776" v="2080"/>
          <ac:spMkLst>
            <pc:docMk/>
            <pc:sldMk cId="3470700399" sldId="267"/>
            <ac:spMk id="3" creationId="{24391BFE-F092-4DE0-8926-E4AEDD5963A4}"/>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064B9691-87D6-48EF-9BFD-698344D045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286BE10E-3BBD-4023-B684-892AE173FF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C02328F-004D-4D3A-9F80-6B7A705D1367}" type="datetimeFigureOut">
              <a:rPr kumimoji="1" lang="ja-JP" altLang="en-US" smtClean="0"/>
              <a:t>2022/3/29</a:t>
            </a:fld>
            <a:endParaRPr kumimoji="1" lang="ja-JP" altLang="en-US"/>
          </a:p>
        </p:txBody>
      </p:sp>
      <p:sp>
        <p:nvSpPr>
          <p:cNvPr id="4" name="フッター プレースホルダー 3">
            <a:extLst>
              <a:ext uri="{FF2B5EF4-FFF2-40B4-BE49-F238E27FC236}">
                <a16:creationId xmlns:a16="http://schemas.microsoft.com/office/drawing/2014/main" id="{F6367B9F-A0B4-4348-9C4B-89D15EDCB2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42CC2C2F-D89E-474B-9003-7069E7D90C0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DCC25F-5D23-455B-B707-89EC30CA97BB}" type="slidenum">
              <a:rPr kumimoji="1" lang="ja-JP" altLang="en-US" smtClean="0"/>
              <a:t>‹#›</a:t>
            </a:fld>
            <a:endParaRPr kumimoji="1" lang="ja-JP" altLang="en-US"/>
          </a:p>
        </p:txBody>
      </p:sp>
    </p:spTree>
    <p:extLst>
      <p:ext uri="{BB962C8B-B14F-4D97-AF65-F5344CB8AC3E}">
        <p14:creationId xmlns:p14="http://schemas.microsoft.com/office/powerpoint/2010/main" val="34457490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00887C-0EF1-4AC1-9E9B-79863B12620D}" type="datetimeFigureOut">
              <a:rPr kumimoji="1" lang="ja-JP" altLang="en-US" smtClean="0"/>
              <a:t>2022/3/29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9A420A-BDF0-4775-9670-07D3BFB5E94B}" type="slidenum">
              <a:rPr kumimoji="1" lang="ja-JP" altLang="en-US" smtClean="0"/>
              <a:t>‹#›</a:t>
            </a:fld>
            <a:endParaRPr kumimoji="1" lang="ja-JP" altLang="en-US"/>
          </a:p>
        </p:txBody>
      </p:sp>
    </p:spTree>
    <p:extLst>
      <p:ext uri="{BB962C8B-B14F-4D97-AF65-F5344CB8AC3E}">
        <p14:creationId xmlns:p14="http://schemas.microsoft.com/office/powerpoint/2010/main" val="179967786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1524000" y="948532"/>
            <a:ext cx="9144000" cy="2387600"/>
          </a:xfrm>
        </p:spPr>
        <p:txBody>
          <a:bodyPr anchor="b">
            <a:noAutofit/>
          </a:bodyPr>
          <a:lstStyle>
            <a:lvl1pPr algn="ctr">
              <a:defRPr sz="4000" b="1" baseline="0">
                <a:solidFill>
                  <a:srgbClr val="002060"/>
                </a:solidFill>
                <a:latin typeface="+mn-lt"/>
                <a:ea typeface="+mn-ea"/>
              </a:defRPr>
            </a:lvl1pPr>
          </a:lstStyle>
          <a:p>
            <a:r>
              <a:rPr kumimoji="1" lang="ja-JP" altLang="en-US" dirty="0"/>
              <a:t>発表の内容と構成が想像できる</a:t>
            </a:r>
            <a:br>
              <a:rPr kumimoji="1" lang="en-US" altLang="ja-JP" dirty="0"/>
            </a:br>
            <a:r>
              <a:rPr kumimoji="1" lang="ja-JP" altLang="en-US" dirty="0"/>
              <a:t>発表題目をここに書く</a:t>
            </a:r>
            <a:br>
              <a:rPr kumimoji="1" lang="en-US" altLang="ja-JP" dirty="0"/>
            </a:br>
            <a:r>
              <a:rPr kumimoji="1" lang="ja-JP" altLang="en-US" dirty="0"/>
              <a:t>単語の途中で改行しない</a:t>
            </a:r>
          </a:p>
        </p:txBody>
      </p:sp>
      <p:sp>
        <p:nvSpPr>
          <p:cNvPr id="3" name="サブタイトル 2"/>
          <p:cNvSpPr>
            <a:spLocks noGrp="1"/>
          </p:cNvSpPr>
          <p:nvPr>
            <p:ph type="subTitle" idx="1" hasCustomPrompt="1"/>
          </p:nvPr>
        </p:nvSpPr>
        <p:spPr>
          <a:xfrm>
            <a:off x="1524000" y="3857623"/>
            <a:ext cx="9144000" cy="561975"/>
          </a:xfrm>
        </p:spPr>
        <p:txBody>
          <a:bodyPr>
            <a:noAutofit/>
          </a:bodyPr>
          <a:lstStyle>
            <a:lvl1pPr marL="0" indent="0" algn="ctr">
              <a:buNone/>
              <a:defRPr sz="2800" b="0" baseline="0">
                <a:latin typeface="+mn-lt"/>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発表者名</a:t>
            </a:r>
            <a:endParaRPr kumimoji="1" lang="en-US" altLang="ja-JP" dirty="0"/>
          </a:p>
        </p:txBody>
      </p:sp>
      <p:sp>
        <p:nvSpPr>
          <p:cNvPr id="11" name="テキスト プレースホルダー 10"/>
          <p:cNvSpPr>
            <a:spLocks noGrp="1"/>
          </p:cNvSpPr>
          <p:nvPr>
            <p:ph type="body" sz="quarter" idx="11" hasCustomPrompt="1"/>
          </p:nvPr>
        </p:nvSpPr>
        <p:spPr>
          <a:xfrm>
            <a:off x="1524000" y="4465637"/>
            <a:ext cx="9144000" cy="469900"/>
          </a:xfrm>
        </p:spPr>
        <p:txBody>
          <a:bodyPr>
            <a:normAutofit/>
          </a:bodyPr>
          <a:lstStyle>
            <a:lvl1pPr marL="0" indent="0" algn="ctr">
              <a:buNone/>
              <a:defRPr sz="2000" b="0" baseline="0">
                <a:latin typeface="+mn-lt"/>
                <a:ea typeface="+mn-ea"/>
              </a:defRPr>
            </a:lvl1pPr>
          </a:lstStyle>
          <a:p>
            <a:pPr lvl="0"/>
            <a:r>
              <a:rPr kumimoji="1" lang="ja-JP" altLang="en-US" dirty="0"/>
              <a:t>身分や所属など</a:t>
            </a:r>
          </a:p>
        </p:txBody>
      </p:sp>
      <p:cxnSp>
        <p:nvCxnSpPr>
          <p:cNvPr id="13" name="直線コネクタ 12"/>
          <p:cNvCxnSpPr/>
          <p:nvPr userDrawn="1"/>
        </p:nvCxnSpPr>
        <p:spPr>
          <a:xfrm flipV="1">
            <a:off x="0" y="5176838"/>
            <a:ext cx="1219200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5" name="テキスト プレースホルダー 14"/>
          <p:cNvSpPr>
            <a:spLocks noGrp="1"/>
          </p:cNvSpPr>
          <p:nvPr>
            <p:ph type="body" sz="quarter" idx="12" hasCustomPrompt="1"/>
          </p:nvPr>
        </p:nvSpPr>
        <p:spPr>
          <a:xfrm>
            <a:off x="8420098" y="152399"/>
            <a:ext cx="3594101" cy="378541"/>
          </a:xfrm>
          <a:ln>
            <a:noFill/>
          </a:ln>
        </p:spPr>
        <p:txBody>
          <a:bodyPr>
            <a:noAutofit/>
          </a:bodyPr>
          <a:lstStyle>
            <a:lvl1pPr marL="0" indent="0">
              <a:buNone/>
              <a:defRPr sz="2000" b="0" baseline="0">
                <a:solidFill>
                  <a:srgbClr val="002060"/>
                </a:solidFill>
                <a:latin typeface="+mn-lt"/>
                <a:ea typeface="+mn-ea"/>
              </a:defRPr>
            </a:lvl1pPr>
          </a:lstStyle>
          <a:p>
            <a:pPr lvl="0"/>
            <a:r>
              <a:rPr kumimoji="1" lang="ja-JP" altLang="en-US" dirty="0"/>
              <a:t>会議名と日程を書いておく</a:t>
            </a:r>
          </a:p>
        </p:txBody>
      </p:sp>
      <p:sp>
        <p:nvSpPr>
          <p:cNvPr id="5" name="テキスト プレースホルダー 4">
            <a:extLst>
              <a:ext uri="{FF2B5EF4-FFF2-40B4-BE49-F238E27FC236}">
                <a16:creationId xmlns:a16="http://schemas.microsoft.com/office/drawing/2014/main" id="{862AB71B-53E6-4100-8A0A-BEA5E9EAD8E6}"/>
              </a:ext>
            </a:extLst>
          </p:cNvPr>
          <p:cNvSpPr>
            <a:spLocks noGrp="1"/>
          </p:cNvSpPr>
          <p:nvPr>
            <p:ph type="body" sz="quarter" idx="13" hasCustomPrompt="1"/>
          </p:nvPr>
        </p:nvSpPr>
        <p:spPr>
          <a:xfrm>
            <a:off x="3048000" y="5578475"/>
            <a:ext cx="6207760" cy="933450"/>
          </a:xfrm>
        </p:spPr>
        <p:txBody>
          <a:bodyPr>
            <a:normAutofit/>
          </a:bodyPr>
          <a:lstStyle>
            <a:lvl1pPr marL="0" indent="0">
              <a:buNone/>
              <a:defRPr sz="1600" b="0" baseline="0">
                <a:latin typeface="+mn-lt"/>
                <a:ea typeface="+mn-ea"/>
              </a:defRPr>
            </a:lvl1pPr>
            <a:lvl2pPr>
              <a:defRPr baseline="0"/>
            </a:lvl2pPr>
            <a:lvl3pPr>
              <a:defRPr baseline="0"/>
            </a:lvl3pPr>
            <a:lvl4pPr>
              <a:defRPr baseline="0"/>
            </a:lvl4pPr>
            <a:lvl5pPr>
              <a:defRPr baseline="0"/>
            </a:lvl5pPr>
          </a:lstStyle>
          <a:p>
            <a:pPr lvl="0"/>
            <a:r>
              <a:rPr kumimoji="1" lang="en-US" altLang="ja-JP" dirty="0"/>
              <a:t>[</a:t>
            </a:r>
            <a:r>
              <a:rPr kumimoji="1" lang="ja-JP" altLang="en-US" dirty="0"/>
              <a:t>付記</a:t>
            </a:r>
            <a:r>
              <a:rPr kumimoji="1" lang="en-US" altLang="ja-JP" dirty="0"/>
              <a:t>]</a:t>
            </a:r>
            <a:endParaRPr kumimoji="1" lang="ja-JP" altLang="en-US" dirty="0"/>
          </a:p>
        </p:txBody>
      </p:sp>
    </p:spTree>
    <p:extLst>
      <p:ext uri="{BB962C8B-B14F-4D97-AF65-F5344CB8AC3E}">
        <p14:creationId xmlns:p14="http://schemas.microsoft.com/office/powerpoint/2010/main" val="4212593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1">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2C39E4C5-ACDF-4F1F-9A8E-FF6727FB9641}"/>
              </a:ext>
            </a:extLst>
          </p:cNvPr>
          <p:cNvSpPr/>
          <p:nvPr userDrawn="1"/>
        </p:nvSpPr>
        <p:spPr>
          <a:xfrm>
            <a:off x="0" y="0"/>
            <a:ext cx="12192000" cy="81812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aseline="0">
              <a:latin typeface="+mn-lt"/>
              <a:ea typeface="+mn-ea"/>
            </a:endParaRPr>
          </a:p>
        </p:txBody>
      </p:sp>
      <p:sp>
        <p:nvSpPr>
          <p:cNvPr id="3" name="コンテンツ プレースホルダー 2"/>
          <p:cNvSpPr>
            <a:spLocks noGrp="1"/>
          </p:cNvSpPr>
          <p:nvPr>
            <p:ph idx="1" hasCustomPrompt="1"/>
          </p:nvPr>
        </p:nvSpPr>
        <p:spPr>
          <a:xfrm>
            <a:off x="558800" y="1047752"/>
            <a:ext cx="11099800" cy="5537403"/>
          </a:xfrm>
        </p:spPr>
        <p:txBody>
          <a:bodyPr/>
          <a:lstStyle>
            <a:lvl1pPr marL="457200" indent="-457200">
              <a:lnSpc>
                <a:spcPct val="150000"/>
              </a:lnSpc>
              <a:buClrTx/>
              <a:buFont typeface="Arial" panose="020B0604020202020204" pitchFamily="34" charset="0"/>
              <a:buChar char="•"/>
              <a:defRPr sz="2400" b="0" baseline="0">
                <a:solidFill>
                  <a:srgbClr val="002060"/>
                </a:solidFill>
                <a:latin typeface="+mn-lt"/>
                <a:ea typeface="+mn-ea"/>
              </a:defRPr>
            </a:lvl1pPr>
            <a:lvl2pPr marL="800100" marR="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kumimoji="1" lang="en-US" altLang="ja-JP" sz="2000" b="0" kern="1200" baseline="0" dirty="0">
                <a:solidFill>
                  <a:srgbClr val="002060"/>
                </a:solidFill>
                <a:latin typeface="+mn-lt"/>
                <a:ea typeface="+mn-ea"/>
                <a:cs typeface="+mn-cs"/>
              </a:defRPr>
            </a:lvl2pPr>
            <a:lvl3pPr marL="1252538" indent="-338138">
              <a:lnSpc>
                <a:spcPct val="150000"/>
              </a:lnSpc>
              <a:buClrTx/>
              <a:buFont typeface="Arial" panose="020B0604020202020204" pitchFamily="34" charset="0"/>
              <a:buChar char="•"/>
              <a:defRPr kumimoji="1" lang="en-US" altLang="ja-JP" sz="1800" b="0" kern="1200" baseline="0" dirty="0">
                <a:solidFill>
                  <a:srgbClr val="002060"/>
                </a:solidFill>
                <a:latin typeface="+mn-lt"/>
                <a:ea typeface="+mn-ea"/>
                <a:cs typeface="+mn-cs"/>
              </a:defRPr>
            </a:lvl3pPr>
            <a:lvl4pPr marL="1706563" indent="-334963">
              <a:lnSpc>
                <a:spcPct val="150000"/>
              </a:lnSpc>
              <a:buClrTx/>
              <a:buFont typeface="Arial" panose="020B0604020202020204" pitchFamily="34" charset="0"/>
              <a:buChar char="•"/>
              <a:defRPr baseline="0">
                <a:solidFill>
                  <a:srgbClr val="002060"/>
                </a:solidFill>
                <a:latin typeface="+mn-lt"/>
                <a:ea typeface="+mn-ea"/>
              </a:defRPr>
            </a:lvl4pPr>
            <a:lvl5pPr marL="2151063" indent="-322263">
              <a:lnSpc>
                <a:spcPct val="150000"/>
              </a:lnSpc>
              <a:buClrTx/>
              <a:buFont typeface="Arial" panose="020B0604020202020204" pitchFamily="34" charset="0"/>
              <a:buChar char="•"/>
              <a:defRPr baseline="0">
                <a:solidFill>
                  <a:srgbClr val="002060"/>
                </a:solidFill>
                <a:latin typeface="+mn-lt"/>
                <a:ea typeface="+mn-ea"/>
              </a:defRPr>
            </a:lvl5pPr>
          </a:lstStyle>
          <a:p>
            <a:pPr lvl="0"/>
            <a:r>
              <a:rPr kumimoji="1" lang="ja-JP" altLang="en-US" dirty="0"/>
              <a:t>メッセージの補足説明</a:t>
            </a:r>
            <a:endParaRPr kumimoji="1" lang="en-US" altLang="ja-JP" dirty="0"/>
          </a:p>
          <a:p>
            <a:pPr lvl="1"/>
            <a:r>
              <a:rPr kumimoji="1" lang="ja-JP" altLang="en-US" dirty="0"/>
              <a:t>第２段</a:t>
            </a:r>
            <a:endParaRPr kumimoji="1" lang="en-US" altLang="ja-JP" dirty="0"/>
          </a:p>
          <a:p>
            <a:pPr lvl="2"/>
            <a:r>
              <a:rPr kumimoji="1" lang="ja-JP" altLang="en-US" dirty="0"/>
              <a:t>第３段</a:t>
            </a:r>
            <a:endParaRPr kumimoji="1" lang="en-US" altLang="ja-JP" dirty="0"/>
          </a:p>
          <a:p>
            <a:pPr lvl="3"/>
            <a:r>
              <a:rPr kumimoji="1" lang="ja-JP" altLang="en-US" dirty="0"/>
              <a:t>第４段</a:t>
            </a:r>
            <a:endParaRPr kumimoji="1" lang="en-US" altLang="ja-JP" dirty="0"/>
          </a:p>
          <a:p>
            <a:pPr lvl="4"/>
            <a:r>
              <a:rPr kumimoji="1" lang="ja-JP" altLang="en-US" dirty="0"/>
              <a:t>第５弾</a:t>
            </a:r>
            <a:endParaRPr kumimoji="1" lang="en-US" altLang="ja-JP" dirty="0"/>
          </a:p>
          <a:p>
            <a:pPr lvl="3"/>
            <a:endParaRPr kumimoji="1" lang="en-US" altLang="ja-JP" dirty="0"/>
          </a:p>
          <a:p>
            <a:pPr lvl="3"/>
            <a:endParaRPr kumimoji="1" lang="en-US" altLang="ja-JP" dirty="0"/>
          </a:p>
          <a:p>
            <a:pPr lvl="1"/>
            <a:endParaRPr kumimoji="1" lang="en-US" altLang="ja-JP" dirty="0"/>
          </a:p>
          <a:p>
            <a:pPr lvl="0"/>
            <a:endParaRPr kumimoji="1" lang="en-US" altLang="ja-JP" dirty="0"/>
          </a:p>
          <a:p>
            <a:pPr lvl="0"/>
            <a:endParaRPr kumimoji="1" lang="en-US" altLang="ja-JP" dirty="0"/>
          </a:p>
          <a:p>
            <a:pPr lvl="1"/>
            <a:endParaRPr kumimoji="1" lang="en-US" altLang="ja-JP" dirty="0"/>
          </a:p>
        </p:txBody>
      </p:sp>
      <p:sp>
        <p:nvSpPr>
          <p:cNvPr id="18" name="テキスト プレースホルダー 17"/>
          <p:cNvSpPr>
            <a:spLocks noGrp="1"/>
          </p:cNvSpPr>
          <p:nvPr>
            <p:ph type="body" sz="quarter" idx="11" hasCustomPrompt="1"/>
          </p:nvPr>
        </p:nvSpPr>
        <p:spPr>
          <a:xfrm>
            <a:off x="210574" y="304653"/>
            <a:ext cx="11455400" cy="469900"/>
          </a:xfrm>
        </p:spPr>
        <p:txBody>
          <a:bodyPr/>
          <a:lstStyle>
            <a:lvl1pPr marL="0" indent="0">
              <a:buNone/>
              <a:defRPr b="0" baseline="0">
                <a:solidFill>
                  <a:schemeClr val="bg1"/>
                </a:solidFill>
                <a:latin typeface="+mn-lt"/>
                <a:ea typeface="+mn-ea"/>
              </a:defRPr>
            </a:lvl1pPr>
            <a:lvl2pPr marL="457200" indent="0">
              <a:buNone/>
              <a:defRPr/>
            </a:lvl2pPr>
            <a:lvl3pPr marL="914400" indent="0">
              <a:buNone/>
              <a:defRPr/>
            </a:lvl3pPr>
            <a:lvl4pPr marL="1371600" indent="0">
              <a:buNone/>
              <a:defRPr/>
            </a:lvl4pPr>
            <a:lvl5pPr marL="1828800" indent="0">
              <a:buNone/>
              <a:defRPr/>
            </a:lvl5pPr>
          </a:lstStyle>
          <a:p>
            <a:pPr lvl="0"/>
            <a:r>
              <a:rPr kumimoji="1" lang="ja-JP" altLang="en-US" dirty="0"/>
              <a:t>スライドの話題＝問い（論点）</a:t>
            </a:r>
            <a:endParaRPr kumimoji="1" lang="en-US" altLang="ja-JP" dirty="0"/>
          </a:p>
        </p:txBody>
      </p:sp>
      <p:sp>
        <p:nvSpPr>
          <p:cNvPr id="23" name="テキスト ボックス 22"/>
          <p:cNvSpPr txBox="1"/>
          <p:nvPr userDrawn="1"/>
        </p:nvSpPr>
        <p:spPr>
          <a:xfrm>
            <a:off x="11493500" y="315648"/>
            <a:ext cx="561372" cy="461665"/>
          </a:xfrm>
          <a:prstGeom prst="rect">
            <a:avLst/>
          </a:prstGeom>
          <a:noFill/>
        </p:spPr>
        <p:txBody>
          <a:bodyPr wrap="none" rtlCol="0">
            <a:spAutoFit/>
          </a:bodyPr>
          <a:lstStyle/>
          <a:p>
            <a:fld id="{86695743-78A6-41C5-8EC9-B94E39B9B94D}" type="slidenum">
              <a:rPr kumimoji="1" lang="ja-JP" altLang="en-US" sz="2400" baseline="0" smtClean="0">
                <a:solidFill>
                  <a:schemeClr val="bg1"/>
                </a:solidFill>
                <a:latin typeface="+mn-lt"/>
                <a:ea typeface="+mn-ea"/>
              </a:rPr>
              <a:t>‹#›</a:t>
            </a:fld>
            <a:endParaRPr kumimoji="1" lang="ja-JP" altLang="en-US" sz="2400" baseline="0" dirty="0">
              <a:solidFill>
                <a:schemeClr val="bg1"/>
              </a:solidFill>
              <a:latin typeface="+mn-lt"/>
              <a:ea typeface="+mn-ea"/>
            </a:endParaRPr>
          </a:p>
        </p:txBody>
      </p:sp>
      <p:cxnSp>
        <p:nvCxnSpPr>
          <p:cNvPr id="26" name="直線コネクタ 25"/>
          <p:cNvCxnSpPr/>
          <p:nvPr userDrawn="1"/>
        </p:nvCxnSpPr>
        <p:spPr>
          <a:xfrm>
            <a:off x="0" y="825500"/>
            <a:ext cx="12192000" cy="0"/>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7688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タイトルとコンテンツ1">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2C39E4C5-ACDF-4F1F-9A8E-FF6727FB9641}"/>
              </a:ext>
            </a:extLst>
          </p:cNvPr>
          <p:cNvSpPr/>
          <p:nvPr userDrawn="1"/>
        </p:nvSpPr>
        <p:spPr>
          <a:xfrm>
            <a:off x="0" y="0"/>
            <a:ext cx="12192000" cy="81812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aseline="0">
              <a:latin typeface="+mn-lt"/>
              <a:ea typeface="+mn-ea"/>
            </a:endParaRPr>
          </a:p>
        </p:txBody>
      </p:sp>
      <p:sp>
        <p:nvSpPr>
          <p:cNvPr id="3" name="コンテンツ プレースホルダー 2"/>
          <p:cNvSpPr>
            <a:spLocks noGrp="1"/>
          </p:cNvSpPr>
          <p:nvPr>
            <p:ph idx="1" hasCustomPrompt="1"/>
          </p:nvPr>
        </p:nvSpPr>
        <p:spPr>
          <a:xfrm>
            <a:off x="417815" y="1047751"/>
            <a:ext cx="5537200" cy="5537403"/>
          </a:xfrm>
        </p:spPr>
        <p:txBody>
          <a:bodyPr/>
          <a:lstStyle>
            <a:lvl1pPr marL="457200" indent="-457200">
              <a:lnSpc>
                <a:spcPct val="150000"/>
              </a:lnSpc>
              <a:buClrTx/>
              <a:buFont typeface="Arial" panose="020B0604020202020204" pitchFamily="34" charset="0"/>
              <a:buChar char="•"/>
              <a:defRPr sz="2400" b="0" baseline="0">
                <a:solidFill>
                  <a:srgbClr val="002060"/>
                </a:solidFill>
                <a:latin typeface="+mn-lt"/>
                <a:ea typeface="+mn-ea"/>
              </a:defRPr>
            </a:lvl1pPr>
            <a:lvl2pPr marL="800100" marR="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kumimoji="1" lang="en-US" altLang="ja-JP" sz="2000" b="0" kern="1200" baseline="0" dirty="0">
                <a:solidFill>
                  <a:srgbClr val="002060"/>
                </a:solidFill>
                <a:latin typeface="+mn-lt"/>
                <a:ea typeface="+mn-ea"/>
                <a:cs typeface="+mn-cs"/>
              </a:defRPr>
            </a:lvl2pPr>
            <a:lvl3pPr marL="1252538" indent="-338138">
              <a:lnSpc>
                <a:spcPct val="150000"/>
              </a:lnSpc>
              <a:buClrTx/>
              <a:buFont typeface="Arial" panose="020B0604020202020204" pitchFamily="34" charset="0"/>
              <a:buChar char="•"/>
              <a:defRPr kumimoji="1" lang="en-US" altLang="ja-JP" sz="1800" b="0" kern="1200" baseline="0" dirty="0">
                <a:solidFill>
                  <a:srgbClr val="002060"/>
                </a:solidFill>
                <a:latin typeface="+mn-lt"/>
                <a:ea typeface="+mn-ea"/>
                <a:cs typeface="+mn-cs"/>
              </a:defRPr>
            </a:lvl3pPr>
            <a:lvl4pPr marL="1706563" indent="-334963">
              <a:lnSpc>
                <a:spcPct val="150000"/>
              </a:lnSpc>
              <a:buClrTx/>
              <a:buFont typeface="Arial" panose="020B0604020202020204" pitchFamily="34" charset="0"/>
              <a:buChar char="•"/>
              <a:defRPr baseline="0">
                <a:solidFill>
                  <a:srgbClr val="002060"/>
                </a:solidFill>
                <a:latin typeface="+mn-lt"/>
                <a:ea typeface="+mn-ea"/>
              </a:defRPr>
            </a:lvl4pPr>
            <a:lvl5pPr marL="2151063" indent="-322263">
              <a:lnSpc>
                <a:spcPct val="150000"/>
              </a:lnSpc>
              <a:buClrTx/>
              <a:buFont typeface="Arial" panose="020B0604020202020204" pitchFamily="34" charset="0"/>
              <a:buChar char="•"/>
              <a:defRPr baseline="0">
                <a:solidFill>
                  <a:srgbClr val="002060"/>
                </a:solidFill>
                <a:latin typeface="+mn-lt"/>
                <a:ea typeface="+mn-ea"/>
              </a:defRPr>
            </a:lvl5pPr>
          </a:lstStyle>
          <a:p>
            <a:pPr lvl="0"/>
            <a:r>
              <a:rPr kumimoji="1" lang="ja-JP" altLang="en-US" dirty="0"/>
              <a:t>メッセージの補足説明</a:t>
            </a:r>
            <a:endParaRPr kumimoji="1" lang="en-US" altLang="ja-JP" dirty="0"/>
          </a:p>
          <a:p>
            <a:pPr lvl="1"/>
            <a:r>
              <a:rPr kumimoji="1" lang="ja-JP" altLang="en-US" dirty="0"/>
              <a:t>第２段</a:t>
            </a:r>
            <a:endParaRPr kumimoji="1" lang="en-US" altLang="ja-JP" dirty="0"/>
          </a:p>
          <a:p>
            <a:pPr lvl="2"/>
            <a:r>
              <a:rPr kumimoji="1" lang="ja-JP" altLang="en-US" dirty="0"/>
              <a:t>第３段</a:t>
            </a:r>
            <a:endParaRPr kumimoji="1" lang="en-US" altLang="ja-JP" dirty="0"/>
          </a:p>
          <a:p>
            <a:pPr lvl="3"/>
            <a:r>
              <a:rPr kumimoji="1" lang="ja-JP" altLang="en-US" dirty="0"/>
              <a:t>第４段</a:t>
            </a:r>
            <a:endParaRPr kumimoji="1" lang="en-US" altLang="ja-JP" dirty="0"/>
          </a:p>
          <a:p>
            <a:pPr lvl="4"/>
            <a:r>
              <a:rPr kumimoji="1" lang="ja-JP" altLang="en-US" dirty="0"/>
              <a:t>第５弾</a:t>
            </a:r>
            <a:endParaRPr kumimoji="1" lang="en-US" altLang="ja-JP" dirty="0"/>
          </a:p>
          <a:p>
            <a:pPr lvl="3"/>
            <a:endParaRPr kumimoji="1" lang="en-US" altLang="ja-JP" dirty="0"/>
          </a:p>
          <a:p>
            <a:pPr lvl="3"/>
            <a:endParaRPr kumimoji="1" lang="en-US" altLang="ja-JP" dirty="0"/>
          </a:p>
          <a:p>
            <a:pPr lvl="1"/>
            <a:endParaRPr kumimoji="1" lang="en-US" altLang="ja-JP" dirty="0"/>
          </a:p>
          <a:p>
            <a:pPr lvl="0"/>
            <a:endParaRPr kumimoji="1" lang="en-US" altLang="ja-JP" dirty="0"/>
          </a:p>
          <a:p>
            <a:pPr lvl="0"/>
            <a:endParaRPr kumimoji="1" lang="en-US" altLang="ja-JP" dirty="0"/>
          </a:p>
          <a:p>
            <a:pPr lvl="1"/>
            <a:endParaRPr kumimoji="1" lang="en-US" altLang="ja-JP" dirty="0"/>
          </a:p>
        </p:txBody>
      </p:sp>
      <p:sp>
        <p:nvSpPr>
          <p:cNvPr id="18" name="テキスト プレースホルダー 17"/>
          <p:cNvSpPr>
            <a:spLocks noGrp="1"/>
          </p:cNvSpPr>
          <p:nvPr>
            <p:ph type="body" sz="quarter" idx="11" hasCustomPrompt="1"/>
          </p:nvPr>
        </p:nvSpPr>
        <p:spPr>
          <a:xfrm>
            <a:off x="210574" y="304653"/>
            <a:ext cx="11455400" cy="469900"/>
          </a:xfrm>
        </p:spPr>
        <p:txBody>
          <a:bodyPr/>
          <a:lstStyle>
            <a:lvl1pPr marL="0" indent="0">
              <a:buNone/>
              <a:defRPr b="0" baseline="0">
                <a:solidFill>
                  <a:schemeClr val="bg1"/>
                </a:solidFill>
                <a:latin typeface="+mn-lt"/>
                <a:ea typeface="+mn-ea"/>
              </a:defRPr>
            </a:lvl1pPr>
            <a:lvl2pPr marL="457200" indent="0">
              <a:buNone/>
              <a:defRPr/>
            </a:lvl2pPr>
            <a:lvl3pPr marL="914400" indent="0">
              <a:buNone/>
              <a:defRPr/>
            </a:lvl3pPr>
            <a:lvl4pPr marL="1371600" indent="0">
              <a:buNone/>
              <a:defRPr/>
            </a:lvl4pPr>
            <a:lvl5pPr marL="1828800" indent="0">
              <a:buNone/>
              <a:defRPr/>
            </a:lvl5pPr>
          </a:lstStyle>
          <a:p>
            <a:pPr lvl="0"/>
            <a:r>
              <a:rPr kumimoji="1" lang="ja-JP" altLang="en-US" dirty="0"/>
              <a:t>スライドの話題＝問い（論点）</a:t>
            </a:r>
            <a:endParaRPr kumimoji="1" lang="en-US" altLang="ja-JP" dirty="0"/>
          </a:p>
        </p:txBody>
      </p:sp>
      <p:sp>
        <p:nvSpPr>
          <p:cNvPr id="23" name="テキスト ボックス 22"/>
          <p:cNvSpPr txBox="1"/>
          <p:nvPr userDrawn="1"/>
        </p:nvSpPr>
        <p:spPr>
          <a:xfrm>
            <a:off x="11493500" y="315648"/>
            <a:ext cx="561372" cy="461665"/>
          </a:xfrm>
          <a:prstGeom prst="rect">
            <a:avLst/>
          </a:prstGeom>
          <a:noFill/>
        </p:spPr>
        <p:txBody>
          <a:bodyPr wrap="none" rtlCol="0">
            <a:spAutoFit/>
          </a:bodyPr>
          <a:lstStyle/>
          <a:p>
            <a:fld id="{86695743-78A6-41C5-8EC9-B94E39B9B94D}" type="slidenum">
              <a:rPr kumimoji="1" lang="ja-JP" altLang="en-US" sz="2400" baseline="0" smtClean="0">
                <a:solidFill>
                  <a:schemeClr val="bg1"/>
                </a:solidFill>
                <a:latin typeface="+mn-lt"/>
                <a:ea typeface="+mn-ea"/>
              </a:rPr>
              <a:t>‹#›</a:t>
            </a:fld>
            <a:endParaRPr kumimoji="1" lang="ja-JP" altLang="en-US" sz="2400" baseline="0" dirty="0">
              <a:solidFill>
                <a:schemeClr val="bg1"/>
              </a:solidFill>
              <a:latin typeface="+mn-lt"/>
              <a:ea typeface="+mn-ea"/>
            </a:endParaRPr>
          </a:p>
        </p:txBody>
      </p:sp>
      <p:cxnSp>
        <p:nvCxnSpPr>
          <p:cNvPr id="26" name="直線コネクタ 25"/>
          <p:cNvCxnSpPr/>
          <p:nvPr userDrawn="1"/>
        </p:nvCxnSpPr>
        <p:spPr>
          <a:xfrm>
            <a:off x="0" y="825500"/>
            <a:ext cx="12192000" cy="0"/>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7" name="コンテンツ プレースホルダー 2">
            <a:extLst>
              <a:ext uri="{FF2B5EF4-FFF2-40B4-BE49-F238E27FC236}">
                <a16:creationId xmlns:a16="http://schemas.microsoft.com/office/drawing/2014/main" id="{9C1DD553-36E6-45C4-B85C-174924470926}"/>
              </a:ext>
            </a:extLst>
          </p:cNvPr>
          <p:cNvSpPr>
            <a:spLocks noGrp="1"/>
          </p:cNvSpPr>
          <p:nvPr>
            <p:ph idx="12" hasCustomPrompt="1"/>
          </p:nvPr>
        </p:nvSpPr>
        <p:spPr>
          <a:xfrm>
            <a:off x="6236986" y="1047751"/>
            <a:ext cx="5537200" cy="5537403"/>
          </a:xfrm>
        </p:spPr>
        <p:txBody>
          <a:bodyPr/>
          <a:lstStyle>
            <a:lvl1pPr marL="457200" indent="-457200">
              <a:lnSpc>
                <a:spcPct val="150000"/>
              </a:lnSpc>
              <a:buClrTx/>
              <a:buFont typeface="Arial" panose="020B0604020202020204" pitchFamily="34" charset="0"/>
              <a:buChar char="•"/>
              <a:defRPr sz="2400" b="0" baseline="0">
                <a:solidFill>
                  <a:srgbClr val="002060"/>
                </a:solidFill>
                <a:latin typeface="+mn-lt"/>
                <a:ea typeface="+mn-ea"/>
              </a:defRPr>
            </a:lvl1pPr>
            <a:lvl2pPr marL="800100" marR="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kumimoji="1" lang="en-US" altLang="ja-JP" sz="2000" b="0" kern="1200" baseline="0" dirty="0">
                <a:solidFill>
                  <a:srgbClr val="002060"/>
                </a:solidFill>
                <a:latin typeface="+mn-lt"/>
                <a:ea typeface="+mn-ea"/>
                <a:cs typeface="+mn-cs"/>
              </a:defRPr>
            </a:lvl2pPr>
            <a:lvl3pPr marL="1252538" indent="-338138">
              <a:lnSpc>
                <a:spcPct val="150000"/>
              </a:lnSpc>
              <a:buClrTx/>
              <a:buFont typeface="Arial" panose="020B0604020202020204" pitchFamily="34" charset="0"/>
              <a:buChar char="•"/>
              <a:defRPr kumimoji="1" lang="en-US" altLang="ja-JP" sz="1800" b="0" kern="1200" baseline="0" dirty="0">
                <a:solidFill>
                  <a:srgbClr val="002060"/>
                </a:solidFill>
                <a:latin typeface="+mn-lt"/>
                <a:ea typeface="+mn-ea"/>
                <a:cs typeface="+mn-cs"/>
              </a:defRPr>
            </a:lvl3pPr>
            <a:lvl4pPr marL="1706563" indent="-334963">
              <a:lnSpc>
                <a:spcPct val="150000"/>
              </a:lnSpc>
              <a:buClrTx/>
              <a:buFont typeface="Arial" panose="020B0604020202020204" pitchFamily="34" charset="0"/>
              <a:buChar char="•"/>
              <a:defRPr baseline="0">
                <a:solidFill>
                  <a:srgbClr val="002060"/>
                </a:solidFill>
                <a:latin typeface="+mn-lt"/>
                <a:ea typeface="+mn-ea"/>
              </a:defRPr>
            </a:lvl4pPr>
            <a:lvl5pPr marL="2151063" indent="-322263">
              <a:lnSpc>
                <a:spcPct val="150000"/>
              </a:lnSpc>
              <a:buClrTx/>
              <a:buFont typeface="Arial" panose="020B0604020202020204" pitchFamily="34" charset="0"/>
              <a:buChar char="•"/>
              <a:defRPr baseline="0">
                <a:solidFill>
                  <a:srgbClr val="002060"/>
                </a:solidFill>
                <a:latin typeface="+mn-lt"/>
                <a:ea typeface="+mn-ea"/>
              </a:defRPr>
            </a:lvl5pPr>
          </a:lstStyle>
          <a:p>
            <a:pPr lvl="0"/>
            <a:r>
              <a:rPr kumimoji="1" lang="ja-JP" altLang="en-US" dirty="0"/>
              <a:t>メッセージの補足説明</a:t>
            </a:r>
            <a:endParaRPr kumimoji="1" lang="en-US" altLang="ja-JP" dirty="0"/>
          </a:p>
          <a:p>
            <a:pPr lvl="1"/>
            <a:r>
              <a:rPr kumimoji="1" lang="ja-JP" altLang="en-US" dirty="0"/>
              <a:t>第２段</a:t>
            </a:r>
            <a:endParaRPr kumimoji="1" lang="en-US" altLang="ja-JP" dirty="0"/>
          </a:p>
          <a:p>
            <a:pPr lvl="2"/>
            <a:r>
              <a:rPr kumimoji="1" lang="ja-JP" altLang="en-US" dirty="0"/>
              <a:t>第３段</a:t>
            </a:r>
            <a:endParaRPr kumimoji="1" lang="en-US" altLang="ja-JP" dirty="0"/>
          </a:p>
          <a:p>
            <a:pPr lvl="3"/>
            <a:r>
              <a:rPr kumimoji="1" lang="ja-JP" altLang="en-US" dirty="0"/>
              <a:t>第４段</a:t>
            </a:r>
            <a:endParaRPr kumimoji="1" lang="en-US" altLang="ja-JP" dirty="0"/>
          </a:p>
          <a:p>
            <a:pPr lvl="4"/>
            <a:r>
              <a:rPr kumimoji="1" lang="ja-JP" altLang="en-US" dirty="0"/>
              <a:t>第５弾</a:t>
            </a:r>
            <a:endParaRPr kumimoji="1" lang="en-US" altLang="ja-JP" dirty="0"/>
          </a:p>
          <a:p>
            <a:pPr lvl="3"/>
            <a:endParaRPr kumimoji="1" lang="en-US" altLang="ja-JP" dirty="0"/>
          </a:p>
          <a:p>
            <a:pPr lvl="3"/>
            <a:endParaRPr kumimoji="1" lang="en-US" altLang="ja-JP" dirty="0"/>
          </a:p>
          <a:p>
            <a:pPr lvl="1"/>
            <a:endParaRPr kumimoji="1" lang="en-US" altLang="ja-JP" dirty="0"/>
          </a:p>
          <a:p>
            <a:pPr lvl="0"/>
            <a:endParaRPr kumimoji="1" lang="en-US" altLang="ja-JP" dirty="0"/>
          </a:p>
          <a:p>
            <a:pPr lvl="0"/>
            <a:endParaRPr kumimoji="1" lang="en-US" altLang="ja-JP" dirty="0"/>
          </a:p>
          <a:p>
            <a:pPr lvl="1"/>
            <a:endParaRPr kumimoji="1" lang="en-US" altLang="ja-JP" dirty="0"/>
          </a:p>
        </p:txBody>
      </p:sp>
    </p:spTree>
    <p:extLst>
      <p:ext uri="{BB962C8B-B14F-4D97-AF65-F5344CB8AC3E}">
        <p14:creationId xmlns:p14="http://schemas.microsoft.com/office/powerpoint/2010/main" val="3751100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タイトルとコンテンツ2">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54262092-935A-4ED1-B4BA-B0382B567E46}"/>
              </a:ext>
            </a:extLst>
          </p:cNvPr>
          <p:cNvSpPr/>
          <p:nvPr userDrawn="1"/>
        </p:nvSpPr>
        <p:spPr>
          <a:xfrm>
            <a:off x="0" y="7378"/>
            <a:ext cx="12192000" cy="81812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aseline="0">
              <a:latin typeface="+mn-lt"/>
              <a:ea typeface="+mn-ea"/>
            </a:endParaRPr>
          </a:p>
        </p:txBody>
      </p:sp>
      <p:sp>
        <p:nvSpPr>
          <p:cNvPr id="2" name="タイトル 1"/>
          <p:cNvSpPr>
            <a:spLocks noGrp="1"/>
          </p:cNvSpPr>
          <p:nvPr>
            <p:ph type="title" hasCustomPrompt="1"/>
          </p:nvPr>
        </p:nvSpPr>
        <p:spPr>
          <a:xfrm>
            <a:off x="558800" y="1016000"/>
            <a:ext cx="11099800" cy="574676"/>
          </a:xfrm>
        </p:spPr>
        <p:txBody>
          <a:bodyPr>
            <a:noAutofit/>
          </a:bodyPr>
          <a:lstStyle>
            <a:lvl1pPr>
              <a:defRPr sz="2800" b="0" baseline="0">
                <a:solidFill>
                  <a:srgbClr val="002060"/>
                </a:solidFill>
                <a:latin typeface="+mn-lt"/>
                <a:ea typeface="+mn-ea"/>
              </a:defRPr>
            </a:lvl1pPr>
          </a:lstStyle>
          <a:p>
            <a:r>
              <a:rPr kumimoji="1" lang="ja-JP" altLang="en-US" dirty="0"/>
              <a:t>話題について一番伝えたいメッセージ（要点）</a:t>
            </a:r>
          </a:p>
        </p:txBody>
      </p:sp>
      <p:sp>
        <p:nvSpPr>
          <p:cNvPr id="3" name="コンテンツ プレースホルダー 2"/>
          <p:cNvSpPr>
            <a:spLocks noGrp="1"/>
          </p:cNvSpPr>
          <p:nvPr>
            <p:ph idx="1" hasCustomPrompt="1"/>
          </p:nvPr>
        </p:nvSpPr>
        <p:spPr>
          <a:xfrm>
            <a:off x="558800" y="1781175"/>
            <a:ext cx="11099800" cy="4803980"/>
          </a:xfrm>
        </p:spPr>
        <p:txBody>
          <a:bodyPr/>
          <a:lstStyle>
            <a:lvl1pPr marL="457200" indent="-457200">
              <a:lnSpc>
                <a:spcPct val="150000"/>
              </a:lnSpc>
              <a:buClrTx/>
              <a:buFont typeface="Arial" panose="020B0604020202020204" pitchFamily="34" charset="0"/>
              <a:buChar char="•"/>
              <a:defRPr sz="2400" b="0" baseline="0">
                <a:solidFill>
                  <a:srgbClr val="002060"/>
                </a:solidFill>
                <a:latin typeface="+mn-lt"/>
                <a:ea typeface="+mn-ea"/>
              </a:defRPr>
            </a:lvl1pPr>
            <a:lvl2pPr marL="800100" marR="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sz="2000" baseline="0">
                <a:solidFill>
                  <a:srgbClr val="002060"/>
                </a:solidFill>
                <a:latin typeface="+mn-lt"/>
                <a:ea typeface="+mn-ea"/>
              </a:defRPr>
            </a:lvl2pPr>
            <a:lvl3pPr marL="1252538" indent="-338138">
              <a:lnSpc>
                <a:spcPct val="150000"/>
              </a:lnSpc>
              <a:buClrTx/>
              <a:buFont typeface="Arial" panose="020B0604020202020204" pitchFamily="34" charset="0"/>
              <a:buChar char="•"/>
              <a:defRPr sz="1800" baseline="0">
                <a:solidFill>
                  <a:srgbClr val="002060"/>
                </a:solidFill>
                <a:latin typeface="+mn-lt"/>
                <a:ea typeface="+mn-ea"/>
              </a:defRPr>
            </a:lvl3pPr>
            <a:lvl4pPr marL="1706563" indent="-334963">
              <a:lnSpc>
                <a:spcPct val="150000"/>
              </a:lnSpc>
              <a:buClrTx/>
              <a:buFont typeface="Arial" panose="020B0604020202020204" pitchFamily="34" charset="0"/>
              <a:buChar char="•"/>
              <a:defRPr baseline="0">
                <a:solidFill>
                  <a:srgbClr val="002060"/>
                </a:solidFill>
                <a:latin typeface="+mn-lt"/>
                <a:ea typeface="+mn-ea"/>
              </a:defRPr>
            </a:lvl4pPr>
            <a:lvl5pPr marL="2151063" indent="-322263">
              <a:lnSpc>
                <a:spcPct val="150000"/>
              </a:lnSpc>
              <a:buClrTx/>
              <a:buFont typeface="Arial" panose="020B0604020202020204" pitchFamily="34" charset="0"/>
              <a:buChar char="•"/>
              <a:defRPr baseline="0">
                <a:solidFill>
                  <a:srgbClr val="002060"/>
                </a:solidFill>
                <a:latin typeface="+mn-lt"/>
                <a:ea typeface="+mn-ea"/>
              </a:defRPr>
            </a:lvl5pPr>
          </a:lstStyle>
          <a:p>
            <a:pPr lvl="0"/>
            <a:r>
              <a:rPr kumimoji="1" lang="ja-JP" altLang="en-US" dirty="0"/>
              <a:t>メッセージの補足説明</a:t>
            </a:r>
            <a:endParaRPr kumimoji="1" lang="en-US" altLang="ja-JP" dirty="0"/>
          </a:p>
          <a:p>
            <a:pPr lvl="1"/>
            <a:r>
              <a:rPr kumimoji="1" lang="ja-JP" altLang="en-US" dirty="0"/>
              <a:t>第２段</a:t>
            </a:r>
            <a:endParaRPr kumimoji="1" lang="en-US" altLang="ja-JP" dirty="0"/>
          </a:p>
          <a:p>
            <a:pPr lvl="2"/>
            <a:r>
              <a:rPr kumimoji="1" lang="ja-JP" altLang="en-US" dirty="0"/>
              <a:t>第３段</a:t>
            </a:r>
            <a:endParaRPr kumimoji="1" lang="en-US" altLang="ja-JP" dirty="0"/>
          </a:p>
          <a:p>
            <a:pPr lvl="3"/>
            <a:r>
              <a:rPr kumimoji="1" lang="ja-JP" altLang="en-US" dirty="0"/>
              <a:t>第４段</a:t>
            </a:r>
            <a:endParaRPr kumimoji="1" lang="en-US" altLang="ja-JP" dirty="0"/>
          </a:p>
          <a:p>
            <a:pPr lvl="4"/>
            <a:r>
              <a:rPr kumimoji="1" lang="ja-JP" altLang="en-US" dirty="0"/>
              <a:t>第５弾</a:t>
            </a:r>
            <a:endParaRPr kumimoji="1" lang="en-US" altLang="ja-JP" dirty="0"/>
          </a:p>
          <a:p>
            <a:pPr lvl="3"/>
            <a:endParaRPr kumimoji="1" lang="en-US" altLang="ja-JP" dirty="0"/>
          </a:p>
          <a:p>
            <a:pPr lvl="3"/>
            <a:endParaRPr kumimoji="1" lang="en-US" altLang="ja-JP" dirty="0"/>
          </a:p>
          <a:p>
            <a:pPr lvl="1"/>
            <a:endParaRPr kumimoji="1" lang="en-US" altLang="ja-JP" dirty="0"/>
          </a:p>
          <a:p>
            <a:pPr lvl="0"/>
            <a:endParaRPr kumimoji="1" lang="en-US" altLang="ja-JP" dirty="0"/>
          </a:p>
          <a:p>
            <a:pPr lvl="0"/>
            <a:endParaRPr kumimoji="1" lang="en-US" altLang="ja-JP" dirty="0"/>
          </a:p>
          <a:p>
            <a:pPr lvl="1"/>
            <a:endParaRPr kumimoji="1" lang="en-US" altLang="ja-JP" dirty="0"/>
          </a:p>
        </p:txBody>
      </p:sp>
      <p:sp>
        <p:nvSpPr>
          <p:cNvPr id="18" name="テキスト プレースホルダー 17"/>
          <p:cNvSpPr>
            <a:spLocks noGrp="1"/>
          </p:cNvSpPr>
          <p:nvPr>
            <p:ph type="body" sz="quarter" idx="11" hasCustomPrompt="1"/>
          </p:nvPr>
        </p:nvSpPr>
        <p:spPr>
          <a:xfrm>
            <a:off x="203200" y="260351"/>
            <a:ext cx="11455400" cy="469900"/>
          </a:xfrm>
        </p:spPr>
        <p:txBody>
          <a:bodyPr/>
          <a:lstStyle>
            <a:lvl1pPr marL="0" indent="0">
              <a:buNone/>
              <a:defRPr b="0" baseline="0">
                <a:solidFill>
                  <a:schemeClr val="bg1"/>
                </a:solidFill>
                <a:latin typeface="+mn-lt"/>
                <a:ea typeface="+mn-ea"/>
              </a:defRPr>
            </a:lvl1pPr>
            <a:lvl2pPr marL="457200" indent="0">
              <a:buNone/>
              <a:defRPr/>
            </a:lvl2pPr>
            <a:lvl3pPr marL="914400" indent="0">
              <a:buNone/>
              <a:defRPr/>
            </a:lvl3pPr>
            <a:lvl4pPr marL="1371600" indent="0">
              <a:buNone/>
              <a:defRPr/>
            </a:lvl4pPr>
            <a:lvl5pPr marL="1828800" indent="0">
              <a:buNone/>
              <a:defRPr/>
            </a:lvl5pPr>
          </a:lstStyle>
          <a:p>
            <a:pPr lvl="0"/>
            <a:r>
              <a:rPr kumimoji="1" lang="ja-JP" altLang="en-US" dirty="0"/>
              <a:t>スライドの話題＝問い（論点）</a:t>
            </a:r>
            <a:endParaRPr kumimoji="1" lang="en-US" altLang="ja-JP" dirty="0"/>
          </a:p>
        </p:txBody>
      </p:sp>
      <p:sp>
        <p:nvSpPr>
          <p:cNvPr id="23" name="テキスト ボックス 22"/>
          <p:cNvSpPr txBox="1"/>
          <p:nvPr userDrawn="1"/>
        </p:nvSpPr>
        <p:spPr>
          <a:xfrm>
            <a:off x="11493500" y="315648"/>
            <a:ext cx="561372" cy="461665"/>
          </a:xfrm>
          <a:prstGeom prst="rect">
            <a:avLst/>
          </a:prstGeom>
          <a:noFill/>
        </p:spPr>
        <p:txBody>
          <a:bodyPr wrap="none" rtlCol="0">
            <a:spAutoFit/>
          </a:bodyPr>
          <a:lstStyle/>
          <a:p>
            <a:fld id="{86695743-78A6-41C5-8EC9-B94E39B9B94D}" type="slidenum">
              <a:rPr kumimoji="1" lang="ja-JP" altLang="en-US" sz="2400" baseline="0" smtClean="0">
                <a:solidFill>
                  <a:schemeClr val="bg1"/>
                </a:solidFill>
                <a:latin typeface="+mn-lt"/>
                <a:ea typeface="+mn-ea"/>
              </a:rPr>
              <a:t>‹#›</a:t>
            </a:fld>
            <a:endParaRPr kumimoji="1" lang="ja-JP" altLang="en-US" sz="2400" baseline="0" dirty="0">
              <a:solidFill>
                <a:schemeClr val="bg1"/>
              </a:solidFill>
              <a:latin typeface="+mn-lt"/>
              <a:ea typeface="+mn-ea"/>
            </a:endParaRPr>
          </a:p>
        </p:txBody>
      </p:sp>
      <p:cxnSp>
        <p:nvCxnSpPr>
          <p:cNvPr id="26" name="直線コネクタ 25"/>
          <p:cNvCxnSpPr/>
          <p:nvPr userDrawn="1"/>
        </p:nvCxnSpPr>
        <p:spPr>
          <a:xfrm>
            <a:off x="0" y="825500"/>
            <a:ext cx="12192000" cy="0"/>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29840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aseline="0">
                <a:solidFill>
                  <a:srgbClr val="002060"/>
                </a:solidFill>
                <a:latin typeface="游ゴシック" panose="020B0400000000000000" pitchFamily="50" charset="-128"/>
                <a:ea typeface="游ゴシック" panose="020B0400000000000000" pitchFamily="50" charset="-128"/>
              </a:defRPr>
            </a:lvl1pPr>
          </a:lstStyle>
          <a:p>
            <a:fld id="{B7BAF030-86AC-4BA0-B9C6-3243C593BCFC}" type="datetimeFigureOut">
              <a:rPr lang="ja-JP" altLang="en-US" smtClean="0"/>
              <a:pPr/>
              <a:t>2022/3/29</a:t>
            </a:fld>
            <a:endParaRPr lang="ja-JP" altLang="en-US" dirty="0"/>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aseline="0">
                <a:solidFill>
                  <a:srgbClr val="002060"/>
                </a:solidFill>
                <a:latin typeface="游ゴシック" panose="020B0400000000000000" pitchFamily="50" charset="-128"/>
                <a:ea typeface="游ゴシック" panose="020B0400000000000000" pitchFamily="50" charset="-128"/>
              </a:defRPr>
            </a:lvl1pPr>
          </a:lstStyle>
          <a:p>
            <a:endParaRPr lang="ja-JP" altLang="en-US" dirty="0"/>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aseline="0">
                <a:solidFill>
                  <a:srgbClr val="002060"/>
                </a:solidFill>
                <a:latin typeface="游ゴシック" panose="020B0400000000000000" pitchFamily="50" charset="-128"/>
                <a:ea typeface="游ゴシック" panose="020B0400000000000000" pitchFamily="50" charset="-128"/>
              </a:defRPr>
            </a:lvl1pPr>
          </a:lstStyle>
          <a:p>
            <a:fld id="{B71B92D0-3845-473E-8E13-C70357A36CF6}" type="slidenum">
              <a:rPr lang="ja-JP" altLang="en-US" smtClean="0"/>
              <a:pPr/>
              <a:t>‹#›</a:t>
            </a:fld>
            <a:endParaRPr lang="ja-JP" altLang="en-US"/>
          </a:p>
        </p:txBody>
      </p:sp>
    </p:spTree>
    <p:extLst>
      <p:ext uri="{BB962C8B-B14F-4D97-AF65-F5344CB8AC3E}">
        <p14:creationId xmlns:p14="http://schemas.microsoft.com/office/powerpoint/2010/main" val="3069340270"/>
      </p:ext>
    </p:extLst>
  </p:cSld>
  <p:clrMap bg1="lt1" tx1="dk1" bg2="lt2" tx2="dk2" accent1="accent1" accent2="accent2" accent3="accent3" accent4="accent4" accent5="accent5" accent6="accent6" hlink="hlink" folHlink="folHlink"/>
  <p:sldLayoutIdLst>
    <p:sldLayoutId id="2147483649" r:id="rId1"/>
    <p:sldLayoutId id="2147483652" r:id="rId2"/>
    <p:sldLayoutId id="2147483653" r:id="rId3"/>
    <p:sldLayoutId id="2147483650" r:id="rId4"/>
  </p:sldLayoutIdLst>
  <p:txStyles>
    <p:titleStyle>
      <a:lvl1pPr algn="l" defTabSz="914400" rtl="0" eaLnBrk="1" latinLnBrk="0" hangingPunct="1">
        <a:lnSpc>
          <a:spcPct val="90000"/>
        </a:lnSpc>
        <a:spcBef>
          <a:spcPct val="0"/>
        </a:spcBef>
        <a:buNone/>
        <a:defRPr kumimoji="1" sz="4400" kern="1200" baseline="0">
          <a:solidFill>
            <a:srgbClr val="002060"/>
          </a:solidFill>
          <a:latin typeface="游ゴシック" panose="020B0400000000000000" pitchFamily="50" charset="-128"/>
          <a:ea typeface="游ゴシック" panose="020B0400000000000000" pitchFamily="50" charset="-128"/>
          <a:cs typeface="+mj-cs"/>
        </a:defRPr>
      </a:lvl1pPr>
    </p:titleStyle>
    <p:bodyStyle>
      <a:lvl1pPr marL="446088" indent="-446088" algn="l" defTabSz="914400" rtl="0" eaLnBrk="1" latinLnBrk="0" hangingPunct="1">
        <a:lnSpc>
          <a:spcPct val="110000"/>
        </a:lnSpc>
        <a:spcBef>
          <a:spcPts val="1800"/>
        </a:spcBef>
        <a:buClrTx/>
        <a:buFont typeface="Wingdings" panose="05000000000000000000" pitchFamily="2" charset="2"/>
        <a:buChar char="l"/>
        <a:defRPr kumimoji="1" sz="2800" b="1" kern="1200" baseline="0">
          <a:solidFill>
            <a:srgbClr val="002060"/>
          </a:solidFill>
          <a:latin typeface="游ゴシック" panose="020B0400000000000000" pitchFamily="50" charset="-128"/>
          <a:ea typeface="游ゴシック" panose="020B0400000000000000" pitchFamily="50" charset="-128"/>
          <a:cs typeface="+mn-cs"/>
        </a:defRPr>
      </a:lvl1pPr>
      <a:lvl2pPr marL="898525" indent="-441325" algn="l" defTabSz="914400" rtl="0" eaLnBrk="1" latinLnBrk="0" hangingPunct="1">
        <a:lnSpc>
          <a:spcPct val="110000"/>
        </a:lnSpc>
        <a:spcBef>
          <a:spcPts val="0"/>
        </a:spcBef>
        <a:buClrTx/>
        <a:buFont typeface="Wingdings" panose="05000000000000000000" pitchFamily="2" charset="2"/>
        <a:buChar char="l"/>
        <a:defRPr kumimoji="1" sz="2400" kern="1200" baseline="0">
          <a:solidFill>
            <a:srgbClr val="002060"/>
          </a:solidFill>
          <a:latin typeface="游ゴシック" panose="020B0400000000000000" pitchFamily="50" charset="-128"/>
          <a:ea typeface="游ゴシック" panose="020B0400000000000000" pitchFamily="50" charset="-128"/>
          <a:cs typeface="+mn-cs"/>
        </a:defRPr>
      </a:lvl2pPr>
      <a:lvl3pPr marL="1252538" indent="-338138" algn="l" defTabSz="914400" rtl="0" eaLnBrk="1" latinLnBrk="0" hangingPunct="1">
        <a:lnSpc>
          <a:spcPct val="110000"/>
        </a:lnSpc>
        <a:spcBef>
          <a:spcPts val="0"/>
        </a:spcBef>
        <a:buClrTx/>
        <a:buFont typeface="Wingdings" panose="05000000000000000000" pitchFamily="2" charset="2"/>
        <a:buChar char="l"/>
        <a:defRPr kumimoji="1" sz="2000" kern="1200" baseline="0">
          <a:solidFill>
            <a:srgbClr val="002060"/>
          </a:solidFill>
          <a:latin typeface="游ゴシック" panose="020B0400000000000000" pitchFamily="50" charset="-128"/>
          <a:ea typeface="游ゴシック" panose="020B0400000000000000" pitchFamily="50" charset="-128"/>
          <a:cs typeface="+mn-cs"/>
        </a:defRPr>
      </a:lvl3pPr>
      <a:lvl4pPr marL="1706563" indent="-334963" algn="l" defTabSz="914400" rtl="0" eaLnBrk="1" latinLnBrk="0" hangingPunct="1">
        <a:lnSpc>
          <a:spcPct val="110000"/>
        </a:lnSpc>
        <a:spcBef>
          <a:spcPts val="0"/>
        </a:spcBef>
        <a:buClrTx/>
        <a:buFont typeface="Wingdings" panose="05000000000000000000" pitchFamily="2" charset="2"/>
        <a:buChar char="l"/>
        <a:defRPr kumimoji="1" sz="1800" kern="1200" baseline="0">
          <a:solidFill>
            <a:srgbClr val="002060"/>
          </a:solidFill>
          <a:latin typeface="游ゴシック" panose="020B0400000000000000" pitchFamily="50" charset="-128"/>
          <a:ea typeface="游ゴシック" panose="020B0400000000000000" pitchFamily="50" charset="-128"/>
          <a:cs typeface="+mn-cs"/>
        </a:defRPr>
      </a:lvl4pPr>
      <a:lvl5pPr marL="2151063" indent="-322263" algn="l" defTabSz="914400" rtl="0" eaLnBrk="1" latinLnBrk="0" hangingPunct="1">
        <a:lnSpc>
          <a:spcPct val="110000"/>
        </a:lnSpc>
        <a:spcBef>
          <a:spcPts val="0"/>
        </a:spcBef>
        <a:buClrTx/>
        <a:buFont typeface="Wingdings" panose="05000000000000000000" pitchFamily="2" charset="2"/>
        <a:buChar char="l"/>
        <a:defRPr kumimoji="1" sz="1800" kern="1200" baseline="0">
          <a:solidFill>
            <a:srgbClr val="002060"/>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3D1EF6-D950-40F6-B533-B7AAD3568604}"/>
              </a:ext>
            </a:extLst>
          </p:cNvPr>
          <p:cNvSpPr>
            <a:spLocks noGrp="1"/>
          </p:cNvSpPr>
          <p:nvPr>
            <p:ph type="ctrTitle"/>
          </p:nvPr>
        </p:nvSpPr>
        <p:spPr/>
        <p:txBody>
          <a:bodyPr/>
          <a:lstStyle/>
          <a:p>
            <a:r>
              <a:rPr lang="en-US" altLang="ja-JP" dirty="0"/>
              <a:t>Chap8 </a:t>
            </a:r>
            <a:r>
              <a:rPr kumimoji="1" lang="en-US" altLang="ja-JP" dirty="0"/>
              <a:t>Use of Categorical and Continuous Covariates in Latent Class Analysis</a:t>
            </a:r>
            <a:endParaRPr kumimoji="1" lang="ja-JP" altLang="en-US" dirty="0"/>
          </a:p>
        </p:txBody>
      </p:sp>
      <p:sp>
        <p:nvSpPr>
          <p:cNvPr id="3" name="字幕 2">
            <a:extLst>
              <a:ext uri="{FF2B5EF4-FFF2-40B4-BE49-F238E27FC236}">
                <a16:creationId xmlns:a16="http://schemas.microsoft.com/office/drawing/2014/main" id="{18FED92C-49F6-46A4-8B9E-8DCB83C14B61}"/>
              </a:ext>
            </a:extLst>
          </p:cNvPr>
          <p:cNvSpPr>
            <a:spLocks noGrp="1"/>
          </p:cNvSpPr>
          <p:nvPr>
            <p:ph type="subTitle" idx="1"/>
          </p:nvPr>
        </p:nvSpPr>
        <p:spPr/>
        <p:txBody>
          <a:bodyPr/>
          <a:lstStyle/>
          <a:p>
            <a:r>
              <a:rPr kumimoji="1" lang="ja-JP" altLang="en-US"/>
              <a:t>鎌田健太郎</a:t>
            </a:r>
          </a:p>
        </p:txBody>
      </p:sp>
      <p:sp>
        <p:nvSpPr>
          <p:cNvPr id="4" name="テキスト プレースホルダー 3">
            <a:extLst>
              <a:ext uri="{FF2B5EF4-FFF2-40B4-BE49-F238E27FC236}">
                <a16:creationId xmlns:a16="http://schemas.microsoft.com/office/drawing/2014/main" id="{81914EB6-3236-4F9B-9B83-414EAA6F9325}"/>
              </a:ext>
            </a:extLst>
          </p:cNvPr>
          <p:cNvSpPr>
            <a:spLocks noGrp="1"/>
          </p:cNvSpPr>
          <p:nvPr>
            <p:ph type="body" sz="quarter" idx="11"/>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B7621619-25B4-4EAC-895F-45E3CB8A1348}"/>
              </a:ext>
            </a:extLst>
          </p:cNvPr>
          <p:cNvSpPr>
            <a:spLocks noGrp="1"/>
          </p:cNvSpPr>
          <p:nvPr>
            <p:ph type="body" sz="quarter" idx="12"/>
          </p:nvPr>
        </p:nvSpPr>
        <p:spPr/>
        <p:txBody>
          <a:bodyPr/>
          <a:lstStyle/>
          <a:p>
            <a:endParaRPr kumimoji="1" lang="ja-JP" altLang="en-US" dirty="0"/>
          </a:p>
        </p:txBody>
      </p:sp>
      <p:sp>
        <p:nvSpPr>
          <p:cNvPr id="6" name="テキスト プレースホルダー 5">
            <a:extLst>
              <a:ext uri="{FF2B5EF4-FFF2-40B4-BE49-F238E27FC236}">
                <a16:creationId xmlns:a16="http://schemas.microsoft.com/office/drawing/2014/main" id="{7C8408DE-FAF9-4A28-97AA-2967163F2DA8}"/>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1593248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コンテンツ プレースホルダー 9">
            <a:extLst>
              <a:ext uri="{FF2B5EF4-FFF2-40B4-BE49-F238E27FC236}">
                <a16:creationId xmlns:a16="http://schemas.microsoft.com/office/drawing/2014/main" id="{DB162415-6DD7-4154-82BC-2AE426AE08E3}"/>
              </a:ext>
            </a:extLst>
          </p:cNvPr>
          <p:cNvSpPr>
            <a:spLocks noGrp="1"/>
          </p:cNvSpPr>
          <p:nvPr>
            <p:ph idx="1"/>
          </p:nvPr>
        </p:nvSpPr>
        <p:spPr>
          <a:xfrm>
            <a:off x="417814" y="1047751"/>
            <a:ext cx="6383035" cy="5537403"/>
          </a:xfrm>
        </p:spPr>
        <p:txBody>
          <a:bodyPr/>
          <a:lstStyle/>
          <a:p>
            <a:r>
              <a:rPr lang="ja-JP" altLang="en-US" dirty="0"/>
              <a:t>本によると</a:t>
            </a:r>
            <a:r>
              <a:rPr lang="en-US" altLang="ja-JP" dirty="0"/>
              <a:t>ML</a:t>
            </a:r>
            <a:r>
              <a:rPr lang="ja-JP" altLang="en-US" dirty="0"/>
              <a:t>モデルがベストらしいので，条件付確率なども見てみる</a:t>
            </a:r>
            <a:endParaRPr lang="en-US" altLang="ja-JP" dirty="0"/>
          </a:p>
          <a:p>
            <a:r>
              <a:rPr lang="ja-JP" altLang="en-US" dirty="0"/>
              <a:t>条件付確率は本文中の数値と一致</a:t>
            </a:r>
            <a:endParaRPr lang="en-US" altLang="ja-JP" dirty="0"/>
          </a:p>
          <a:p>
            <a:r>
              <a:rPr lang="ja-JP" altLang="en-US" dirty="0"/>
              <a:t>ログリニアパラメータもあってるっぽい</a:t>
            </a:r>
            <a:endParaRPr lang="en-US" altLang="ja-JP" dirty="0"/>
          </a:p>
          <a:p>
            <a:endParaRPr lang="en-US" altLang="ja-JP" dirty="0"/>
          </a:p>
          <a:p>
            <a:r>
              <a:rPr lang="ja-JP" altLang="en-US" dirty="0"/>
              <a:t>一応あってる</a:t>
            </a:r>
            <a:r>
              <a:rPr lang="en-US" altLang="ja-JP" dirty="0"/>
              <a:t>…</a:t>
            </a:r>
            <a:r>
              <a:rPr lang="ja-JP" altLang="en-US" dirty="0"/>
              <a:t>のか？</a:t>
            </a:r>
            <a:br>
              <a:rPr lang="en-US" altLang="ja-JP" dirty="0"/>
            </a:br>
            <a:endParaRPr lang="en-US" altLang="ja-JP" dirty="0"/>
          </a:p>
          <a:p>
            <a:endParaRPr lang="en-US" altLang="ja-JP" dirty="0"/>
          </a:p>
          <a:p>
            <a:endParaRPr lang="ja-JP" altLang="en-US" dirty="0"/>
          </a:p>
        </p:txBody>
      </p:sp>
      <p:sp>
        <p:nvSpPr>
          <p:cNvPr id="11" name="テキスト プレースホルダー 10">
            <a:extLst>
              <a:ext uri="{FF2B5EF4-FFF2-40B4-BE49-F238E27FC236}">
                <a16:creationId xmlns:a16="http://schemas.microsoft.com/office/drawing/2014/main" id="{D9C55DBB-2034-415A-BB04-0B2FC3DDC2AF}"/>
              </a:ext>
            </a:extLst>
          </p:cNvPr>
          <p:cNvSpPr>
            <a:spLocks noGrp="1"/>
          </p:cNvSpPr>
          <p:nvPr>
            <p:ph type="body" sz="quarter" idx="11"/>
          </p:nvPr>
        </p:nvSpPr>
        <p:spPr/>
        <p:txBody>
          <a:bodyPr>
            <a:normAutofit fontScale="92500" lnSpcReduction="20000"/>
          </a:bodyPr>
          <a:lstStyle/>
          <a:p>
            <a:r>
              <a:rPr lang="ja-JP" altLang="en-US" dirty="0"/>
              <a:t>条件付確率も一応確認</a:t>
            </a:r>
          </a:p>
        </p:txBody>
      </p:sp>
      <p:graphicFrame>
        <p:nvGraphicFramePr>
          <p:cNvPr id="14" name="コンテンツ プレースホルダー 13">
            <a:extLst>
              <a:ext uri="{FF2B5EF4-FFF2-40B4-BE49-F238E27FC236}">
                <a16:creationId xmlns:a16="http://schemas.microsoft.com/office/drawing/2014/main" id="{5F4E0A75-595A-48E1-BC73-FDDD9D666787}"/>
              </a:ext>
            </a:extLst>
          </p:cNvPr>
          <p:cNvGraphicFramePr>
            <a:graphicFrameLocks noGrp="1"/>
          </p:cNvGraphicFramePr>
          <p:nvPr>
            <p:ph idx="12"/>
            <p:extLst>
              <p:ext uri="{D42A27DB-BD31-4B8C-83A1-F6EECF244321}">
                <p14:modId xmlns:p14="http://schemas.microsoft.com/office/powerpoint/2010/main" val="3275335055"/>
              </p:ext>
            </p:extLst>
          </p:nvPr>
        </p:nvGraphicFramePr>
        <p:xfrm>
          <a:off x="7370378" y="1249256"/>
          <a:ext cx="3268112" cy="2567196"/>
        </p:xfrm>
        <a:graphic>
          <a:graphicData uri="http://schemas.openxmlformats.org/drawingml/2006/table">
            <a:tbl>
              <a:tblPr/>
              <a:tblGrid>
                <a:gridCol w="817028">
                  <a:extLst>
                    <a:ext uri="{9D8B030D-6E8A-4147-A177-3AD203B41FA5}">
                      <a16:colId xmlns:a16="http://schemas.microsoft.com/office/drawing/2014/main" val="3037182932"/>
                    </a:ext>
                  </a:extLst>
                </a:gridCol>
                <a:gridCol w="817028">
                  <a:extLst>
                    <a:ext uri="{9D8B030D-6E8A-4147-A177-3AD203B41FA5}">
                      <a16:colId xmlns:a16="http://schemas.microsoft.com/office/drawing/2014/main" val="583052708"/>
                    </a:ext>
                  </a:extLst>
                </a:gridCol>
                <a:gridCol w="817028">
                  <a:extLst>
                    <a:ext uri="{9D8B030D-6E8A-4147-A177-3AD203B41FA5}">
                      <a16:colId xmlns:a16="http://schemas.microsoft.com/office/drawing/2014/main" val="1922033506"/>
                    </a:ext>
                  </a:extLst>
                </a:gridCol>
                <a:gridCol w="817028">
                  <a:extLst>
                    <a:ext uri="{9D8B030D-6E8A-4147-A177-3AD203B41FA5}">
                      <a16:colId xmlns:a16="http://schemas.microsoft.com/office/drawing/2014/main" val="3555590240"/>
                    </a:ext>
                  </a:extLst>
                </a:gridCol>
              </a:tblGrid>
              <a:tr h="288712">
                <a:tc>
                  <a:txBody>
                    <a:bodyPr/>
                    <a:lstStyle/>
                    <a:p>
                      <a:pPr algn="l" fontAlgn="ctr"/>
                      <a:r>
                        <a:rPr lang="ja-JP" altLang="en-US" sz="18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7620" marR="7620" marT="762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8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7620" marR="7620" marT="762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8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7620" marR="7620" marT="762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8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7620" marR="7620" marT="762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3865704"/>
                  </a:ext>
                </a:extLst>
              </a:tr>
              <a:tr h="569621">
                <a:tc>
                  <a:txBody>
                    <a:bodyPr/>
                    <a:lstStyle/>
                    <a:p>
                      <a:pPr algn="l" fontAlgn="ctr"/>
                      <a:r>
                        <a:rPr lang="en-US" sz="1800" b="0" i="0" u="none" strike="noStrike">
                          <a:solidFill>
                            <a:srgbClr val="000000"/>
                          </a:solidFill>
                          <a:effectLst/>
                          <a:latin typeface="游ゴシック" panose="020B0400000000000000" pitchFamily="50" charset="-128"/>
                          <a:ea typeface="游ゴシック" panose="020B0400000000000000" pitchFamily="50" charset="-128"/>
                        </a:rPr>
                        <a:t>A</a:t>
                      </a:r>
                    </a:p>
                  </a:txBody>
                  <a:tcPr marL="7620" marR="7620" marT="762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ctr"/>
                      <a:r>
                        <a:rPr lang="ja-JP" altLang="en-US" sz="1800" b="0" i="0" u="none" strike="noStrike">
                          <a:solidFill>
                            <a:srgbClr val="000000"/>
                          </a:solidFill>
                          <a:effectLst/>
                          <a:latin typeface="游ゴシック" panose="020B0400000000000000" pitchFamily="50" charset="-128"/>
                          <a:ea typeface="游ゴシック" panose="020B0400000000000000" pitchFamily="50" charset="-128"/>
                        </a:rPr>
                        <a:t>不正解</a:t>
                      </a:r>
                    </a:p>
                  </a:txBody>
                  <a:tcPr marL="7620" marR="7620" marT="762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en-US" altLang="ja-JP" sz="1800" b="0" i="0" u="none" strike="noStrike">
                          <a:solidFill>
                            <a:srgbClr val="000000"/>
                          </a:solidFill>
                          <a:effectLst/>
                          <a:latin typeface="游ゴシック" panose="020B0400000000000000" pitchFamily="50" charset="-128"/>
                          <a:ea typeface="游ゴシック" panose="020B0400000000000000" pitchFamily="50" charset="-128"/>
                        </a:rPr>
                        <a:t>0.0074</a:t>
                      </a:r>
                    </a:p>
                  </a:txBody>
                  <a:tcPr marL="7620" marR="7620" marT="762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en-US" altLang="ja-JP" sz="1800" b="0" i="0" u="none" strike="noStrike">
                          <a:solidFill>
                            <a:srgbClr val="000000"/>
                          </a:solidFill>
                          <a:effectLst/>
                          <a:latin typeface="游ゴシック" panose="020B0400000000000000" pitchFamily="50" charset="-128"/>
                          <a:ea typeface="游ゴシック" panose="020B0400000000000000" pitchFamily="50" charset="-128"/>
                        </a:rPr>
                        <a:t>0.8014</a:t>
                      </a:r>
                    </a:p>
                  </a:txBody>
                  <a:tcPr marL="7620" marR="7620" marT="7620"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390563347"/>
                  </a:ext>
                </a:extLst>
              </a:tr>
              <a:tr h="569621">
                <a:tc>
                  <a:txBody>
                    <a:bodyPr/>
                    <a:lstStyle/>
                    <a:p>
                      <a:pPr algn="l" fontAlgn="ctr"/>
                      <a:endParaRPr lang="ja-JP" alt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L>
                      <a:noFill/>
                    </a:lnL>
                    <a:lnR>
                      <a:noFill/>
                    </a:lnR>
                    <a:lnT>
                      <a:noFill/>
                    </a:lnT>
                    <a:lnB>
                      <a:noFill/>
                    </a:lnB>
                  </a:tcPr>
                </a:tc>
                <a:tc>
                  <a:txBody>
                    <a:bodyPr/>
                    <a:lstStyle/>
                    <a:p>
                      <a:pPr algn="l" fontAlgn="ctr"/>
                      <a:r>
                        <a:rPr lang="ja-JP" altLang="en-US" sz="1800" b="0" i="0" u="none" strike="noStrike">
                          <a:solidFill>
                            <a:srgbClr val="000000"/>
                          </a:solidFill>
                          <a:effectLst/>
                          <a:latin typeface="游ゴシック" panose="020B0400000000000000" pitchFamily="50" charset="-128"/>
                          <a:ea typeface="游ゴシック" panose="020B0400000000000000" pitchFamily="50" charset="-128"/>
                        </a:rPr>
                        <a:t>正解</a:t>
                      </a:r>
                    </a:p>
                  </a:txBody>
                  <a:tcPr marL="7620" marR="7620" marT="7620" marB="0" anchor="ctr">
                    <a:lnL>
                      <a:noFill/>
                    </a:lnL>
                    <a:lnR>
                      <a:noFill/>
                    </a:lnR>
                    <a:lnT>
                      <a:noFill/>
                    </a:lnT>
                    <a:lnB>
                      <a:noFill/>
                    </a:lnB>
                  </a:tcPr>
                </a:tc>
                <a:tc>
                  <a:txBody>
                    <a:bodyPr/>
                    <a:lstStyle/>
                    <a:p>
                      <a:pPr algn="r" fontAlgn="ctr"/>
                      <a:r>
                        <a:rPr lang="en-US" altLang="ja-JP" sz="1800" b="0" i="0" u="none" strike="noStrike">
                          <a:solidFill>
                            <a:srgbClr val="000000"/>
                          </a:solidFill>
                          <a:effectLst/>
                          <a:latin typeface="游ゴシック" panose="020B0400000000000000" pitchFamily="50" charset="-128"/>
                          <a:ea typeface="游ゴシック" panose="020B0400000000000000" pitchFamily="50" charset="-128"/>
                        </a:rPr>
                        <a:t>0.9926</a:t>
                      </a:r>
                    </a:p>
                  </a:txBody>
                  <a:tcPr marL="7620" marR="7620" marT="7620" marB="0" anchor="ctr">
                    <a:lnL>
                      <a:noFill/>
                    </a:lnL>
                    <a:lnR>
                      <a:noFill/>
                    </a:lnR>
                    <a:lnT>
                      <a:noFill/>
                    </a:lnT>
                    <a:lnB>
                      <a:noFill/>
                    </a:lnB>
                  </a:tcPr>
                </a:tc>
                <a:tc>
                  <a:txBody>
                    <a:bodyPr/>
                    <a:lstStyle/>
                    <a:p>
                      <a:pPr algn="r" fontAlgn="ctr"/>
                      <a:r>
                        <a:rPr lang="en-US" altLang="ja-JP" sz="1800" b="0" i="0" u="none" strike="noStrike">
                          <a:solidFill>
                            <a:srgbClr val="000000"/>
                          </a:solidFill>
                          <a:effectLst/>
                          <a:latin typeface="游ゴシック" panose="020B0400000000000000" pitchFamily="50" charset="-128"/>
                          <a:ea typeface="游ゴシック" panose="020B0400000000000000" pitchFamily="50" charset="-128"/>
                        </a:rPr>
                        <a:t>0.1986</a:t>
                      </a:r>
                    </a:p>
                  </a:txBody>
                  <a:tcPr marL="7620" marR="7620" marT="7620" marB="0" anchor="ctr">
                    <a:lnL>
                      <a:noFill/>
                    </a:lnL>
                    <a:lnR>
                      <a:noFill/>
                    </a:lnR>
                    <a:lnT>
                      <a:noFill/>
                    </a:lnT>
                    <a:lnB>
                      <a:noFill/>
                    </a:lnB>
                  </a:tcPr>
                </a:tc>
                <a:extLst>
                  <a:ext uri="{0D108BD9-81ED-4DB2-BD59-A6C34878D82A}">
                    <a16:rowId xmlns:a16="http://schemas.microsoft.com/office/drawing/2014/main" val="2638767322"/>
                  </a:ext>
                </a:extLst>
              </a:tr>
              <a:tr h="569621">
                <a:tc>
                  <a:txBody>
                    <a:bodyPr/>
                    <a:lstStyle/>
                    <a:p>
                      <a:pPr algn="l" fontAlgn="ctr"/>
                      <a:r>
                        <a:rPr lang="en-US" sz="1800" b="0" i="0" u="none" strike="noStrike">
                          <a:solidFill>
                            <a:srgbClr val="000000"/>
                          </a:solidFill>
                          <a:effectLst/>
                          <a:latin typeface="游ゴシック" panose="020B0400000000000000" pitchFamily="50" charset="-128"/>
                          <a:ea typeface="游ゴシック" panose="020B0400000000000000" pitchFamily="50" charset="-128"/>
                        </a:rPr>
                        <a:t>B</a:t>
                      </a:r>
                    </a:p>
                  </a:txBody>
                  <a:tcPr marL="7620" marR="7620" marT="7620" marB="0" anchor="ctr">
                    <a:lnL>
                      <a:noFill/>
                    </a:lnL>
                    <a:lnR>
                      <a:noFill/>
                    </a:lnR>
                    <a:lnT>
                      <a:noFill/>
                    </a:lnT>
                    <a:lnB>
                      <a:noFill/>
                    </a:lnB>
                  </a:tcPr>
                </a:tc>
                <a:tc>
                  <a:txBody>
                    <a:bodyPr/>
                    <a:lstStyle/>
                    <a:p>
                      <a:pPr algn="l" fontAlgn="ctr"/>
                      <a:r>
                        <a:rPr lang="ja-JP" altLang="en-US" sz="1800" b="0" i="0" u="none" strike="noStrike">
                          <a:solidFill>
                            <a:srgbClr val="000000"/>
                          </a:solidFill>
                          <a:effectLst/>
                          <a:latin typeface="游ゴシック" panose="020B0400000000000000" pitchFamily="50" charset="-128"/>
                          <a:ea typeface="游ゴシック" panose="020B0400000000000000" pitchFamily="50" charset="-128"/>
                        </a:rPr>
                        <a:t>不正解</a:t>
                      </a:r>
                    </a:p>
                  </a:txBody>
                  <a:tcPr marL="7620" marR="7620" marT="7620" marB="0" anchor="ctr">
                    <a:lnL>
                      <a:noFill/>
                    </a:lnL>
                    <a:lnR>
                      <a:noFill/>
                    </a:lnR>
                    <a:lnT>
                      <a:noFill/>
                    </a:lnT>
                    <a:lnB>
                      <a:noFill/>
                    </a:lnB>
                  </a:tcPr>
                </a:tc>
                <a:tc>
                  <a:txBody>
                    <a:bodyPr/>
                    <a:lstStyle/>
                    <a:p>
                      <a:pPr algn="r" fontAlgn="ctr"/>
                      <a:r>
                        <a:rPr lang="en-US" altLang="ja-JP" sz="1800" b="0" i="0" u="none" strike="noStrike">
                          <a:solidFill>
                            <a:srgbClr val="000000"/>
                          </a:solidFill>
                          <a:effectLst/>
                          <a:latin typeface="游ゴシック" panose="020B0400000000000000" pitchFamily="50" charset="-128"/>
                          <a:ea typeface="游ゴシック" panose="020B0400000000000000" pitchFamily="50" charset="-128"/>
                        </a:rPr>
                        <a:t>0.1454</a:t>
                      </a:r>
                    </a:p>
                  </a:txBody>
                  <a:tcPr marL="7620" marR="7620" marT="7620" marB="0" anchor="ctr">
                    <a:lnL>
                      <a:noFill/>
                    </a:lnL>
                    <a:lnR>
                      <a:noFill/>
                    </a:lnR>
                    <a:lnT>
                      <a:noFill/>
                    </a:lnT>
                    <a:lnB>
                      <a:noFill/>
                    </a:lnB>
                  </a:tcPr>
                </a:tc>
                <a:tc>
                  <a:txBody>
                    <a:bodyPr/>
                    <a:lstStyle/>
                    <a:p>
                      <a:pPr algn="r" fontAlgn="ctr"/>
                      <a:r>
                        <a:rPr lang="en-US" altLang="ja-JP" sz="1800" b="0" i="0" u="none" strike="noStrike">
                          <a:solidFill>
                            <a:srgbClr val="000000"/>
                          </a:solidFill>
                          <a:effectLst/>
                          <a:latin typeface="游ゴシック" panose="020B0400000000000000" pitchFamily="50" charset="-128"/>
                          <a:ea typeface="游ゴシック" panose="020B0400000000000000" pitchFamily="50" charset="-128"/>
                        </a:rPr>
                        <a:t>0.6595</a:t>
                      </a:r>
                    </a:p>
                  </a:txBody>
                  <a:tcPr marL="7620" marR="7620" marT="7620" marB="0" anchor="ctr">
                    <a:lnL>
                      <a:noFill/>
                    </a:lnL>
                    <a:lnR>
                      <a:noFill/>
                    </a:lnR>
                    <a:lnT>
                      <a:noFill/>
                    </a:lnT>
                    <a:lnB>
                      <a:noFill/>
                    </a:lnB>
                  </a:tcPr>
                </a:tc>
                <a:extLst>
                  <a:ext uri="{0D108BD9-81ED-4DB2-BD59-A6C34878D82A}">
                    <a16:rowId xmlns:a16="http://schemas.microsoft.com/office/drawing/2014/main" val="597360572"/>
                  </a:ext>
                </a:extLst>
              </a:tr>
              <a:tr h="569621">
                <a:tc>
                  <a:txBody>
                    <a:bodyPr/>
                    <a:lstStyle/>
                    <a:p>
                      <a:pPr algn="l" fontAlgn="ctr"/>
                      <a:r>
                        <a:rPr lang="ja-JP" altLang="en-US" sz="18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r>
                        <a:rPr lang="ja-JP" altLang="en-US" sz="1800" b="0" i="0" u="none" strike="noStrike">
                          <a:solidFill>
                            <a:srgbClr val="000000"/>
                          </a:solidFill>
                          <a:effectLst/>
                          <a:latin typeface="游ゴシック" panose="020B0400000000000000" pitchFamily="50" charset="-128"/>
                          <a:ea typeface="游ゴシック" panose="020B0400000000000000" pitchFamily="50" charset="-128"/>
                        </a:rPr>
                        <a:t>正解</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en-US" altLang="ja-JP" sz="1800" b="0" i="0" u="none" strike="noStrike">
                          <a:solidFill>
                            <a:srgbClr val="000000"/>
                          </a:solidFill>
                          <a:effectLst/>
                          <a:latin typeface="游ゴシック" panose="020B0400000000000000" pitchFamily="50" charset="-128"/>
                          <a:ea typeface="游ゴシック" panose="020B0400000000000000" pitchFamily="50" charset="-128"/>
                        </a:rPr>
                        <a:t>0.8546</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rPr>
                        <a:t>0.3405</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10368316"/>
                  </a:ext>
                </a:extLst>
              </a:tr>
            </a:tbl>
          </a:graphicData>
        </a:graphic>
      </p:graphicFrame>
    </p:spTree>
    <p:extLst>
      <p:ext uri="{BB962C8B-B14F-4D97-AF65-F5344CB8AC3E}">
        <p14:creationId xmlns:p14="http://schemas.microsoft.com/office/powerpoint/2010/main" val="1869100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4">
            <a:extLst>
              <a:ext uri="{FF2B5EF4-FFF2-40B4-BE49-F238E27FC236}">
                <a16:creationId xmlns:a16="http://schemas.microsoft.com/office/drawing/2014/main" id="{1EE82210-C273-422E-9238-D57AE7F49237}"/>
              </a:ext>
            </a:extLst>
          </p:cNvPr>
          <p:cNvSpPr>
            <a:spLocks noGrp="1"/>
          </p:cNvSpPr>
          <p:nvPr>
            <p:ph idx="1"/>
          </p:nvPr>
        </p:nvSpPr>
        <p:spPr/>
        <p:txBody>
          <a:bodyPr/>
          <a:lstStyle/>
          <a:p>
            <a:r>
              <a:rPr lang="ja-JP" altLang="en-US" dirty="0"/>
              <a:t>モデルをちょっと工夫すれば連続変数も外部変数として投入可能</a:t>
            </a:r>
            <a:endParaRPr lang="en-US" altLang="ja-JP" dirty="0"/>
          </a:p>
          <a:p>
            <a:r>
              <a:rPr lang="ja-JP" altLang="en-US" dirty="0"/>
              <a:t>各クラスへの所属確率を共変量で説明するロジスティック回帰モデルを作るイメージ</a:t>
            </a:r>
            <a:endParaRPr lang="en-US" altLang="ja-JP" dirty="0"/>
          </a:p>
          <a:p>
            <a:r>
              <a:rPr lang="ja-JP" altLang="en-US" dirty="0"/>
              <a:t>ソフトウェアによっては自由度など適合度指標がおかしくなることもある</a:t>
            </a:r>
            <a:endParaRPr lang="en-US" altLang="ja-JP" dirty="0"/>
          </a:p>
          <a:p>
            <a:pPr lvl="1"/>
            <a:r>
              <a:rPr lang="ja-JP" altLang="en-US" dirty="0"/>
              <a:t>自由度はどういう扱いなのか？</a:t>
            </a:r>
          </a:p>
        </p:txBody>
      </p:sp>
      <p:sp>
        <p:nvSpPr>
          <p:cNvPr id="6" name="テキスト プレースホルダー 5">
            <a:extLst>
              <a:ext uri="{FF2B5EF4-FFF2-40B4-BE49-F238E27FC236}">
                <a16:creationId xmlns:a16="http://schemas.microsoft.com/office/drawing/2014/main" id="{780B2AD1-2CE0-4CFF-A941-34285D043833}"/>
              </a:ext>
            </a:extLst>
          </p:cNvPr>
          <p:cNvSpPr>
            <a:spLocks noGrp="1"/>
          </p:cNvSpPr>
          <p:nvPr>
            <p:ph type="body" sz="quarter" idx="11"/>
          </p:nvPr>
        </p:nvSpPr>
        <p:spPr/>
        <p:txBody>
          <a:bodyPr>
            <a:normAutofit fontScale="92500" lnSpcReduction="20000"/>
          </a:bodyPr>
          <a:lstStyle/>
          <a:p>
            <a:r>
              <a:rPr lang="ja-JP" altLang="en-US" dirty="0"/>
              <a:t>まとめ</a:t>
            </a:r>
          </a:p>
        </p:txBody>
      </p:sp>
    </p:spTree>
    <p:extLst>
      <p:ext uri="{BB962C8B-B14F-4D97-AF65-F5344CB8AC3E}">
        <p14:creationId xmlns:p14="http://schemas.microsoft.com/office/powerpoint/2010/main" val="784588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AFF80D5-202D-405F-A354-4DA3AFCBE81B}"/>
              </a:ext>
            </a:extLst>
          </p:cNvPr>
          <p:cNvSpPr>
            <a:spLocks noGrp="1"/>
          </p:cNvSpPr>
          <p:nvPr>
            <p:ph idx="1"/>
          </p:nvPr>
        </p:nvSpPr>
        <p:spPr/>
        <p:txBody>
          <a:bodyPr/>
          <a:lstStyle/>
          <a:p>
            <a:r>
              <a:rPr lang="ja-JP" altLang="en-US" dirty="0"/>
              <a:t>集計データ→個票データへの拡張がどのような理屈で担保されているのか？</a:t>
            </a:r>
            <a:endParaRPr lang="en-US" altLang="ja-JP" dirty="0"/>
          </a:p>
          <a:p>
            <a:pPr lvl="1"/>
            <a:r>
              <a:rPr kumimoji="1" lang="en-US" altLang="ja-JP" dirty="0"/>
              <a:t>LEM</a:t>
            </a:r>
            <a:r>
              <a:rPr kumimoji="1" lang="ja-JP" altLang="en-US" dirty="0"/>
              <a:t>のドキュメント：</a:t>
            </a:r>
            <a:r>
              <a:rPr kumimoji="1" lang="en-US" altLang="ja-JP" dirty="0"/>
              <a:t>we have to deﬁne</a:t>
            </a:r>
            <a:r>
              <a:rPr lang="ja-JP" altLang="en-US" dirty="0"/>
              <a:t> </a:t>
            </a:r>
            <a:r>
              <a:rPr kumimoji="1" lang="en-US" altLang="ja-JP" dirty="0"/>
              <a:t>the regression model concerned on the individual level rather than on the level of a frequency table.</a:t>
            </a:r>
          </a:p>
          <a:p>
            <a:pPr lvl="1"/>
            <a:r>
              <a:rPr kumimoji="1" lang="en-US" altLang="ja-JP" dirty="0"/>
              <a:t>Yamaguchi (2000): I ﬁrst describe a model using the expression for the log-linear model in order to show the correspondence between the multinomial logit latent-class regression model and the log-linear latent-class model. I ﬁrst assume cross-classiﬁed frequency data. Then I present a more general expression of the model for individual data.</a:t>
            </a:r>
          </a:p>
          <a:p>
            <a:r>
              <a:rPr lang="ja-JP" altLang="en-US" dirty="0"/>
              <a:t>ここら辺を読むと多項ロジット潜在クラス回帰の話も含めて</a:t>
            </a:r>
            <a:br>
              <a:rPr lang="en-US" altLang="ja-JP"/>
            </a:br>
            <a:r>
              <a:rPr lang="ja-JP" altLang="en-US"/>
              <a:t>わかるのかもしれない</a:t>
            </a:r>
            <a:endParaRPr kumimoji="1" lang="ja-JP" altLang="en-US" dirty="0"/>
          </a:p>
        </p:txBody>
      </p:sp>
      <p:sp>
        <p:nvSpPr>
          <p:cNvPr id="3" name="テキスト プレースホルダー 2">
            <a:extLst>
              <a:ext uri="{FF2B5EF4-FFF2-40B4-BE49-F238E27FC236}">
                <a16:creationId xmlns:a16="http://schemas.microsoft.com/office/drawing/2014/main" id="{24391BFE-F092-4DE0-8926-E4AEDD5963A4}"/>
              </a:ext>
            </a:extLst>
          </p:cNvPr>
          <p:cNvSpPr>
            <a:spLocks noGrp="1"/>
          </p:cNvSpPr>
          <p:nvPr>
            <p:ph type="body" sz="quarter" idx="11"/>
          </p:nvPr>
        </p:nvSpPr>
        <p:spPr/>
        <p:txBody>
          <a:bodyPr>
            <a:normAutofit fontScale="92500" lnSpcReduction="20000"/>
          </a:bodyPr>
          <a:lstStyle/>
          <a:p>
            <a:r>
              <a:rPr lang="ja-JP" altLang="en-US" dirty="0"/>
              <a:t>わからなかった点</a:t>
            </a:r>
            <a:endParaRPr kumimoji="1" lang="ja-JP" altLang="en-US" dirty="0"/>
          </a:p>
        </p:txBody>
      </p:sp>
    </p:spTree>
    <p:extLst>
      <p:ext uri="{BB962C8B-B14F-4D97-AF65-F5344CB8AC3E}">
        <p14:creationId xmlns:p14="http://schemas.microsoft.com/office/powerpoint/2010/main" val="3470700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ECD94E4E-D012-9C4A-A532-D4900376DA1D}"/>
              </a:ext>
            </a:extLst>
          </p:cNvPr>
          <p:cNvSpPr>
            <a:spLocks noGrp="1"/>
          </p:cNvSpPr>
          <p:nvPr>
            <p:ph idx="1"/>
          </p:nvPr>
        </p:nvSpPr>
        <p:spPr>
          <a:xfrm>
            <a:off x="558800" y="1047752"/>
            <a:ext cx="4566480" cy="5537403"/>
          </a:xfrm>
        </p:spPr>
        <p:txBody>
          <a:bodyPr/>
          <a:lstStyle/>
          <a:p>
            <a:pPr marL="0" indent="0">
              <a:buNone/>
            </a:pPr>
            <a:r>
              <a:rPr lang="en" altLang="ja-JP" dirty="0"/>
              <a:t>McCutcheon</a:t>
            </a:r>
            <a:r>
              <a:rPr lang="ja-JP" altLang="en-US"/>
              <a:t>（</a:t>
            </a:r>
            <a:r>
              <a:rPr lang="en-US" altLang="ja-JP" dirty="0"/>
              <a:t>1987</a:t>
            </a:r>
            <a:r>
              <a:rPr lang="ja-JP" altLang="en-US"/>
              <a:t>）</a:t>
            </a:r>
            <a:endParaRPr lang="en-US" altLang="ja-JP" dirty="0"/>
          </a:p>
          <a:p>
            <a:r>
              <a:rPr lang="ja-JP" altLang="en-US"/>
              <a:t>潜在クラスモデルの基本</a:t>
            </a:r>
            <a:endParaRPr lang="en-US" altLang="ja-JP" dirty="0"/>
          </a:p>
          <a:p>
            <a:pPr lvl="1"/>
            <a:r>
              <a:rPr lang="ja-JP" altLang="en-US"/>
              <a:t>制約なしの潜在クラスモデル</a:t>
            </a:r>
            <a:endParaRPr lang="en-US" altLang="ja-JP" dirty="0"/>
          </a:p>
          <a:p>
            <a:pPr lvl="1"/>
            <a:r>
              <a:rPr lang="ja-JP" altLang="en-US"/>
              <a:t>制約ありの潜在クラスモデル</a:t>
            </a:r>
            <a:endParaRPr lang="en-US" altLang="ja-JP" dirty="0"/>
          </a:p>
          <a:p>
            <a:r>
              <a:rPr lang="en-US" altLang="ja-JP" dirty="0"/>
              <a:t>Multigroup analysis</a:t>
            </a:r>
            <a:br>
              <a:rPr lang="en-US" altLang="ja-JP" dirty="0"/>
            </a:br>
            <a:r>
              <a:rPr lang="ja-JP" altLang="en-US"/>
              <a:t>（多母集団同時分析）</a:t>
            </a:r>
            <a:endParaRPr lang="en-US" altLang="ja-JP" dirty="0"/>
          </a:p>
          <a:p>
            <a:endParaRPr kumimoji="1" lang="ja-JP" altLang="en-US"/>
          </a:p>
        </p:txBody>
      </p:sp>
      <p:sp>
        <p:nvSpPr>
          <p:cNvPr id="3" name="テキスト プレースホルダー 2">
            <a:extLst>
              <a:ext uri="{FF2B5EF4-FFF2-40B4-BE49-F238E27FC236}">
                <a16:creationId xmlns:a16="http://schemas.microsoft.com/office/drawing/2014/main" id="{3A279215-77A1-5F40-9501-9567E96045A2}"/>
              </a:ext>
            </a:extLst>
          </p:cNvPr>
          <p:cNvSpPr>
            <a:spLocks noGrp="1"/>
          </p:cNvSpPr>
          <p:nvPr>
            <p:ph type="body" sz="quarter" idx="11"/>
          </p:nvPr>
        </p:nvSpPr>
        <p:spPr/>
        <p:txBody>
          <a:bodyPr>
            <a:normAutofit fontScale="92500" lnSpcReduction="20000"/>
          </a:bodyPr>
          <a:lstStyle/>
          <a:p>
            <a:r>
              <a:rPr kumimoji="1" lang="ja-JP" altLang="en-US"/>
              <a:t>これまでのおさらい</a:t>
            </a:r>
          </a:p>
        </p:txBody>
      </p:sp>
      <p:sp>
        <p:nvSpPr>
          <p:cNvPr id="4" name="角丸四角形 3">
            <a:extLst>
              <a:ext uri="{FF2B5EF4-FFF2-40B4-BE49-F238E27FC236}">
                <a16:creationId xmlns:a16="http://schemas.microsoft.com/office/drawing/2014/main" id="{EFEBD408-BB1B-5047-91E4-B0AFA745CA58}"/>
              </a:ext>
            </a:extLst>
          </p:cNvPr>
          <p:cNvSpPr/>
          <p:nvPr/>
        </p:nvSpPr>
        <p:spPr>
          <a:xfrm>
            <a:off x="9794459" y="2148353"/>
            <a:ext cx="1838740" cy="5168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Purpose</a:t>
            </a:r>
            <a:endParaRPr kumimoji="1" lang="ja-JP" altLang="en-US"/>
          </a:p>
        </p:txBody>
      </p:sp>
      <p:sp>
        <p:nvSpPr>
          <p:cNvPr id="5" name="角丸四角形 4">
            <a:extLst>
              <a:ext uri="{FF2B5EF4-FFF2-40B4-BE49-F238E27FC236}">
                <a16:creationId xmlns:a16="http://schemas.microsoft.com/office/drawing/2014/main" id="{EA9F91BD-2764-2641-AB41-0A2D60B58A4C}"/>
              </a:ext>
            </a:extLst>
          </p:cNvPr>
          <p:cNvSpPr/>
          <p:nvPr/>
        </p:nvSpPr>
        <p:spPr>
          <a:xfrm>
            <a:off x="9794458" y="2961365"/>
            <a:ext cx="1838740" cy="5168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Accuracy</a:t>
            </a:r>
            <a:endParaRPr kumimoji="1" lang="ja-JP" altLang="en-US"/>
          </a:p>
        </p:txBody>
      </p:sp>
      <p:sp>
        <p:nvSpPr>
          <p:cNvPr id="6" name="角丸四角形 5">
            <a:extLst>
              <a:ext uri="{FF2B5EF4-FFF2-40B4-BE49-F238E27FC236}">
                <a16:creationId xmlns:a16="http://schemas.microsoft.com/office/drawing/2014/main" id="{B5F31097-A891-3B44-BDB5-1252C2D54146}"/>
              </a:ext>
            </a:extLst>
          </p:cNvPr>
          <p:cNvSpPr/>
          <p:nvPr/>
        </p:nvSpPr>
        <p:spPr>
          <a:xfrm>
            <a:off x="9794460" y="3774377"/>
            <a:ext cx="1838740" cy="5168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Understanding</a:t>
            </a:r>
            <a:endParaRPr kumimoji="1" lang="ja-JP" altLang="en-US"/>
          </a:p>
        </p:txBody>
      </p:sp>
      <p:sp>
        <p:nvSpPr>
          <p:cNvPr id="7" name="角丸四角形 6">
            <a:extLst>
              <a:ext uri="{FF2B5EF4-FFF2-40B4-BE49-F238E27FC236}">
                <a16:creationId xmlns:a16="http://schemas.microsoft.com/office/drawing/2014/main" id="{477378F7-C45A-5B4E-9CA7-0F89C4221D80}"/>
              </a:ext>
            </a:extLst>
          </p:cNvPr>
          <p:cNvSpPr/>
          <p:nvPr/>
        </p:nvSpPr>
        <p:spPr>
          <a:xfrm>
            <a:off x="9799431" y="4587389"/>
            <a:ext cx="1838740" cy="5168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Cooperation</a:t>
            </a:r>
            <a:endParaRPr kumimoji="1" lang="ja-JP" altLang="en-US"/>
          </a:p>
        </p:txBody>
      </p:sp>
      <p:sp>
        <p:nvSpPr>
          <p:cNvPr id="8" name="円/楕円 7">
            <a:extLst>
              <a:ext uri="{FF2B5EF4-FFF2-40B4-BE49-F238E27FC236}">
                <a16:creationId xmlns:a16="http://schemas.microsoft.com/office/drawing/2014/main" id="{B269DED8-42A0-FE44-9FEF-F38BDC145ECE}"/>
              </a:ext>
            </a:extLst>
          </p:cNvPr>
          <p:cNvSpPr/>
          <p:nvPr/>
        </p:nvSpPr>
        <p:spPr>
          <a:xfrm>
            <a:off x="7066721" y="3219782"/>
            <a:ext cx="1928191" cy="7131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潜在クラス</a:t>
            </a:r>
            <a:endParaRPr kumimoji="1" lang="ja-JP" altLang="en-US"/>
          </a:p>
        </p:txBody>
      </p:sp>
      <p:sp>
        <p:nvSpPr>
          <p:cNvPr id="9" name="角丸四角形 8">
            <a:extLst>
              <a:ext uri="{FF2B5EF4-FFF2-40B4-BE49-F238E27FC236}">
                <a16:creationId xmlns:a16="http://schemas.microsoft.com/office/drawing/2014/main" id="{46832F40-5613-7B41-B4BA-BA19F7B962F3}"/>
              </a:ext>
            </a:extLst>
          </p:cNvPr>
          <p:cNvSpPr/>
          <p:nvPr/>
        </p:nvSpPr>
        <p:spPr>
          <a:xfrm>
            <a:off x="5518978" y="3317926"/>
            <a:ext cx="765313" cy="5168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人種</a:t>
            </a:r>
          </a:p>
        </p:txBody>
      </p:sp>
      <p:cxnSp>
        <p:nvCxnSpPr>
          <p:cNvPr id="11" name="直線矢印コネクタ 10">
            <a:extLst>
              <a:ext uri="{FF2B5EF4-FFF2-40B4-BE49-F238E27FC236}">
                <a16:creationId xmlns:a16="http://schemas.microsoft.com/office/drawing/2014/main" id="{3B2C93E6-6920-444A-8A68-37CBB2A16292}"/>
              </a:ext>
            </a:extLst>
          </p:cNvPr>
          <p:cNvCxnSpPr>
            <a:stCxn id="9" idx="3"/>
            <a:endCxn id="8" idx="2"/>
          </p:cNvCxnSpPr>
          <p:nvPr/>
        </p:nvCxnSpPr>
        <p:spPr>
          <a:xfrm>
            <a:off x="6284291" y="3576344"/>
            <a:ext cx="78243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2" name="直線矢印コネクタ 11">
            <a:extLst>
              <a:ext uri="{FF2B5EF4-FFF2-40B4-BE49-F238E27FC236}">
                <a16:creationId xmlns:a16="http://schemas.microsoft.com/office/drawing/2014/main" id="{7CA39D86-4D50-4042-9EFF-35063A05EB47}"/>
              </a:ext>
            </a:extLst>
          </p:cNvPr>
          <p:cNvCxnSpPr>
            <a:cxnSpLocks/>
            <a:endCxn id="4" idx="1"/>
          </p:cNvCxnSpPr>
          <p:nvPr/>
        </p:nvCxnSpPr>
        <p:spPr>
          <a:xfrm flipV="1">
            <a:off x="8712535" y="2406771"/>
            <a:ext cx="1081924" cy="91115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3" name="直線矢印コネクタ 12">
            <a:extLst>
              <a:ext uri="{FF2B5EF4-FFF2-40B4-BE49-F238E27FC236}">
                <a16:creationId xmlns:a16="http://schemas.microsoft.com/office/drawing/2014/main" id="{2A6290D7-6294-7447-8FE3-6FA5C930B6C2}"/>
              </a:ext>
            </a:extLst>
          </p:cNvPr>
          <p:cNvCxnSpPr>
            <a:cxnSpLocks/>
            <a:endCxn id="5" idx="1"/>
          </p:cNvCxnSpPr>
          <p:nvPr/>
        </p:nvCxnSpPr>
        <p:spPr>
          <a:xfrm flipV="1">
            <a:off x="9012028" y="3219783"/>
            <a:ext cx="782430" cy="35101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4" name="直線矢印コネクタ 13">
            <a:extLst>
              <a:ext uri="{FF2B5EF4-FFF2-40B4-BE49-F238E27FC236}">
                <a16:creationId xmlns:a16="http://schemas.microsoft.com/office/drawing/2014/main" id="{2BCC4A76-97BD-FA43-AD8F-0A64E03922DF}"/>
              </a:ext>
            </a:extLst>
          </p:cNvPr>
          <p:cNvCxnSpPr>
            <a:cxnSpLocks/>
            <a:endCxn id="6" idx="1"/>
          </p:cNvCxnSpPr>
          <p:nvPr/>
        </p:nvCxnSpPr>
        <p:spPr>
          <a:xfrm>
            <a:off x="9012028" y="3576344"/>
            <a:ext cx="782432" cy="45645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5" name="直線矢印コネクタ 14">
            <a:extLst>
              <a:ext uri="{FF2B5EF4-FFF2-40B4-BE49-F238E27FC236}">
                <a16:creationId xmlns:a16="http://schemas.microsoft.com/office/drawing/2014/main" id="{F467812E-77F7-1243-A3B3-A81351FCB959}"/>
              </a:ext>
            </a:extLst>
          </p:cNvPr>
          <p:cNvCxnSpPr>
            <a:cxnSpLocks/>
            <a:stCxn id="8" idx="5"/>
          </p:cNvCxnSpPr>
          <p:nvPr/>
        </p:nvCxnSpPr>
        <p:spPr>
          <a:xfrm>
            <a:off x="8712535" y="3828471"/>
            <a:ext cx="1064807" cy="106265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118915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ECD94E4E-D012-9C4A-A532-D4900376DA1D}"/>
              </a:ext>
            </a:extLst>
          </p:cNvPr>
          <p:cNvSpPr>
            <a:spLocks noGrp="1"/>
          </p:cNvSpPr>
          <p:nvPr>
            <p:ph idx="1"/>
          </p:nvPr>
        </p:nvSpPr>
        <p:spPr>
          <a:xfrm>
            <a:off x="558799" y="1047752"/>
            <a:ext cx="4798391" cy="5537403"/>
          </a:xfrm>
        </p:spPr>
        <p:txBody>
          <a:bodyPr/>
          <a:lstStyle/>
          <a:p>
            <a:pPr marL="0" indent="0">
              <a:buNone/>
            </a:pPr>
            <a:r>
              <a:rPr lang="en" altLang="ja-JP" dirty="0" err="1"/>
              <a:t>Hagenaars</a:t>
            </a:r>
            <a:r>
              <a:rPr lang="ja-JP" altLang="en-US"/>
              <a:t>（</a:t>
            </a:r>
            <a:r>
              <a:rPr lang="en-US" altLang="ja-JP" dirty="0"/>
              <a:t>1993</a:t>
            </a:r>
            <a:r>
              <a:rPr lang="ja-JP" altLang="en-US"/>
              <a:t>）</a:t>
            </a:r>
            <a:endParaRPr lang="en-US" altLang="ja-JP" dirty="0"/>
          </a:p>
          <a:p>
            <a:r>
              <a:rPr lang="ja-JP" altLang="en-US"/>
              <a:t>潜在クラスモデルと</a:t>
            </a:r>
            <a:br>
              <a:rPr lang="en-US" altLang="ja-JP" dirty="0"/>
            </a:br>
            <a:r>
              <a:rPr lang="ja-JP" altLang="en-US"/>
              <a:t>ログリニアモデルの関係</a:t>
            </a:r>
            <a:endParaRPr lang="en-US" altLang="ja-JP" dirty="0"/>
          </a:p>
          <a:p>
            <a:r>
              <a:rPr kumimoji="1" lang="ja-JP" altLang="en-US"/>
              <a:t>修正</a:t>
            </a:r>
            <a:r>
              <a:rPr kumimoji="1" lang="en-US" altLang="ja-JP" dirty="0"/>
              <a:t>LISREL</a:t>
            </a:r>
            <a:r>
              <a:rPr kumimoji="1" lang="ja-JP" altLang="en-US"/>
              <a:t>アプローチ</a:t>
            </a:r>
            <a:endParaRPr kumimoji="1" lang="en-US" altLang="ja-JP" dirty="0"/>
          </a:p>
          <a:p>
            <a:pPr lvl="1"/>
            <a:r>
              <a:rPr lang="ja-JP" altLang="en-US"/>
              <a:t>潜在クラスを含むパスモデル</a:t>
            </a:r>
            <a:endParaRPr kumimoji="1" lang="ja-JP" altLang="en-US"/>
          </a:p>
        </p:txBody>
      </p:sp>
      <p:sp>
        <p:nvSpPr>
          <p:cNvPr id="3" name="テキスト プレースホルダー 2">
            <a:extLst>
              <a:ext uri="{FF2B5EF4-FFF2-40B4-BE49-F238E27FC236}">
                <a16:creationId xmlns:a16="http://schemas.microsoft.com/office/drawing/2014/main" id="{3A279215-77A1-5F40-9501-9567E96045A2}"/>
              </a:ext>
            </a:extLst>
          </p:cNvPr>
          <p:cNvSpPr>
            <a:spLocks noGrp="1"/>
          </p:cNvSpPr>
          <p:nvPr>
            <p:ph type="body" sz="quarter" idx="11"/>
          </p:nvPr>
        </p:nvSpPr>
        <p:spPr/>
        <p:txBody>
          <a:bodyPr>
            <a:normAutofit fontScale="92500" lnSpcReduction="20000"/>
          </a:bodyPr>
          <a:lstStyle/>
          <a:p>
            <a:r>
              <a:rPr kumimoji="1" lang="ja-JP" altLang="en-US"/>
              <a:t>これまでのおさらい</a:t>
            </a:r>
          </a:p>
        </p:txBody>
      </p:sp>
      <p:sp>
        <p:nvSpPr>
          <p:cNvPr id="4" name="角丸四角形 3">
            <a:extLst>
              <a:ext uri="{FF2B5EF4-FFF2-40B4-BE49-F238E27FC236}">
                <a16:creationId xmlns:a16="http://schemas.microsoft.com/office/drawing/2014/main" id="{EFEBD408-BB1B-5047-91E4-B0AFA745CA58}"/>
              </a:ext>
            </a:extLst>
          </p:cNvPr>
          <p:cNvSpPr/>
          <p:nvPr/>
        </p:nvSpPr>
        <p:spPr>
          <a:xfrm>
            <a:off x="10887763" y="2098657"/>
            <a:ext cx="586960" cy="5168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A</a:t>
            </a:r>
            <a:endParaRPr kumimoji="1" lang="ja-JP" altLang="en-US"/>
          </a:p>
        </p:txBody>
      </p:sp>
      <p:sp>
        <p:nvSpPr>
          <p:cNvPr id="5" name="角丸四角形 4">
            <a:extLst>
              <a:ext uri="{FF2B5EF4-FFF2-40B4-BE49-F238E27FC236}">
                <a16:creationId xmlns:a16="http://schemas.microsoft.com/office/drawing/2014/main" id="{EA9F91BD-2764-2641-AB41-0A2D60B58A4C}"/>
              </a:ext>
            </a:extLst>
          </p:cNvPr>
          <p:cNvSpPr/>
          <p:nvPr/>
        </p:nvSpPr>
        <p:spPr>
          <a:xfrm>
            <a:off x="10887762" y="2911669"/>
            <a:ext cx="586960" cy="5168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B</a:t>
            </a:r>
            <a:endParaRPr kumimoji="1" lang="ja-JP" altLang="en-US"/>
          </a:p>
        </p:txBody>
      </p:sp>
      <p:sp>
        <p:nvSpPr>
          <p:cNvPr id="6" name="角丸四角形 5">
            <a:extLst>
              <a:ext uri="{FF2B5EF4-FFF2-40B4-BE49-F238E27FC236}">
                <a16:creationId xmlns:a16="http://schemas.microsoft.com/office/drawing/2014/main" id="{B5F31097-A891-3B44-BDB5-1252C2D54146}"/>
              </a:ext>
            </a:extLst>
          </p:cNvPr>
          <p:cNvSpPr/>
          <p:nvPr/>
        </p:nvSpPr>
        <p:spPr>
          <a:xfrm>
            <a:off x="10887764" y="3724681"/>
            <a:ext cx="586960" cy="5168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E</a:t>
            </a:r>
            <a:endParaRPr kumimoji="1" lang="ja-JP" altLang="en-US"/>
          </a:p>
        </p:txBody>
      </p:sp>
      <p:sp>
        <p:nvSpPr>
          <p:cNvPr id="7" name="角丸四角形 6">
            <a:extLst>
              <a:ext uri="{FF2B5EF4-FFF2-40B4-BE49-F238E27FC236}">
                <a16:creationId xmlns:a16="http://schemas.microsoft.com/office/drawing/2014/main" id="{477378F7-C45A-5B4E-9CA7-0F89C4221D80}"/>
              </a:ext>
            </a:extLst>
          </p:cNvPr>
          <p:cNvSpPr/>
          <p:nvPr/>
        </p:nvSpPr>
        <p:spPr>
          <a:xfrm>
            <a:off x="10892735" y="4537693"/>
            <a:ext cx="586960" cy="5168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D</a:t>
            </a:r>
            <a:endParaRPr kumimoji="1" lang="ja-JP" altLang="en-US"/>
          </a:p>
        </p:txBody>
      </p:sp>
      <p:sp>
        <p:nvSpPr>
          <p:cNvPr id="8" name="円/楕円 7">
            <a:extLst>
              <a:ext uri="{FF2B5EF4-FFF2-40B4-BE49-F238E27FC236}">
                <a16:creationId xmlns:a16="http://schemas.microsoft.com/office/drawing/2014/main" id="{B269DED8-42A0-FE44-9FEF-F38BDC145ECE}"/>
              </a:ext>
            </a:extLst>
          </p:cNvPr>
          <p:cNvSpPr/>
          <p:nvPr/>
        </p:nvSpPr>
        <p:spPr>
          <a:xfrm>
            <a:off x="9331895" y="2805962"/>
            <a:ext cx="695738" cy="7131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Y</a:t>
            </a:r>
            <a:endParaRPr kumimoji="1" lang="ja-JP" altLang="en-US"/>
          </a:p>
        </p:txBody>
      </p:sp>
      <p:sp>
        <p:nvSpPr>
          <p:cNvPr id="9" name="角丸四角形 8">
            <a:extLst>
              <a:ext uri="{FF2B5EF4-FFF2-40B4-BE49-F238E27FC236}">
                <a16:creationId xmlns:a16="http://schemas.microsoft.com/office/drawing/2014/main" id="{46832F40-5613-7B41-B4BA-BA19F7B962F3}"/>
              </a:ext>
            </a:extLst>
          </p:cNvPr>
          <p:cNvSpPr/>
          <p:nvPr/>
        </p:nvSpPr>
        <p:spPr>
          <a:xfrm>
            <a:off x="5713343" y="2098656"/>
            <a:ext cx="765313" cy="5168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性別</a:t>
            </a:r>
          </a:p>
        </p:txBody>
      </p:sp>
      <p:cxnSp>
        <p:nvCxnSpPr>
          <p:cNvPr id="12" name="直線矢印コネクタ 11">
            <a:extLst>
              <a:ext uri="{FF2B5EF4-FFF2-40B4-BE49-F238E27FC236}">
                <a16:creationId xmlns:a16="http://schemas.microsoft.com/office/drawing/2014/main" id="{7CA39D86-4D50-4042-9EFF-35063A05EB47}"/>
              </a:ext>
            </a:extLst>
          </p:cNvPr>
          <p:cNvCxnSpPr>
            <a:cxnSpLocks/>
            <a:stCxn id="8" idx="7"/>
            <a:endCxn id="4" idx="1"/>
          </p:cNvCxnSpPr>
          <p:nvPr/>
        </p:nvCxnSpPr>
        <p:spPr>
          <a:xfrm flipV="1">
            <a:off x="9925745" y="2357075"/>
            <a:ext cx="962018" cy="55332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3" name="直線矢印コネクタ 12">
            <a:extLst>
              <a:ext uri="{FF2B5EF4-FFF2-40B4-BE49-F238E27FC236}">
                <a16:creationId xmlns:a16="http://schemas.microsoft.com/office/drawing/2014/main" id="{2A6290D7-6294-7447-8FE3-6FA5C930B6C2}"/>
              </a:ext>
            </a:extLst>
          </p:cNvPr>
          <p:cNvCxnSpPr>
            <a:cxnSpLocks/>
            <a:stCxn id="8" idx="6"/>
            <a:endCxn id="5" idx="1"/>
          </p:cNvCxnSpPr>
          <p:nvPr/>
        </p:nvCxnSpPr>
        <p:spPr>
          <a:xfrm>
            <a:off x="10027633" y="3162524"/>
            <a:ext cx="860129" cy="756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4" name="直線矢印コネクタ 13">
            <a:extLst>
              <a:ext uri="{FF2B5EF4-FFF2-40B4-BE49-F238E27FC236}">
                <a16:creationId xmlns:a16="http://schemas.microsoft.com/office/drawing/2014/main" id="{2BCC4A76-97BD-FA43-AD8F-0A64E03922DF}"/>
              </a:ext>
            </a:extLst>
          </p:cNvPr>
          <p:cNvCxnSpPr>
            <a:cxnSpLocks/>
            <a:stCxn id="8" idx="5"/>
            <a:endCxn id="6" idx="1"/>
          </p:cNvCxnSpPr>
          <p:nvPr/>
        </p:nvCxnSpPr>
        <p:spPr>
          <a:xfrm>
            <a:off x="9925745" y="3414651"/>
            <a:ext cx="962019" cy="56844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5" name="直線矢印コネクタ 14">
            <a:extLst>
              <a:ext uri="{FF2B5EF4-FFF2-40B4-BE49-F238E27FC236}">
                <a16:creationId xmlns:a16="http://schemas.microsoft.com/office/drawing/2014/main" id="{F467812E-77F7-1243-A3B3-A81351FCB959}"/>
              </a:ext>
            </a:extLst>
          </p:cNvPr>
          <p:cNvCxnSpPr>
            <a:cxnSpLocks/>
            <a:stCxn id="32" idx="6"/>
            <a:endCxn id="7" idx="1"/>
          </p:cNvCxnSpPr>
          <p:nvPr/>
        </p:nvCxnSpPr>
        <p:spPr>
          <a:xfrm flipV="1">
            <a:off x="10027633" y="4796111"/>
            <a:ext cx="865102" cy="154529"/>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9" name="角丸四角形 28">
            <a:extLst>
              <a:ext uri="{FF2B5EF4-FFF2-40B4-BE49-F238E27FC236}">
                <a16:creationId xmlns:a16="http://schemas.microsoft.com/office/drawing/2014/main" id="{1DBCE3B2-AD2E-254A-9808-5344C2E7EB7B}"/>
              </a:ext>
            </a:extLst>
          </p:cNvPr>
          <p:cNvSpPr/>
          <p:nvPr/>
        </p:nvSpPr>
        <p:spPr>
          <a:xfrm>
            <a:off x="10887762" y="5307202"/>
            <a:ext cx="586960" cy="5168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D</a:t>
            </a:r>
            <a:endParaRPr kumimoji="1" lang="ja-JP" altLang="en-US"/>
          </a:p>
        </p:txBody>
      </p:sp>
      <p:sp>
        <p:nvSpPr>
          <p:cNvPr id="32" name="円/楕円 31">
            <a:extLst>
              <a:ext uri="{FF2B5EF4-FFF2-40B4-BE49-F238E27FC236}">
                <a16:creationId xmlns:a16="http://schemas.microsoft.com/office/drawing/2014/main" id="{23A72594-68D7-3B42-AB87-9581FE85373A}"/>
              </a:ext>
            </a:extLst>
          </p:cNvPr>
          <p:cNvSpPr/>
          <p:nvPr/>
        </p:nvSpPr>
        <p:spPr>
          <a:xfrm>
            <a:off x="9331895" y="4594078"/>
            <a:ext cx="695738" cy="7131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Z</a:t>
            </a:r>
            <a:endParaRPr kumimoji="1" lang="ja-JP" altLang="en-US"/>
          </a:p>
        </p:txBody>
      </p:sp>
      <p:cxnSp>
        <p:nvCxnSpPr>
          <p:cNvPr id="43" name="直線矢印コネクタ 42">
            <a:extLst>
              <a:ext uri="{FF2B5EF4-FFF2-40B4-BE49-F238E27FC236}">
                <a16:creationId xmlns:a16="http://schemas.microsoft.com/office/drawing/2014/main" id="{D403ACAA-E1B1-FD41-ADAC-2CD75D3B0C83}"/>
              </a:ext>
            </a:extLst>
          </p:cNvPr>
          <p:cNvCxnSpPr>
            <a:cxnSpLocks/>
            <a:stCxn id="32" idx="6"/>
            <a:endCxn id="29" idx="1"/>
          </p:cNvCxnSpPr>
          <p:nvPr/>
        </p:nvCxnSpPr>
        <p:spPr>
          <a:xfrm>
            <a:off x="10027633" y="4950640"/>
            <a:ext cx="860129" cy="61498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51" name="直線矢印コネクタ 50">
            <a:extLst>
              <a:ext uri="{FF2B5EF4-FFF2-40B4-BE49-F238E27FC236}">
                <a16:creationId xmlns:a16="http://schemas.microsoft.com/office/drawing/2014/main" id="{7EEDCEAE-5B2D-F947-963B-AD755D6C5CA2}"/>
              </a:ext>
            </a:extLst>
          </p:cNvPr>
          <p:cNvCxnSpPr>
            <a:cxnSpLocks/>
            <a:stCxn id="8" idx="4"/>
            <a:endCxn id="32" idx="0"/>
          </p:cNvCxnSpPr>
          <p:nvPr/>
        </p:nvCxnSpPr>
        <p:spPr>
          <a:xfrm>
            <a:off x="9679764" y="3519086"/>
            <a:ext cx="0" cy="107499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54" name="角丸四角形 53">
            <a:extLst>
              <a:ext uri="{FF2B5EF4-FFF2-40B4-BE49-F238E27FC236}">
                <a16:creationId xmlns:a16="http://schemas.microsoft.com/office/drawing/2014/main" id="{2D50F7BE-A085-B34B-B9C4-D767AF100AB8}"/>
              </a:ext>
            </a:extLst>
          </p:cNvPr>
          <p:cNvSpPr/>
          <p:nvPr/>
        </p:nvSpPr>
        <p:spPr>
          <a:xfrm>
            <a:off x="5713343" y="5168678"/>
            <a:ext cx="765313" cy="5168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年代</a:t>
            </a:r>
            <a:endParaRPr kumimoji="1" lang="ja-JP" altLang="en-US"/>
          </a:p>
        </p:txBody>
      </p:sp>
      <p:sp>
        <p:nvSpPr>
          <p:cNvPr id="55" name="角丸四角形 54">
            <a:extLst>
              <a:ext uri="{FF2B5EF4-FFF2-40B4-BE49-F238E27FC236}">
                <a16:creationId xmlns:a16="http://schemas.microsoft.com/office/drawing/2014/main" id="{3C38516F-2554-FA45-9365-80149EF493DF}"/>
              </a:ext>
            </a:extLst>
          </p:cNvPr>
          <p:cNvSpPr/>
          <p:nvPr/>
        </p:nvSpPr>
        <p:spPr>
          <a:xfrm>
            <a:off x="6834812" y="3698875"/>
            <a:ext cx="765313" cy="5168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教育</a:t>
            </a:r>
          </a:p>
        </p:txBody>
      </p:sp>
      <p:cxnSp>
        <p:nvCxnSpPr>
          <p:cNvPr id="56" name="直線矢印コネクタ 55">
            <a:extLst>
              <a:ext uri="{FF2B5EF4-FFF2-40B4-BE49-F238E27FC236}">
                <a16:creationId xmlns:a16="http://schemas.microsoft.com/office/drawing/2014/main" id="{9CA4F167-0262-9541-9A78-FD1750A686CE}"/>
              </a:ext>
            </a:extLst>
          </p:cNvPr>
          <p:cNvCxnSpPr>
            <a:cxnSpLocks/>
            <a:stCxn id="9" idx="2"/>
            <a:endCxn id="54" idx="0"/>
          </p:cNvCxnSpPr>
          <p:nvPr/>
        </p:nvCxnSpPr>
        <p:spPr>
          <a:xfrm>
            <a:off x="6096000" y="2615492"/>
            <a:ext cx="0" cy="255318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59" name="直線矢印コネクタ 58">
            <a:extLst>
              <a:ext uri="{FF2B5EF4-FFF2-40B4-BE49-F238E27FC236}">
                <a16:creationId xmlns:a16="http://schemas.microsoft.com/office/drawing/2014/main" id="{E9D30FA5-CDE6-9A4E-8216-04BE48C512E1}"/>
              </a:ext>
            </a:extLst>
          </p:cNvPr>
          <p:cNvCxnSpPr>
            <a:cxnSpLocks/>
          </p:cNvCxnSpPr>
          <p:nvPr/>
        </p:nvCxnSpPr>
        <p:spPr>
          <a:xfrm>
            <a:off x="6478656" y="2615492"/>
            <a:ext cx="356156" cy="1109189"/>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62" name="直線矢印コネクタ 61">
            <a:extLst>
              <a:ext uri="{FF2B5EF4-FFF2-40B4-BE49-F238E27FC236}">
                <a16:creationId xmlns:a16="http://schemas.microsoft.com/office/drawing/2014/main" id="{CFB00F29-317F-6148-AB24-0721A1202C70}"/>
              </a:ext>
            </a:extLst>
          </p:cNvPr>
          <p:cNvCxnSpPr>
            <a:cxnSpLocks/>
          </p:cNvCxnSpPr>
          <p:nvPr/>
        </p:nvCxnSpPr>
        <p:spPr>
          <a:xfrm flipV="1">
            <a:off x="6443870" y="4215711"/>
            <a:ext cx="390939" cy="95296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65" name="直線矢印コネクタ 64">
            <a:extLst>
              <a:ext uri="{FF2B5EF4-FFF2-40B4-BE49-F238E27FC236}">
                <a16:creationId xmlns:a16="http://schemas.microsoft.com/office/drawing/2014/main" id="{67459774-43DF-8D4E-854B-C50E053DC0A9}"/>
              </a:ext>
            </a:extLst>
          </p:cNvPr>
          <p:cNvCxnSpPr>
            <a:cxnSpLocks/>
            <a:stCxn id="54" idx="3"/>
            <a:endCxn id="8" idx="3"/>
          </p:cNvCxnSpPr>
          <p:nvPr/>
        </p:nvCxnSpPr>
        <p:spPr>
          <a:xfrm flipV="1">
            <a:off x="6478656" y="3414651"/>
            <a:ext cx="2955127" cy="201244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68" name="直線矢印コネクタ 67">
            <a:extLst>
              <a:ext uri="{FF2B5EF4-FFF2-40B4-BE49-F238E27FC236}">
                <a16:creationId xmlns:a16="http://schemas.microsoft.com/office/drawing/2014/main" id="{076F0182-8C6B-2244-AF91-0C055AA8B4EE}"/>
              </a:ext>
            </a:extLst>
          </p:cNvPr>
          <p:cNvCxnSpPr>
            <a:cxnSpLocks/>
            <a:stCxn id="9" idx="3"/>
            <a:endCxn id="8" idx="1"/>
          </p:cNvCxnSpPr>
          <p:nvPr/>
        </p:nvCxnSpPr>
        <p:spPr>
          <a:xfrm>
            <a:off x="6478656" y="2357074"/>
            <a:ext cx="2955127" cy="55332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71" name="直線矢印コネクタ 70">
            <a:extLst>
              <a:ext uri="{FF2B5EF4-FFF2-40B4-BE49-F238E27FC236}">
                <a16:creationId xmlns:a16="http://schemas.microsoft.com/office/drawing/2014/main" id="{651F7104-EEA4-6E44-992A-AEBFFAB59761}"/>
              </a:ext>
            </a:extLst>
          </p:cNvPr>
          <p:cNvCxnSpPr>
            <a:cxnSpLocks/>
            <a:endCxn id="8" idx="2"/>
          </p:cNvCxnSpPr>
          <p:nvPr/>
        </p:nvCxnSpPr>
        <p:spPr>
          <a:xfrm flipV="1">
            <a:off x="7600125" y="3162524"/>
            <a:ext cx="1731770" cy="55638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75" name="円/楕円 74">
            <a:extLst>
              <a:ext uri="{FF2B5EF4-FFF2-40B4-BE49-F238E27FC236}">
                <a16:creationId xmlns:a16="http://schemas.microsoft.com/office/drawing/2014/main" id="{0E718F49-C93D-8049-B257-0C43EFEA80A9}"/>
              </a:ext>
            </a:extLst>
          </p:cNvPr>
          <p:cNvSpPr/>
          <p:nvPr/>
        </p:nvSpPr>
        <p:spPr>
          <a:xfrm>
            <a:off x="7470916" y="2933923"/>
            <a:ext cx="129209" cy="130977"/>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7" name="直線矢印コネクタ 76">
            <a:extLst>
              <a:ext uri="{FF2B5EF4-FFF2-40B4-BE49-F238E27FC236}">
                <a16:creationId xmlns:a16="http://schemas.microsoft.com/office/drawing/2014/main" id="{7168D180-068C-1048-913D-FC8296841D41}"/>
              </a:ext>
            </a:extLst>
          </p:cNvPr>
          <p:cNvCxnSpPr>
            <a:cxnSpLocks/>
            <a:stCxn id="75" idx="6"/>
            <a:endCxn id="8" idx="2"/>
          </p:cNvCxnSpPr>
          <p:nvPr/>
        </p:nvCxnSpPr>
        <p:spPr>
          <a:xfrm>
            <a:off x="7600125" y="2999412"/>
            <a:ext cx="1731770" cy="16311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89" name="直線コネクタ 88">
            <a:extLst>
              <a:ext uri="{FF2B5EF4-FFF2-40B4-BE49-F238E27FC236}">
                <a16:creationId xmlns:a16="http://schemas.microsoft.com/office/drawing/2014/main" id="{F8113FB4-2801-7644-99A2-370D080CF2D5}"/>
              </a:ext>
            </a:extLst>
          </p:cNvPr>
          <p:cNvCxnSpPr>
            <a:cxnSpLocks/>
            <a:endCxn id="75" idx="1"/>
          </p:cNvCxnSpPr>
          <p:nvPr/>
        </p:nvCxnSpPr>
        <p:spPr>
          <a:xfrm>
            <a:off x="6476737" y="2357074"/>
            <a:ext cx="1013101" cy="596030"/>
          </a:xfrm>
          <a:prstGeom prst="line">
            <a:avLst/>
          </a:prstGeom>
        </p:spPr>
        <p:style>
          <a:lnRef idx="2">
            <a:schemeClr val="accent2"/>
          </a:lnRef>
          <a:fillRef idx="0">
            <a:schemeClr val="accent2"/>
          </a:fillRef>
          <a:effectRef idx="1">
            <a:schemeClr val="accent2"/>
          </a:effectRef>
          <a:fontRef idx="minor">
            <a:schemeClr val="tx1"/>
          </a:fontRef>
        </p:style>
      </p:cxnSp>
      <p:cxnSp>
        <p:nvCxnSpPr>
          <p:cNvPr id="91" name="直線コネクタ 90">
            <a:extLst>
              <a:ext uri="{FF2B5EF4-FFF2-40B4-BE49-F238E27FC236}">
                <a16:creationId xmlns:a16="http://schemas.microsoft.com/office/drawing/2014/main" id="{A2510B16-F860-F447-86F9-E375D5E82711}"/>
              </a:ext>
            </a:extLst>
          </p:cNvPr>
          <p:cNvCxnSpPr>
            <a:cxnSpLocks/>
            <a:stCxn id="55" idx="0"/>
            <a:endCxn id="75" idx="4"/>
          </p:cNvCxnSpPr>
          <p:nvPr/>
        </p:nvCxnSpPr>
        <p:spPr>
          <a:xfrm flipV="1">
            <a:off x="7217469" y="3064900"/>
            <a:ext cx="318052" cy="633975"/>
          </a:xfrm>
          <a:prstGeom prst="line">
            <a:avLst/>
          </a:prstGeom>
        </p:spPr>
        <p:style>
          <a:lnRef idx="2">
            <a:schemeClr val="accent2"/>
          </a:lnRef>
          <a:fillRef idx="0">
            <a:schemeClr val="accent2"/>
          </a:fillRef>
          <a:effectRef idx="1">
            <a:schemeClr val="accent2"/>
          </a:effectRef>
          <a:fontRef idx="minor">
            <a:schemeClr val="tx1"/>
          </a:fontRef>
        </p:style>
      </p:cxnSp>
      <p:cxnSp>
        <p:nvCxnSpPr>
          <p:cNvPr id="94" name="直線矢印コネクタ 93">
            <a:extLst>
              <a:ext uri="{FF2B5EF4-FFF2-40B4-BE49-F238E27FC236}">
                <a16:creationId xmlns:a16="http://schemas.microsoft.com/office/drawing/2014/main" id="{9E78E5B5-A2A3-FB41-9AC7-58B24E82291C}"/>
              </a:ext>
            </a:extLst>
          </p:cNvPr>
          <p:cNvCxnSpPr>
            <a:cxnSpLocks/>
            <a:endCxn id="32" idx="1"/>
          </p:cNvCxnSpPr>
          <p:nvPr/>
        </p:nvCxnSpPr>
        <p:spPr>
          <a:xfrm>
            <a:off x="7600122" y="4195284"/>
            <a:ext cx="1833661" cy="503229"/>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97" name="直線矢印コネクタ 96">
            <a:extLst>
              <a:ext uri="{FF2B5EF4-FFF2-40B4-BE49-F238E27FC236}">
                <a16:creationId xmlns:a16="http://schemas.microsoft.com/office/drawing/2014/main" id="{CB611C23-3CC8-254F-9B9C-A5EB7DE09DD5}"/>
              </a:ext>
            </a:extLst>
          </p:cNvPr>
          <p:cNvCxnSpPr>
            <a:cxnSpLocks/>
            <a:stCxn id="54" idx="3"/>
            <a:endCxn id="32" idx="2"/>
          </p:cNvCxnSpPr>
          <p:nvPr/>
        </p:nvCxnSpPr>
        <p:spPr>
          <a:xfrm flipV="1">
            <a:off x="6478656" y="4950640"/>
            <a:ext cx="2853239" cy="47645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785141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円/楕円 25">
            <a:extLst>
              <a:ext uri="{FF2B5EF4-FFF2-40B4-BE49-F238E27FC236}">
                <a16:creationId xmlns:a16="http://schemas.microsoft.com/office/drawing/2014/main" id="{356EF4A0-7EEA-D74B-B218-86FB49EE8084}"/>
              </a:ext>
            </a:extLst>
          </p:cNvPr>
          <p:cNvSpPr/>
          <p:nvPr/>
        </p:nvSpPr>
        <p:spPr>
          <a:xfrm>
            <a:off x="2776330" y="3696569"/>
            <a:ext cx="2242931" cy="244527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コンテンツ プレースホルダー 1">
            <a:extLst>
              <a:ext uri="{FF2B5EF4-FFF2-40B4-BE49-F238E27FC236}">
                <a16:creationId xmlns:a16="http://schemas.microsoft.com/office/drawing/2014/main" id="{6E130A8C-6878-F244-90DF-8280246238D2}"/>
              </a:ext>
            </a:extLst>
          </p:cNvPr>
          <p:cNvSpPr>
            <a:spLocks noGrp="1"/>
          </p:cNvSpPr>
          <p:nvPr>
            <p:ph idx="1"/>
          </p:nvPr>
        </p:nvSpPr>
        <p:spPr>
          <a:xfrm>
            <a:off x="558800" y="1047753"/>
            <a:ext cx="11099800" cy="2445278"/>
          </a:xfrm>
        </p:spPr>
        <p:txBody>
          <a:bodyPr/>
          <a:lstStyle/>
          <a:p>
            <a:r>
              <a:rPr kumimoji="1" lang="ja-JP" altLang="en-US"/>
              <a:t>共変量で連続変数を入れたい時は？</a:t>
            </a:r>
            <a:endParaRPr kumimoji="1" lang="en-US" altLang="ja-JP" dirty="0"/>
          </a:p>
          <a:p>
            <a:pPr lvl="1"/>
            <a:r>
              <a:rPr lang="ja-JP" altLang="en-US"/>
              <a:t>ここまで出てきた変数は</a:t>
            </a:r>
            <a:r>
              <a:rPr lang="ja-JP" altLang="en-US" b="1" u="sng"/>
              <a:t>すべて</a:t>
            </a:r>
            <a:r>
              <a:rPr lang="ja-JP" altLang="en-US"/>
              <a:t>カテゴリカル変数</a:t>
            </a:r>
            <a:endParaRPr lang="en-US" altLang="ja-JP" dirty="0"/>
          </a:p>
          <a:p>
            <a:pPr lvl="1"/>
            <a:r>
              <a:rPr kumimoji="1" lang="ja-JP" altLang="en-US"/>
              <a:t>カテゴリカル変数だから多重クロス表からスタートしてログリニアモデルで理解できた</a:t>
            </a:r>
            <a:endParaRPr kumimoji="1" lang="en-US" altLang="ja-JP" dirty="0"/>
          </a:p>
          <a:p>
            <a:r>
              <a:rPr kumimoji="1" lang="ja-JP" altLang="en-US"/>
              <a:t>そもそもクロス表がつくれない</a:t>
            </a:r>
            <a:r>
              <a:rPr kumimoji="1" lang="en-US" altLang="ja-JP" dirty="0"/>
              <a:t>…</a:t>
            </a:r>
            <a:endParaRPr kumimoji="1" lang="ja-JP" altLang="en-US"/>
          </a:p>
        </p:txBody>
      </p:sp>
      <p:sp>
        <p:nvSpPr>
          <p:cNvPr id="3" name="テキスト プレースホルダー 2">
            <a:extLst>
              <a:ext uri="{FF2B5EF4-FFF2-40B4-BE49-F238E27FC236}">
                <a16:creationId xmlns:a16="http://schemas.microsoft.com/office/drawing/2014/main" id="{2036F87A-9C9F-1142-817D-0B34E38FCB8F}"/>
              </a:ext>
            </a:extLst>
          </p:cNvPr>
          <p:cNvSpPr>
            <a:spLocks noGrp="1"/>
          </p:cNvSpPr>
          <p:nvPr>
            <p:ph type="body" sz="quarter" idx="11"/>
          </p:nvPr>
        </p:nvSpPr>
        <p:spPr/>
        <p:txBody>
          <a:bodyPr>
            <a:normAutofit fontScale="92500" lnSpcReduction="20000"/>
          </a:bodyPr>
          <a:lstStyle/>
          <a:p>
            <a:r>
              <a:rPr kumimoji="1" lang="ja-JP" altLang="en-US"/>
              <a:t>やってないこと</a:t>
            </a:r>
          </a:p>
        </p:txBody>
      </p:sp>
      <p:sp>
        <p:nvSpPr>
          <p:cNvPr id="4" name="角丸四角形 3">
            <a:extLst>
              <a:ext uri="{FF2B5EF4-FFF2-40B4-BE49-F238E27FC236}">
                <a16:creationId xmlns:a16="http://schemas.microsoft.com/office/drawing/2014/main" id="{1B5A183B-7BA8-F441-9DFE-8C20CC6840C7}"/>
              </a:ext>
            </a:extLst>
          </p:cNvPr>
          <p:cNvSpPr/>
          <p:nvPr/>
        </p:nvSpPr>
        <p:spPr>
          <a:xfrm>
            <a:off x="8035785" y="3596941"/>
            <a:ext cx="557143" cy="5168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A</a:t>
            </a:r>
            <a:endParaRPr kumimoji="1" lang="ja-JP" altLang="en-US"/>
          </a:p>
        </p:txBody>
      </p:sp>
      <p:sp>
        <p:nvSpPr>
          <p:cNvPr id="5" name="角丸四角形 4">
            <a:extLst>
              <a:ext uri="{FF2B5EF4-FFF2-40B4-BE49-F238E27FC236}">
                <a16:creationId xmlns:a16="http://schemas.microsoft.com/office/drawing/2014/main" id="{B9B36F30-221C-8C4D-8A74-B1585884FF7D}"/>
              </a:ext>
            </a:extLst>
          </p:cNvPr>
          <p:cNvSpPr/>
          <p:nvPr/>
        </p:nvSpPr>
        <p:spPr>
          <a:xfrm>
            <a:off x="8035784" y="4409953"/>
            <a:ext cx="557143" cy="5168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B</a:t>
            </a:r>
            <a:endParaRPr kumimoji="1" lang="ja-JP" altLang="en-US"/>
          </a:p>
        </p:txBody>
      </p:sp>
      <p:sp>
        <p:nvSpPr>
          <p:cNvPr id="6" name="角丸四角形 5">
            <a:extLst>
              <a:ext uri="{FF2B5EF4-FFF2-40B4-BE49-F238E27FC236}">
                <a16:creationId xmlns:a16="http://schemas.microsoft.com/office/drawing/2014/main" id="{414845A4-4316-A54F-9C9D-E4CEB2B6E9D8}"/>
              </a:ext>
            </a:extLst>
          </p:cNvPr>
          <p:cNvSpPr/>
          <p:nvPr/>
        </p:nvSpPr>
        <p:spPr>
          <a:xfrm>
            <a:off x="8035786" y="5222965"/>
            <a:ext cx="557143" cy="5168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C</a:t>
            </a:r>
            <a:endParaRPr kumimoji="1" lang="ja-JP" altLang="en-US"/>
          </a:p>
        </p:txBody>
      </p:sp>
      <p:sp>
        <p:nvSpPr>
          <p:cNvPr id="7" name="角丸四角形 6">
            <a:extLst>
              <a:ext uri="{FF2B5EF4-FFF2-40B4-BE49-F238E27FC236}">
                <a16:creationId xmlns:a16="http://schemas.microsoft.com/office/drawing/2014/main" id="{49C78E96-0E53-1145-AACE-A99A1FE22D6F}"/>
              </a:ext>
            </a:extLst>
          </p:cNvPr>
          <p:cNvSpPr/>
          <p:nvPr/>
        </p:nvSpPr>
        <p:spPr>
          <a:xfrm>
            <a:off x="8040757" y="6035977"/>
            <a:ext cx="557143" cy="5168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D</a:t>
            </a:r>
            <a:endParaRPr kumimoji="1" lang="ja-JP" altLang="en-US"/>
          </a:p>
        </p:txBody>
      </p:sp>
      <p:sp>
        <p:nvSpPr>
          <p:cNvPr id="8" name="円/楕円 7">
            <a:extLst>
              <a:ext uri="{FF2B5EF4-FFF2-40B4-BE49-F238E27FC236}">
                <a16:creationId xmlns:a16="http://schemas.microsoft.com/office/drawing/2014/main" id="{10DEC326-EE9D-A04B-86B8-3DAF300A92E9}"/>
              </a:ext>
            </a:extLst>
          </p:cNvPr>
          <p:cNvSpPr/>
          <p:nvPr/>
        </p:nvSpPr>
        <p:spPr>
          <a:xfrm>
            <a:off x="5308047" y="4668370"/>
            <a:ext cx="1928191" cy="7131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潜在クラス</a:t>
            </a:r>
            <a:endParaRPr kumimoji="1" lang="ja-JP" altLang="en-US"/>
          </a:p>
        </p:txBody>
      </p:sp>
      <p:sp>
        <p:nvSpPr>
          <p:cNvPr id="9" name="角丸四角形 8">
            <a:extLst>
              <a:ext uri="{FF2B5EF4-FFF2-40B4-BE49-F238E27FC236}">
                <a16:creationId xmlns:a16="http://schemas.microsoft.com/office/drawing/2014/main" id="{6B08D917-9D06-A64B-AC10-4B4F3C84A626}"/>
              </a:ext>
            </a:extLst>
          </p:cNvPr>
          <p:cNvSpPr/>
          <p:nvPr/>
        </p:nvSpPr>
        <p:spPr>
          <a:xfrm>
            <a:off x="3760304" y="5291551"/>
            <a:ext cx="765313" cy="5168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年収</a:t>
            </a:r>
          </a:p>
        </p:txBody>
      </p:sp>
      <p:cxnSp>
        <p:nvCxnSpPr>
          <p:cNvPr id="10" name="直線矢印コネクタ 9">
            <a:extLst>
              <a:ext uri="{FF2B5EF4-FFF2-40B4-BE49-F238E27FC236}">
                <a16:creationId xmlns:a16="http://schemas.microsoft.com/office/drawing/2014/main" id="{0BF0C15A-2B56-8346-AF7F-AACA964022B5}"/>
              </a:ext>
            </a:extLst>
          </p:cNvPr>
          <p:cNvCxnSpPr>
            <a:cxnSpLocks/>
            <a:stCxn id="9" idx="3"/>
            <a:endCxn id="8" idx="3"/>
          </p:cNvCxnSpPr>
          <p:nvPr/>
        </p:nvCxnSpPr>
        <p:spPr>
          <a:xfrm flipV="1">
            <a:off x="4525617" y="5277059"/>
            <a:ext cx="1064807" cy="27291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1" name="直線矢印コネクタ 10">
            <a:extLst>
              <a:ext uri="{FF2B5EF4-FFF2-40B4-BE49-F238E27FC236}">
                <a16:creationId xmlns:a16="http://schemas.microsoft.com/office/drawing/2014/main" id="{48BBE9A5-E7DB-284F-AA95-418B3B86F065}"/>
              </a:ext>
            </a:extLst>
          </p:cNvPr>
          <p:cNvCxnSpPr>
            <a:cxnSpLocks/>
            <a:endCxn id="4" idx="1"/>
          </p:cNvCxnSpPr>
          <p:nvPr/>
        </p:nvCxnSpPr>
        <p:spPr>
          <a:xfrm flipV="1">
            <a:off x="6953861" y="3855359"/>
            <a:ext cx="1081924" cy="91115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2" name="直線矢印コネクタ 11">
            <a:extLst>
              <a:ext uri="{FF2B5EF4-FFF2-40B4-BE49-F238E27FC236}">
                <a16:creationId xmlns:a16="http://schemas.microsoft.com/office/drawing/2014/main" id="{1F073A39-5A1F-C24D-BCDF-316B9354419C}"/>
              </a:ext>
            </a:extLst>
          </p:cNvPr>
          <p:cNvCxnSpPr>
            <a:cxnSpLocks/>
            <a:endCxn id="5" idx="1"/>
          </p:cNvCxnSpPr>
          <p:nvPr/>
        </p:nvCxnSpPr>
        <p:spPr>
          <a:xfrm flipV="1">
            <a:off x="7253354" y="4668371"/>
            <a:ext cx="782430" cy="35101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3" name="直線矢印コネクタ 12">
            <a:extLst>
              <a:ext uri="{FF2B5EF4-FFF2-40B4-BE49-F238E27FC236}">
                <a16:creationId xmlns:a16="http://schemas.microsoft.com/office/drawing/2014/main" id="{3AF91688-68E9-724E-A154-A49B207618B9}"/>
              </a:ext>
            </a:extLst>
          </p:cNvPr>
          <p:cNvCxnSpPr>
            <a:cxnSpLocks/>
            <a:endCxn id="6" idx="1"/>
          </p:cNvCxnSpPr>
          <p:nvPr/>
        </p:nvCxnSpPr>
        <p:spPr>
          <a:xfrm>
            <a:off x="7253354" y="5024932"/>
            <a:ext cx="782432" cy="45645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4" name="直線矢印コネクタ 13">
            <a:extLst>
              <a:ext uri="{FF2B5EF4-FFF2-40B4-BE49-F238E27FC236}">
                <a16:creationId xmlns:a16="http://schemas.microsoft.com/office/drawing/2014/main" id="{FC0EF785-4918-BD4C-9BF2-7785648144A0}"/>
              </a:ext>
            </a:extLst>
          </p:cNvPr>
          <p:cNvCxnSpPr>
            <a:cxnSpLocks/>
            <a:stCxn id="8" idx="5"/>
          </p:cNvCxnSpPr>
          <p:nvPr/>
        </p:nvCxnSpPr>
        <p:spPr>
          <a:xfrm>
            <a:off x="6953861" y="5277059"/>
            <a:ext cx="1064807" cy="106265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9" name="角丸四角形 18">
            <a:extLst>
              <a:ext uri="{FF2B5EF4-FFF2-40B4-BE49-F238E27FC236}">
                <a16:creationId xmlns:a16="http://schemas.microsoft.com/office/drawing/2014/main" id="{009F3F31-DCE2-0042-BA11-FADACB091AAF}"/>
              </a:ext>
            </a:extLst>
          </p:cNvPr>
          <p:cNvSpPr/>
          <p:nvPr/>
        </p:nvSpPr>
        <p:spPr>
          <a:xfrm>
            <a:off x="3193774" y="4132613"/>
            <a:ext cx="1331843" cy="685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職業威信</a:t>
            </a:r>
            <a:endParaRPr lang="en-US" altLang="ja-JP" dirty="0"/>
          </a:p>
          <a:p>
            <a:pPr algn="ctr"/>
            <a:r>
              <a:rPr lang="ja-JP" altLang="en-US"/>
              <a:t>スコア</a:t>
            </a:r>
            <a:endParaRPr kumimoji="1" lang="ja-JP" altLang="en-US"/>
          </a:p>
        </p:txBody>
      </p:sp>
      <p:cxnSp>
        <p:nvCxnSpPr>
          <p:cNvPr id="20" name="直線矢印コネクタ 19">
            <a:extLst>
              <a:ext uri="{FF2B5EF4-FFF2-40B4-BE49-F238E27FC236}">
                <a16:creationId xmlns:a16="http://schemas.microsoft.com/office/drawing/2014/main" id="{BF20056B-677E-5645-AC07-01F2B7157512}"/>
              </a:ext>
            </a:extLst>
          </p:cNvPr>
          <p:cNvCxnSpPr>
            <a:cxnSpLocks/>
            <a:stCxn id="19" idx="3"/>
            <a:endCxn id="8" idx="1"/>
          </p:cNvCxnSpPr>
          <p:nvPr/>
        </p:nvCxnSpPr>
        <p:spPr>
          <a:xfrm>
            <a:off x="4525617" y="4475269"/>
            <a:ext cx="1064807" cy="29753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7" name="テキスト ボックス 26">
            <a:extLst>
              <a:ext uri="{FF2B5EF4-FFF2-40B4-BE49-F238E27FC236}">
                <a16:creationId xmlns:a16="http://schemas.microsoft.com/office/drawing/2014/main" id="{71B002C5-DAD7-AE4D-8926-643BC6E63988}"/>
              </a:ext>
            </a:extLst>
          </p:cNvPr>
          <p:cNvSpPr txBox="1"/>
          <p:nvPr/>
        </p:nvSpPr>
        <p:spPr>
          <a:xfrm>
            <a:off x="2500797" y="3855358"/>
            <a:ext cx="404191" cy="369332"/>
          </a:xfrm>
          <a:prstGeom prst="rect">
            <a:avLst/>
          </a:prstGeom>
          <a:noFill/>
        </p:spPr>
        <p:txBody>
          <a:bodyPr wrap="square" rtlCol="0">
            <a:spAutoFit/>
          </a:bodyPr>
          <a:lstStyle/>
          <a:p>
            <a:r>
              <a:rPr kumimoji="1" lang="ja-JP" altLang="en-US">
                <a:solidFill>
                  <a:srgbClr val="FF0000"/>
                </a:solidFill>
              </a:rPr>
              <a:t>？</a:t>
            </a:r>
          </a:p>
        </p:txBody>
      </p:sp>
    </p:spTree>
    <p:extLst>
      <p:ext uri="{BB962C8B-B14F-4D97-AF65-F5344CB8AC3E}">
        <p14:creationId xmlns:p14="http://schemas.microsoft.com/office/powerpoint/2010/main" val="4236546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30D182AE-ED63-2042-82B8-F09A3562A47E}"/>
              </a:ext>
            </a:extLst>
          </p:cNvPr>
          <p:cNvSpPr>
            <a:spLocks noGrp="1"/>
          </p:cNvSpPr>
          <p:nvPr>
            <p:ph idx="1"/>
          </p:nvPr>
        </p:nvSpPr>
        <p:spPr/>
        <p:txBody>
          <a:bodyPr/>
          <a:lstStyle/>
          <a:p>
            <a:r>
              <a:rPr kumimoji="1" lang="ja-JP" altLang="en-US"/>
              <a:t>顕在変数のみの場合</a:t>
            </a:r>
            <a:endParaRPr kumimoji="1" lang="en-US" altLang="ja-JP" dirty="0"/>
          </a:p>
          <a:p>
            <a:pPr lvl="1"/>
            <a:r>
              <a:rPr lang="ja-JP" altLang="en-US"/>
              <a:t>二項・多項ロジスティック回帰（「年収→大学進学」みたいな）</a:t>
            </a:r>
            <a:endParaRPr lang="en-US" altLang="ja-JP" dirty="0"/>
          </a:p>
          <a:p>
            <a:r>
              <a:rPr kumimoji="1" lang="ja-JP" altLang="en-US"/>
              <a:t>「年収→潜在クラス」でもこんなかんじでできないか</a:t>
            </a:r>
            <a:r>
              <a:rPr kumimoji="1" lang="en-US" altLang="ja-JP" dirty="0"/>
              <a:t>…</a:t>
            </a:r>
            <a:endParaRPr kumimoji="1" lang="ja-JP" altLang="en-US"/>
          </a:p>
        </p:txBody>
      </p:sp>
      <p:sp>
        <p:nvSpPr>
          <p:cNvPr id="3" name="テキスト プレースホルダー 2">
            <a:extLst>
              <a:ext uri="{FF2B5EF4-FFF2-40B4-BE49-F238E27FC236}">
                <a16:creationId xmlns:a16="http://schemas.microsoft.com/office/drawing/2014/main" id="{29668AF0-F622-114B-BF4B-143085BFA1EC}"/>
              </a:ext>
            </a:extLst>
          </p:cNvPr>
          <p:cNvSpPr>
            <a:spLocks noGrp="1"/>
          </p:cNvSpPr>
          <p:nvPr>
            <p:ph type="body" sz="quarter" idx="11"/>
          </p:nvPr>
        </p:nvSpPr>
        <p:spPr/>
        <p:txBody>
          <a:bodyPr>
            <a:normAutofit fontScale="92500" lnSpcReduction="20000"/>
          </a:bodyPr>
          <a:lstStyle/>
          <a:p>
            <a:r>
              <a:rPr kumimoji="1" lang="ja-JP" altLang="en-US"/>
              <a:t>連続変数とカテゴリカル変数の関係のモデリング</a:t>
            </a:r>
          </a:p>
        </p:txBody>
      </p:sp>
    </p:spTree>
    <p:extLst>
      <p:ext uri="{BB962C8B-B14F-4D97-AF65-F5344CB8AC3E}">
        <p14:creationId xmlns:p14="http://schemas.microsoft.com/office/powerpoint/2010/main" val="568483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C5927CCB-C17D-FF45-A0AC-56BAAC378C81}"/>
                  </a:ext>
                </a:extLst>
              </p:cNvPr>
              <p:cNvSpPr>
                <a:spLocks noGrp="1"/>
              </p:cNvSpPr>
              <p:nvPr>
                <p:ph idx="1"/>
              </p:nvPr>
            </p:nvSpPr>
            <p:spPr/>
            <p:txBody>
              <a:bodyPr>
                <a:normAutofit fontScale="92500"/>
              </a:bodyPr>
              <a:lstStyle/>
              <a:p>
                <a:r>
                  <a:rPr lang="en-US" altLang="ja-JP" dirty="0"/>
                  <a:t>2</a:t>
                </a:r>
                <a:r>
                  <a:rPr lang="ja-JP" altLang="en-US"/>
                  <a:t>クラスモデルで考える</a:t>
                </a:r>
                <a:endParaRPr lang="en-US" altLang="ja-JP" dirty="0"/>
              </a:p>
              <a:p>
                <a:r>
                  <a:rPr lang="ja-JP" altLang="en-US"/>
                  <a:t>共変量（</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𝑍</m:t>
                        </m:r>
                      </m:e>
                      <m:sub>
                        <m:r>
                          <a:rPr lang="en-US" altLang="ja-JP" b="0" i="1" smtClean="0">
                            <a:latin typeface="Cambria Math" panose="02040503050406030204" pitchFamily="18" charset="0"/>
                          </a:rPr>
                          <m:t>h</m:t>
                        </m:r>
                        <m:r>
                          <a:rPr lang="en-US" altLang="ja-JP" b="0" i="1" smtClean="0">
                            <a:latin typeface="Cambria Math" panose="02040503050406030204" pitchFamily="18" charset="0"/>
                          </a:rPr>
                          <m:t>1</m:t>
                        </m:r>
                      </m:sub>
                    </m:sSub>
                    <m:r>
                      <a:rPr lang="en-US" altLang="ja-JP" b="0" i="1" smtClean="0">
                        <a:latin typeface="Cambria Math" panose="02040503050406030204" pitchFamily="18" charset="0"/>
                      </a:rPr>
                      <m:t>, </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𝑍</m:t>
                        </m:r>
                      </m:e>
                      <m:sub>
                        <m:r>
                          <a:rPr lang="en-US" altLang="ja-JP" b="0" i="1" smtClean="0">
                            <a:latin typeface="Cambria Math" panose="02040503050406030204" pitchFamily="18" charset="0"/>
                          </a:rPr>
                          <m:t>h</m:t>
                        </m:r>
                        <m:r>
                          <a:rPr lang="en-US" altLang="ja-JP" b="0" i="1" smtClean="0">
                            <a:latin typeface="Cambria Math" panose="02040503050406030204" pitchFamily="18" charset="0"/>
                          </a:rPr>
                          <m:t>2</m:t>
                        </m:r>
                      </m:sub>
                    </m:sSub>
                    <m:r>
                      <a:rPr lang="en-US" altLang="ja-JP" b="0" i="1" smtClean="0">
                        <a:latin typeface="Cambria Math" panose="02040503050406030204" pitchFamily="18" charset="0"/>
                      </a:rPr>
                      <m:t>, …, </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𝑍</m:t>
                        </m:r>
                      </m:e>
                      <m:sub>
                        <m:r>
                          <a:rPr lang="en-US" altLang="ja-JP" b="0" i="1" smtClean="0">
                            <a:latin typeface="Cambria Math" panose="02040503050406030204" pitchFamily="18" charset="0"/>
                          </a:rPr>
                          <m:t>h𝑚</m:t>
                        </m:r>
                      </m:sub>
                    </m:sSub>
                  </m:oMath>
                </a14:m>
                <a:r>
                  <a:rPr lang="ja-JP" altLang="en-US"/>
                  <a:t>）で条件づけた時のクラス</a:t>
                </a:r>
                <a:r>
                  <a:rPr lang="en-US" altLang="ja-JP" dirty="0"/>
                  <a:t>1</a:t>
                </a:r>
                <a:r>
                  <a:rPr lang="ja-JP" altLang="en-US"/>
                  <a:t>となる確率を以下のように定義</a:t>
                </a:r>
                <a:br>
                  <a:rPr lang="en-US" altLang="ja-JP" dirty="0"/>
                </a:br>
                <a:r>
                  <a:rPr lang="ja-JP" altLang="en-US"/>
                  <a:t>（ロジスティック関数・シグモイド関数）</a:t>
                </a:r>
                <a:endParaRPr lang="en-US" altLang="ja-JP" dirty="0"/>
              </a:p>
              <a:p>
                <a:pPr marL="0" indent="0">
                  <a:buNone/>
                </a:pPr>
                <a14:m>
                  <m:oMathPara xmlns:m="http://schemas.openxmlformats.org/officeDocument/2006/math">
                    <m:oMathParaPr>
                      <m:jc m:val="centerGroup"/>
                    </m:oMathParaPr>
                    <m:oMath xmlns:m="http://schemas.openxmlformats.org/officeDocument/2006/math">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𝜋</m:t>
                          </m:r>
                        </m:e>
                        <m:sub>
                          <m:r>
                            <a:rPr kumimoji="1" lang="en-US" altLang="ja-JP" b="0" i="1" smtClean="0">
                              <a:latin typeface="Cambria Math" panose="02040503050406030204" pitchFamily="18" charset="0"/>
                            </a:rPr>
                            <m:t>1</m:t>
                          </m:r>
                          <m:r>
                            <a:rPr kumimoji="1" lang="en-US" altLang="ja-JP" b="0" i="1" smtClean="0">
                              <a:latin typeface="Cambria Math" panose="02040503050406030204" pitchFamily="18" charset="0"/>
                            </a:rPr>
                            <m:t>h</m:t>
                          </m:r>
                        </m:sub>
                        <m:sup>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𝑋</m:t>
                              </m:r>
                            </m:e>
                          </m:acc>
                          <m:r>
                            <a:rPr kumimoji="1" lang="en-US" altLang="ja-JP" b="0" i="1" smtClean="0">
                              <a:latin typeface="Cambria Math" panose="02040503050406030204" pitchFamily="18" charset="0"/>
                            </a:rPr>
                            <m:t>𝑍</m:t>
                          </m:r>
                        </m:sup>
                      </m:sSubSup>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func>
                            <m:funcPr>
                              <m:ctrlPr>
                                <a:rPr lang="en-US" altLang="ja-JP" i="1">
                                  <a:latin typeface="Cambria Math" panose="02040503050406030204" pitchFamily="18" charset="0"/>
                                </a:rPr>
                              </m:ctrlPr>
                            </m:funcPr>
                            <m:fName>
                              <m:r>
                                <m:rPr>
                                  <m:sty m:val="p"/>
                                </m:rPr>
                                <a:rPr lang="en-US" altLang="ja-JP">
                                  <a:latin typeface="Cambria Math" panose="02040503050406030204" pitchFamily="18" charset="0"/>
                                </a:rPr>
                                <m:t>exp</m:t>
                              </m:r>
                            </m:fName>
                            <m:e>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𝛽</m:t>
                                      </m:r>
                                    </m:e>
                                    <m:sub>
                                      <m:r>
                                        <a:rPr lang="en-US" altLang="ja-JP" i="1">
                                          <a:latin typeface="Cambria Math" panose="02040503050406030204" pitchFamily="18" charset="0"/>
                                        </a:rPr>
                                        <m:t>0</m:t>
                                      </m:r>
                                    </m:sub>
                                  </m:sSub>
                                  <m:r>
                                    <a:rPr lang="en-US" altLang="ja-JP" i="1">
                                      <a:latin typeface="Cambria Math" panose="02040503050406030204" pitchFamily="18" charset="0"/>
                                    </a:rPr>
                                    <m:t>+</m:t>
                                  </m:r>
                                  <m:sSubSup>
                                    <m:sSubSupPr>
                                      <m:ctrlPr>
                                        <a:rPr lang="en-US" altLang="ja-JP" i="1">
                                          <a:latin typeface="Cambria Math" panose="02040503050406030204" pitchFamily="18" charset="0"/>
                                        </a:rPr>
                                      </m:ctrlPr>
                                    </m:sSubSupPr>
                                    <m:e>
                                      <m:r>
                                        <m:rPr>
                                          <m:sty m:val="p"/>
                                        </m:rPr>
                                        <a:rPr lang="en-US" altLang="ja-JP">
                                          <a:latin typeface="Cambria Math" panose="02040503050406030204" pitchFamily="18" charset="0"/>
                                        </a:rPr>
                                        <m:t>Σ</m:t>
                                      </m:r>
                                    </m:e>
                                    <m:sub>
                                      <m:r>
                                        <m:rPr>
                                          <m:sty m:val="p"/>
                                        </m:rPr>
                                        <a:rPr lang="en-US" altLang="ja-JP">
                                          <a:latin typeface="Cambria Math" panose="02040503050406030204" pitchFamily="18" charset="0"/>
                                        </a:rPr>
                                        <m:t>m</m:t>
                                      </m:r>
                                      <m:r>
                                        <a:rPr lang="en-US" altLang="ja-JP">
                                          <a:latin typeface="Cambria Math" panose="02040503050406030204" pitchFamily="18" charset="0"/>
                                        </a:rPr>
                                        <m:t>=1</m:t>
                                      </m:r>
                                    </m:sub>
                                    <m:sup>
                                      <m:r>
                                        <m:rPr>
                                          <m:sty m:val="p"/>
                                        </m:rPr>
                                        <a:rPr lang="en-US" altLang="ja-JP">
                                          <a:latin typeface="Cambria Math" panose="02040503050406030204" pitchFamily="18" charset="0"/>
                                        </a:rPr>
                                        <m:t>M</m:t>
                                      </m:r>
                                    </m:sup>
                                  </m:sSubSup>
                                  <m:sSub>
                                    <m:sSubPr>
                                      <m:ctrlPr>
                                        <a:rPr lang="en-US" altLang="ja-JP" i="1">
                                          <a:latin typeface="Cambria Math" panose="02040503050406030204" pitchFamily="18" charset="0"/>
                                        </a:rPr>
                                      </m:ctrlPr>
                                    </m:sSubPr>
                                    <m:e>
                                      <m:r>
                                        <a:rPr lang="en-US" altLang="ja-JP" i="1">
                                          <a:latin typeface="Cambria Math" panose="02040503050406030204" pitchFamily="18" charset="0"/>
                                        </a:rPr>
                                        <m:t>𝛽</m:t>
                                      </m:r>
                                    </m:e>
                                    <m:sub>
                                      <m:r>
                                        <a:rPr lang="en-US" altLang="ja-JP" i="1">
                                          <a:latin typeface="Cambria Math" panose="02040503050406030204" pitchFamily="18" charset="0"/>
                                        </a:rPr>
                                        <m:t>𝑚</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𝑍</m:t>
                                      </m:r>
                                    </m:e>
                                    <m:sub>
                                      <m:r>
                                        <a:rPr lang="en-US" altLang="ja-JP" i="1">
                                          <a:latin typeface="Cambria Math" panose="02040503050406030204" pitchFamily="18" charset="0"/>
                                        </a:rPr>
                                        <m:t>h𝑚</m:t>
                                      </m:r>
                                    </m:sub>
                                  </m:sSub>
                                </m:e>
                              </m:d>
                            </m:e>
                          </m:func>
                        </m:num>
                        <m:den>
                          <m:r>
                            <a:rPr lang="en-US" altLang="ja-JP" i="1">
                              <a:latin typeface="Cambria Math" panose="02040503050406030204" pitchFamily="18" charset="0"/>
                            </a:rPr>
                            <m:t>1+</m:t>
                          </m:r>
                          <m:func>
                            <m:funcPr>
                              <m:ctrlPr>
                                <a:rPr lang="en-US" altLang="ja-JP" i="1">
                                  <a:latin typeface="Cambria Math" panose="02040503050406030204" pitchFamily="18" charset="0"/>
                                </a:rPr>
                              </m:ctrlPr>
                            </m:funcPr>
                            <m:fName>
                              <m:r>
                                <m:rPr>
                                  <m:sty m:val="p"/>
                                </m:rPr>
                                <a:rPr lang="en-US" altLang="ja-JP">
                                  <a:latin typeface="Cambria Math" panose="02040503050406030204" pitchFamily="18" charset="0"/>
                                </a:rPr>
                                <m:t>exp</m:t>
                              </m:r>
                            </m:fName>
                            <m:e>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𝛽</m:t>
                                  </m:r>
                                </m:e>
                                <m:sub>
                                  <m:r>
                                    <a:rPr lang="en-US" altLang="ja-JP" i="1">
                                      <a:latin typeface="Cambria Math" panose="02040503050406030204" pitchFamily="18" charset="0"/>
                                    </a:rPr>
                                    <m:t>0</m:t>
                                  </m:r>
                                </m:sub>
                              </m:sSub>
                              <m:r>
                                <a:rPr lang="en-US" altLang="ja-JP" i="1">
                                  <a:latin typeface="Cambria Math" panose="02040503050406030204" pitchFamily="18" charset="0"/>
                                </a:rPr>
                                <m:t>+</m:t>
                              </m:r>
                              <m:sSubSup>
                                <m:sSubSupPr>
                                  <m:ctrlPr>
                                    <a:rPr lang="en-US" altLang="ja-JP" i="1">
                                      <a:latin typeface="Cambria Math" panose="02040503050406030204" pitchFamily="18" charset="0"/>
                                    </a:rPr>
                                  </m:ctrlPr>
                                </m:sSubSupPr>
                                <m:e>
                                  <m:r>
                                    <m:rPr>
                                      <m:sty m:val="p"/>
                                    </m:rPr>
                                    <a:rPr lang="en-US" altLang="ja-JP">
                                      <a:latin typeface="Cambria Math" panose="02040503050406030204" pitchFamily="18" charset="0"/>
                                    </a:rPr>
                                    <m:t>Σ</m:t>
                                  </m:r>
                                </m:e>
                                <m:sub>
                                  <m:r>
                                    <m:rPr>
                                      <m:sty m:val="p"/>
                                    </m:rPr>
                                    <a:rPr lang="en-US" altLang="ja-JP">
                                      <a:latin typeface="Cambria Math" panose="02040503050406030204" pitchFamily="18" charset="0"/>
                                    </a:rPr>
                                    <m:t>m</m:t>
                                  </m:r>
                                  <m:r>
                                    <a:rPr lang="en-US" altLang="ja-JP">
                                      <a:latin typeface="Cambria Math" panose="02040503050406030204" pitchFamily="18" charset="0"/>
                                    </a:rPr>
                                    <m:t>=1</m:t>
                                  </m:r>
                                </m:sub>
                                <m:sup>
                                  <m:r>
                                    <m:rPr>
                                      <m:sty m:val="p"/>
                                    </m:rPr>
                                    <a:rPr lang="en-US" altLang="ja-JP">
                                      <a:latin typeface="Cambria Math" panose="02040503050406030204" pitchFamily="18" charset="0"/>
                                    </a:rPr>
                                    <m:t>M</m:t>
                                  </m:r>
                                </m:sup>
                              </m:sSubSup>
                              <m:sSub>
                                <m:sSubPr>
                                  <m:ctrlPr>
                                    <a:rPr lang="en-US" altLang="ja-JP" i="1">
                                      <a:latin typeface="Cambria Math" panose="02040503050406030204" pitchFamily="18" charset="0"/>
                                    </a:rPr>
                                  </m:ctrlPr>
                                </m:sSubPr>
                                <m:e>
                                  <m:r>
                                    <a:rPr lang="en-US" altLang="ja-JP" i="1">
                                      <a:latin typeface="Cambria Math" panose="02040503050406030204" pitchFamily="18" charset="0"/>
                                    </a:rPr>
                                    <m:t>𝛽</m:t>
                                  </m:r>
                                </m:e>
                                <m:sub>
                                  <m:r>
                                    <a:rPr lang="en-US" altLang="ja-JP" i="1">
                                      <a:latin typeface="Cambria Math" panose="02040503050406030204" pitchFamily="18" charset="0"/>
                                    </a:rPr>
                                    <m:t>𝑚</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𝑍</m:t>
                                  </m:r>
                                </m:e>
                                <m:sub>
                                  <m:r>
                                    <a:rPr lang="en-US" altLang="ja-JP" i="1">
                                      <a:latin typeface="Cambria Math" panose="02040503050406030204" pitchFamily="18" charset="0"/>
                                    </a:rPr>
                                    <m:t>h𝑚</m:t>
                                  </m:r>
                                </m:sub>
                              </m:sSub>
                              <m:r>
                                <a:rPr lang="en-US" altLang="ja-JP" i="1">
                                  <a:latin typeface="Cambria Math" panose="02040503050406030204" pitchFamily="18" charset="0"/>
                                </a:rPr>
                                <m:t>)</m:t>
                              </m:r>
                            </m:e>
                          </m:func>
                          <m:r>
                            <m:rPr>
                              <m:nor/>
                            </m:rPr>
                            <a:rPr lang="en-US" altLang="ja-JP" dirty="0"/>
                            <m:t> </m:t>
                          </m:r>
                        </m:den>
                      </m:f>
                    </m:oMath>
                  </m:oMathPara>
                </a14:m>
                <a:endParaRPr kumimoji="1" lang="en-US" altLang="ja-JP" dirty="0"/>
              </a:p>
              <a:p>
                <a:r>
                  <a:rPr kumimoji="1" lang="ja-JP" altLang="en-US"/>
                  <a:t>変形するとこうなる（二項ロジスティック回帰分析の形！）</a:t>
                </a:r>
                <a:endParaRPr kumimoji="1" lang="en-US" altLang="ja-JP" dirty="0"/>
              </a:p>
              <a:p>
                <a:pPr marL="0" indent="0">
                  <a:buNone/>
                </a:pPr>
                <a14:m>
                  <m:oMathPara xmlns:m="http://schemas.openxmlformats.org/officeDocument/2006/math">
                    <m:oMathParaPr>
                      <m:jc m:val="centerGroup"/>
                    </m:oMathParaPr>
                    <m:oMath xmlns:m="http://schemas.openxmlformats.org/officeDocument/2006/math">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panose="02040503050406030204" pitchFamily="18" charset="0"/>
                            </a:rPr>
                            <m:t>log</m:t>
                          </m:r>
                        </m:fName>
                        <m:e>
                          <m:f>
                            <m:fPr>
                              <m:ctrlPr>
                                <a:rPr kumimoji="1" lang="en-US" altLang="ja-JP" b="0" i="1" smtClean="0">
                                  <a:latin typeface="Cambria Math" panose="02040503050406030204" pitchFamily="18" charset="0"/>
                                </a:rPr>
                              </m:ctrlPr>
                            </m:fPr>
                            <m:num>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𝜋</m:t>
                                  </m:r>
                                </m:e>
                                <m:sub>
                                  <m:r>
                                    <a:rPr lang="en-US" altLang="ja-JP" i="1">
                                      <a:latin typeface="Cambria Math" panose="02040503050406030204" pitchFamily="18" charset="0"/>
                                    </a:rPr>
                                    <m:t>1</m:t>
                                  </m:r>
                                  <m:r>
                                    <a:rPr lang="en-US" altLang="ja-JP" i="1">
                                      <a:latin typeface="Cambria Math" panose="02040503050406030204" pitchFamily="18" charset="0"/>
                                    </a:rPr>
                                    <m:t>h</m:t>
                                  </m:r>
                                </m:sub>
                                <m:sup>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𝑋</m:t>
                                      </m:r>
                                    </m:e>
                                  </m:acc>
                                  <m:r>
                                    <a:rPr lang="en-US" altLang="ja-JP" i="1">
                                      <a:latin typeface="Cambria Math" panose="02040503050406030204" pitchFamily="18" charset="0"/>
                                    </a:rPr>
                                    <m:t>𝑍</m:t>
                                  </m:r>
                                </m:sup>
                              </m:sSubSup>
                            </m:num>
                            <m:den>
                              <m:r>
                                <a:rPr lang="en-US" altLang="ja-JP" i="1">
                                  <a:latin typeface="Cambria Math" panose="02040503050406030204" pitchFamily="18" charset="0"/>
                                </a:rPr>
                                <m:t>1−</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𝜋</m:t>
                                  </m:r>
                                </m:e>
                                <m:sub>
                                  <m:r>
                                    <a:rPr lang="en-US" altLang="ja-JP" i="1">
                                      <a:latin typeface="Cambria Math" panose="02040503050406030204" pitchFamily="18" charset="0"/>
                                    </a:rPr>
                                    <m:t>1</m:t>
                                  </m:r>
                                  <m:r>
                                    <a:rPr lang="en-US" altLang="ja-JP" i="1">
                                      <a:latin typeface="Cambria Math" panose="02040503050406030204" pitchFamily="18" charset="0"/>
                                    </a:rPr>
                                    <m:t>h</m:t>
                                  </m:r>
                                </m:sub>
                                <m:sup>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𝑋</m:t>
                                      </m:r>
                                    </m:e>
                                  </m:acc>
                                  <m:r>
                                    <a:rPr lang="en-US" altLang="ja-JP" i="1">
                                      <a:latin typeface="Cambria Math" panose="02040503050406030204" pitchFamily="18" charset="0"/>
                                    </a:rPr>
                                    <m:t>𝑍</m:t>
                                  </m:r>
                                </m:sup>
                              </m:sSubSup>
                            </m:den>
                          </m:f>
                        </m:e>
                      </m:func>
                      <m:r>
                        <a:rPr kumimoji="1" lang="en-US" altLang="ja-JP" b="0" i="0"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𝛽</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𝑚</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𝑀</m:t>
                          </m:r>
                        </m:sup>
                        <m:e>
                          <m:sSub>
                            <m:sSubPr>
                              <m:ctrlPr>
                                <a:rPr lang="en-US" altLang="ja-JP" i="1">
                                  <a:latin typeface="Cambria Math" panose="02040503050406030204" pitchFamily="18" charset="0"/>
                                </a:rPr>
                              </m:ctrlPr>
                            </m:sSubPr>
                            <m:e>
                              <m:r>
                                <a:rPr lang="en-US" altLang="ja-JP" i="1">
                                  <a:latin typeface="Cambria Math" panose="02040503050406030204" pitchFamily="18" charset="0"/>
                                </a:rPr>
                                <m:t>𝛽</m:t>
                              </m:r>
                            </m:e>
                            <m:sub>
                              <m:r>
                                <a:rPr lang="en-US" altLang="ja-JP" i="1">
                                  <a:latin typeface="Cambria Math" panose="02040503050406030204" pitchFamily="18" charset="0"/>
                                </a:rPr>
                                <m:t>𝑚</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𝑍</m:t>
                              </m:r>
                            </m:e>
                            <m:sub>
                              <m:r>
                                <a:rPr lang="en-US" altLang="ja-JP" i="1">
                                  <a:latin typeface="Cambria Math" panose="02040503050406030204" pitchFamily="18" charset="0"/>
                                </a:rPr>
                                <m:t>h𝑚</m:t>
                              </m:r>
                            </m:sub>
                          </m:sSub>
                        </m:e>
                      </m:nary>
                    </m:oMath>
                  </m:oMathPara>
                </a14:m>
                <a:endParaRPr kumimoji="1" lang="en-US" altLang="ja-JP" dirty="0"/>
              </a:p>
            </p:txBody>
          </p:sp>
        </mc:Choice>
        <mc:Fallback xmlns="">
          <p:sp>
            <p:nvSpPr>
              <p:cNvPr id="2" name="コンテンツ プレースホルダー 1">
                <a:extLst>
                  <a:ext uri="{FF2B5EF4-FFF2-40B4-BE49-F238E27FC236}">
                    <a16:creationId xmlns:a16="http://schemas.microsoft.com/office/drawing/2014/main" id="{C5927CCB-C17D-FF45-A0AC-56BAAC378C81}"/>
                  </a:ext>
                </a:extLst>
              </p:cNvPr>
              <p:cNvSpPr>
                <a:spLocks noGrp="1" noRot="1" noChangeAspect="1" noMove="1" noResize="1" noEditPoints="1" noAdjustHandles="1" noChangeArrowheads="1" noChangeShapeType="1" noTextEdit="1"/>
              </p:cNvSpPr>
              <p:nvPr>
                <p:ph idx="1"/>
              </p:nvPr>
            </p:nvSpPr>
            <p:spPr>
              <a:blipFill>
                <a:blip r:embed="rId2"/>
                <a:stretch>
                  <a:fillRect l="-686" r="-343" b="-22883"/>
                </a:stretch>
              </a:blipFill>
            </p:spPr>
            <p:txBody>
              <a:bodyPr/>
              <a:lstStyle/>
              <a:p>
                <a:r>
                  <a:rPr lang="ja-JP" altLang="en-US">
                    <a:noFill/>
                  </a:rPr>
                  <a:t> </a:t>
                </a:r>
              </a:p>
            </p:txBody>
          </p:sp>
        </mc:Fallback>
      </mc:AlternateContent>
      <p:sp>
        <p:nvSpPr>
          <p:cNvPr id="3" name="テキスト プレースホルダー 2">
            <a:extLst>
              <a:ext uri="{FF2B5EF4-FFF2-40B4-BE49-F238E27FC236}">
                <a16:creationId xmlns:a16="http://schemas.microsoft.com/office/drawing/2014/main" id="{D85936C9-87FD-474A-AAE8-A240CC86CBCA}"/>
              </a:ext>
            </a:extLst>
          </p:cNvPr>
          <p:cNvSpPr>
            <a:spLocks noGrp="1"/>
          </p:cNvSpPr>
          <p:nvPr>
            <p:ph type="body" sz="quarter" idx="11"/>
          </p:nvPr>
        </p:nvSpPr>
        <p:spPr/>
        <p:txBody>
          <a:bodyPr>
            <a:normAutofit fontScale="92500" lnSpcReduction="20000"/>
          </a:bodyPr>
          <a:lstStyle/>
          <a:p>
            <a:r>
              <a:rPr kumimoji="1" lang="ja-JP" altLang="en-US"/>
              <a:t>連続変数を共変量に含む潜在クラスモデル</a:t>
            </a:r>
          </a:p>
        </p:txBody>
      </p:sp>
    </p:spTree>
    <p:extLst>
      <p:ext uri="{BB962C8B-B14F-4D97-AF65-F5344CB8AC3E}">
        <p14:creationId xmlns:p14="http://schemas.microsoft.com/office/powerpoint/2010/main" val="2510534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E4691530-7BB7-8042-AEDC-54031DF095BF}"/>
              </a:ext>
            </a:extLst>
          </p:cNvPr>
          <p:cNvSpPr>
            <a:spLocks noGrp="1"/>
          </p:cNvSpPr>
          <p:nvPr>
            <p:ph idx="1"/>
          </p:nvPr>
        </p:nvSpPr>
        <p:spPr/>
        <p:txBody>
          <a:bodyPr/>
          <a:lstStyle/>
          <a:p>
            <a:r>
              <a:rPr kumimoji="1" lang="en-US" altLang="ja-JP" dirty="0"/>
              <a:t>Continuation Ratios</a:t>
            </a:r>
            <a:r>
              <a:rPr kumimoji="1" lang="ja-JP" altLang="en-US"/>
              <a:t>なる概念を導入する</a:t>
            </a:r>
            <a:endParaRPr kumimoji="1" lang="en-US" altLang="ja-JP" dirty="0"/>
          </a:p>
          <a:p>
            <a:pPr lvl="1"/>
            <a:r>
              <a:rPr lang="ja-JP" altLang="en-US"/>
              <a:t>なんか上手くいくらしい</a:t>
            </a:r>
            <a:endParaRPr lang="en-US" altLang="ja-JP" dirty="0"/>
          </a:p>
          <a:p>
            <a:endParaRPr kumimoji="1" lang="en-US" altLang="ja-JP" dirty="0"/>
          </a:p>
          <a:p>
            <a:r>
              <a:rPr lang="ja-JP" altLang="en-US"/>
              <a:t>多項ロジットとの関係は？</a:t>
            </a:r>
            <a:endParaRPr lang="en-US" altLang="ja-JP" dirty="0"/>
          </a:p>
          <a:p>
            <a:pPr lvl="1"/>
            <a:r>
              <a:rPr lang="en-US" altLang="ja-JP" dirty="0"/>
              <a:t>Yamaguchi</a:t>
            </a:r>
            <a:r>
              <a:rPr lang="ja-JP" altLang="en-US"/>
              <a:t>（</a:t>
            </a:r>
            <a:r>
              <a:rPr lang="en-US" altLang="ja-JP" dirty="0"/>
              <a:t>2000</a:t>
            </a:r>
            <a:r>
              <a:rPr lang="ja-JP" altLang="en-US"/>
              <a:t>）あたりに書いてある雰囲気</a:t>
            </a:r>
            <a:endParaRPr lang="en-US" altLang="ja-JP" dirty="0"/>
          </a:p>
        </p:txBody>
      </p:sp>
      <p:sp>
        <p:nvSpPr>
          <p:cNvPr id="3" name="テキスト プレースホルダー 2">
            <a:extLst>
              <a:ext uri="{FF2B5EF4-FFF2-40B4-BE49-F238E27FC236}">
                <a16:creationId xmlns:a16="http://schemas.microsoft.com/office/drawing/2014/main" id="{08E1C97B-7DC0-B941-9468-181745B9180E}"/>
              </a:ext>
            </a:extLst>
          </p:cNvPr>
          <p:cNvSpPr>
            <a:spLocks noGrp="1"/>
          </p:cNvSpPr>
          <p:nvPr>
            <p:ph type="body" sz="quarter" idx="11"/>
          </p:nvPr>
        </p:nvSpPr>
        <p:spPr/>
        <p:txBody>
          <a:bodyPr>
            <a:normAutofit fontScale="92500" lnSpcReduction="20000"/>
          </a:bodyPr>
          <a:lstStyle/>
          <a:p>
            <a:r>
              <a:rPr kumimoji="1" lang="en-US" altLang="ja-JP" dirty="0"/>
              <a:t>3</a:t>
            </a:r>
            <a:r>
              <a:rPr kumimoji="1" lang="ja-JP" altLang="en-US" dirty="0"/>
              <a:t>クラス以上あるとき（ちょっとよくわからなかった）</a:t>
            </a:r>
          </a:p>
        </p:txBody>
      </p:sp>
    </p:spTree>
    <p:extLst>
      <p:ext uri="{BB962C8B-B14F-4D97-AF65-F5344CB8AC3E}">
        <p14:creationId xmlns:p14="http://schemas.microsoft.com/office/powerpoint/2010/main" val="67256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E5CE4D0C-9750-4D4D-872F-7CC971349EE5}"/>
              </a:ext>
            </a:extLst>
          </p:cNvPr>
          <p:cNvSpPr>
            <a:spLocks noGrp="1"/>
          </p:cNvSpPr>
          <p:nvPr>
            <p:ph idx="1"/>
          </p:nvPr>
        </p:nvSpPr>
        <p:spPr>
          <a:xfrm>
            <a:off x="558800" y="1047752"/>
            <a:ext cx="11099800" cy="5505595"/>
          </a:xfrm>
        </p:spPr>
        <p:txBody>
          <a:bodyPr/>
          <a:lstStyle/>
          <a:p>
            <a:r>
              <a:rPr kumimoji="1" lang="en-US" altLang="ja-JP" dirty="0"/>
              <a:t>The Second International Mathematics Study</a:t>
            </a:r>
            <a:r>
              <a:rPr kumimoji="1" lang="ja-JP" altLang="en-US" dirty="0"/>
              <a:t>を使った分析</a:t>
            </a:r>
            <a:endParaRPr kumimoji="1" lang="en-US" altLang="ja-JP" dirty="0"/>
          </a:p>
          <a:p>
            <a:pPr lvl="1"/>
            <a:r>
              <a:rPr lang="ja-JP" altLang="en-US" dirty="0"/>
              <a:t>国際的な数学の学力調査（</a:t>
            </a:r>
            <a:r>
              <a:rPr lang="en-US" altLang="ja-JP" dirty="0"/>
              <a:t>PISA</a:t>
            </a:r>
            <a:r>
              <a:rPr lang="ja-JP" altLang="en-US" dirty="0"/>
              <a:t>みたいな）</a:t>
            </a:r>
            <a:endParaRPr lang="en-US" altLang="ja-JP" dirty="0"/>
          </a:p>
          <a:p>
            <a:r>
              <a:rPr kumimoji="1" lang="ja-JP" altLang="en-US" dirty="0"/>
              <a:t>測定用の顕在変数</a:t>
            </a:r>
            <a:endParaRPr kumimoji="1" lang="en-US" altLang="ja-JP" dirty="0"/>
          </a:p>
          <a:p>
            <a:pPr lvl="1"/>
            <a:r>
              <a:rPr lang="ja-JP" altLang="en-US" dirty="0"/>
              <a:t>ピタゴラスの定理に関する問題</a:t>
            </a:r>
            <a:r>
              <a:rPr lang="en-US" altLang="ja-JP" dirty="0"/>
              <a:t>2</a:t>
            </a:r>
            <a:r>
              <a:rPr lang="ja-JP" altLang="en-US" dirty="0"/>
              <a:t>題の正解・不正解</a:t>
            </a:r>
            <a:endParaRPr lang="en-US" altLang="ja-JP" dirty="0"/>
          </a:p>
          <a:p>
            <a:r>
              <a:rPr lang="ja-JP" altLang="en-US" dirty="0"/>
              <a:t>外部変数</a:t>
            </a:r>
            <a:endParaRPr lang="en-US" altLang="ja-JP" dirty="0"/>
          </a:p>
          <a:p>
            <a:pPr lvl="1"/>
            <a:r>
              <a:rPr lang="ja-JP" altLang="en-US" dirty="0"/>
              <a:t>代数学（</a:t>
            </a:r>
            <a:r>
              <a:rPr lang="en-US" altLang="ja-JP" dirty="0"/>
              <a:t>algebra</a:t>
            </a:r>
            <a:r>
              <a:rPr lang="ja-JP" altLang="en-US" dirty="0"/>
              <a:t>）の得点（</a:t>
            </a:r>
            <a:r>
              <a:rPr lang="en-US" altLang="ja-JP" dirty="0"/>
              <a:t>0</a:t>
            </a:r>
            <a:r>
              <a:rPr lang="ja-JP" altLang="en-US" dirty="0"/>
              <a:t>～６）</a:t>
            </a:r>
            <a:endParaRPr lang="en-US" altLang="ja-JP" dirty="0"/>
          </a:p>
          <a:p>
            <a:pPr lvl="1"/>
            <a:r>
              <a:rPr lang="ja-JP" altLang="en-US" dirty="0"/>
              <a:t>連続変数とカテゴリカル変数の両方で</a:t>
            </a:r>
            <a:br>
              <a:rPr lang="en-US" altLang="ja-JP" dirty="0"/>
            </a:br>
            <a:r>
              <a:rPr lang="ja-JP" altLang="en-US" dirty="0"/>
              <a:t>投入してみて</a:t>
            </a:r>
            <a:r>
              <a:rPr lang="en-US" altLang="ja-JP" dirty="0"/>
              <a:t>fit</a:t>
            </a:r>
            <a:r>
              <a:rPr lang="ja-JP" altLang="en-US" dirty="0"/>
              <a:t>を比較</a:t>
            </a:r>
            <a:endParaRPr lang="en-US" altLang="ja-JP" dirty="0"/>
          </a:p>
          <a:p>
            <a:pPr marL="0" indent="0">
              <a:buNone/>
            </a:pPr>
            <a:endParaRPr lang="en-US" altLang="ja-JP" dirty="0"/>
          </a:p>
        </p:txBody>
      </p:sp>
      <p:sp>
        <p:nvSpPr>
          <p:cNvPr id="3" name="テキスト プレースホルダー 2">
            <a:extLst>
              <a:ext uri="{FF2B5EF4-FFF2-40B4-BE49-F238E27FC236}">
                <a16:creationId xmlns:a16="http://schemas.microsoft.com/office/drawing/2014/main" id="{3BF2D502-95A0-8944-AB16-CF98843A2364}"/>
              </a:ext>
            </a:extLst>
          </p:cNvPr>
          <p:cNvSpPr>
            <a:spLocks noGrp="1"/>
          </p:cNvSpPr>
          <p:nvPr>
            <p:ph type="body" sz="quarter" idx="11"/>
          </p:nvPr>
        </p:nvSpPr>
        <p:spPr/>
        <p:txBody>
          <a:bodyPr>
            <a:normAutofit fontScale="92500" lnSpcReduction="20000"/>
          </a:bodyPr>
          <a:lstStyle/>
          <a:p>
            <a:r>
              <a:rPr kumimoji="1" lang="ja-JP" altLang="en-US"/>
              <a:t>分析の例</a:t>
            </a:r>
          </a:p>
        </p:txBody>
      </p:sp>
      <p:sp>
        <p:nvSpPr>
          <p:cNvPr id="4" name="二等辺三角形 3">
            <a:extLst>
              <a:ext uri="{FF2B5EF4-FFF2-40B4-BE49-F238E27FC236}">
                <a16:creationId xmlns:a16="http://schemas.microsoft.com/office/drawing/2014/main" id="{B8310586-9976-4B3B-A3F7-74CFAB6547F6}"/>
              </a:ext>
            </a:extLst>
          </p:cNvPr>
          <p:cNvSpPr/>
          <p:nvPr/>
        </p:nvSpPr>
        <p:spPr>
          <a:xfrm>
            <a:off x="7290850" y="3700094"/>
            <a:ext cx="1468315" cy="2110154"/>
          </a:xfrm>
          <a:prstGeom prst="triangle">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a:t>
            </a:r>
            <a:endParaRPr kumimoji="1" lang="ja-JP" altLang="en-US" dirty="0"/>
          </a:p>
        </p:txBody>
      </p:sp>
      <p:sp>
        <p:nvSpPr>
          <p:cNvPr id="5" name="テキスト ボックス 4">
            <a:extLst>
              <a:ext uri="{FF2B5EF4-FFF2-40B4-BE49-F238E27FC236}">
                <a16:creationId xmlns:a16="http://schemas.microsoft.com/office/drawing/2014/main" id="{C1DBB476-1FE1-4DBD-954F-D61375FAA7BA}"/>
              </a:ext>
            </a:extLst>
          </p:cNvPr>
          <p:cNvSpPr txBox="1"/>
          <p:nvPr/>
        </p:nvSpPr>
        <p:spPr>
          <a:xfrm>
            <a:off x="7869584" y="5898781"/>
            <a:ext cx="312906" cy="369332"/>
          </a:xfrm>
          <a:prstGeom prst="rect">
            <a:avLst/>
          </a:prstGeom>
          <a:noFill/>
        </p:spPr>
        <p:txBody>
          <a:bodyPr wrap="none" rtlCol="0">
            <a:spAutoFit/>
          </a:bodyPr>
          <a:lstStyle/>
          <a:p>
            <a:r>
              <a:rPr kumimoji="1" lang="en-US" altLang="ja-JP" dirty="0"/>
              <a:t>3</a:t>
            </a:r>
            <a:endParaRPr kumimoji="1" lang="ja-JP" altLang="en-US" dirty="0"/>
          </a:p>
        </p:txBody>
      </p:sp>
      <p:sp>
        <p:nvSpPr>
          <p:cNvPr id="6" name="テキスト ボックス 5">
            <a:extLst>
              <a:ext uri="{FF2B5EF4-FFF2-40B4-BE49-F238E27FC236}">
                <a16:creationId xmlns:a16="http://schemas.microsoft.com/office/drawing/2014/main" id="{33CA0AF6-137B-4CDD-AA76-E3D55C2C3F70}"/>
              </a:ext>
            </a:extLst>
          </p:cNvPr>
          <p:cNvSpPr txBox="1"/>
          <p:nvPr/>
        </p:nvSpPr>
        <p:spPr>
          <a:xfrm>
            <a:off x="6843815" y="4730069"/>
            <a:ext cx="312906" cy="369332"/>
          </a:xfrm>
          <a:prstGeom prst="rect">
            <a:avLst/>
          </a:prstGeom>
          <a:noFill/>
        </p:spPr>
        <p:txBody>
          <a:bodyPr wrap="none" rtlCol="0">
            <a:spAutoFit/>
          </a:bodyPr>
          <a:lstStyle/>
          <a:p>
            <a:r>
              <a:rPr lang="en-US" altLang="ja-JP" dirty="0"/>
              <a:t>4</a:t>
            </a:r>
            <a:endParaRPr kumimoji="1" lang="ja-JP" altLang="en-US" dirty="0"/>
          </a:p>
        </p:txBody>
      </p:sp>
      <p:sp>
        <p:nvSpPr>
          <p:cNvPr id="7" name="テキスト ボックス 6">
            <a:extLst>
              <a:ext uri="{FF2B5EF4-FFF2-40B4-BE49-F238E27FC236}">
                <a16:creationId xmlns:a16="http://schemas.microsoft.com/office/drawing/2014/main" id="{01EB5B2C-33BF-4CE7-8C0C-CD429E3149D7}"/>
              </a:ext>
            </a:extLst>
          </p:cNvPr>
          <p:cNvSpPr txBox="1"/>
          <p:nvPr/>
        </p:nvSpPr>
        <p:spPr>
          <a:xfrm>
            <a:off x="8169989" y="4385839"/>
            <a:ext cx="304892" cy="369332"/>
          </a:xfrm>
          <a:prstGeom prst="rect">
            <a:avLst/>
          </a:prstGeom>
          <a:noFill/>
        </p:spPr>
        <p:txBody>
          <a:bodyPr wrap="none" rtlCol="0">
            <a:spAutoFit/>
          </a:bodyPr>
          <a:lstStyle/>
          <a:p>
            <a:r>
              <a:rPr kumimoji="1" lang="en-US" altLang="ja-JP" dirty="0"/>
              <a:t>?</a:t>
            </a:r>
            <a:endParaRPr kumimoji="1" lang="ja-JP" altLang="en-US" dirty="0"/>
          </a:p>
        </p:txBody>
      </p:sp>
      <p:sp>
        <p:nvSpPr>
          <p:cNvPr id="8" name="二等辺三角形 7">
            <a:extLst>
              <a:ext uri="{FF2B5EF4-FFF2-40B4-BE49-F238E27FC236}">
                <a16:creationId xmlns:a16="http://schemas.microsoft.com/office/drawing/2014/main" id="{13E536B3-CC1A-40E9-9AB5-DDA3B9DAF341}"/>
              </a:ext>
            </a:extLst>
          </p:cNvPr>
          <p:cNvSpPr/>
          <p:nvPr/>
        </p:nvSpPr>
        <p:spPr>
          <a:xfrm>
            <a:off x="9366739" y="4535365"/>
            <a:ext cx="1992923" cy="1274883"/>
          </a:xfrm>
          <a:prstGeom prst="triangle">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(B)</a:t>
            </a:r>
            <a:endParaRPr kumimoji="1" lang="ja-JP" altLang="en-US" dirty="0"/>
          </a:p>
        </p:txBody>
      </p:sp>
      <p:sp>
        <p:nvSpPr>
          <p:cNvPr id="9" name="テキスト ボックス 8">
            <a:extLst>
              <a:ext uri="{FF2B5EF4-FFF2-40B4-BE49-F238E27FC236}">
                <a16:creationId xmlns:a16="http://schemas.microsoft.com/office/drawing/2014/main" id="{C8B74790-5B32-4494-91E7-6B2063458E4D}"/>
              </a:ext>
            </a:extLst>
          </p:cNvPr>
          <p:cNvSpPr txBox="1"/>
          <p:nvPr/>
        </p:nvSpPr>
        <p:spPr>
          <a:xfrm>
            <a:off x="11440165" y="5099402"/>
            <a:ext cx="312906" cy="369332"/>
          </a:xfrm>
          <a:prstGeom prst="rect">
            <a:avLst/>
          </a:prstGeom>
          <a:noFill/>
        </p:spPr>
        <p:txBody>
          <a:bodyPr wrap="none" rtlCol="0">
            <a:spAutoFit/>
          </a:bodyPr>
          <a:lstStyle/>
          <a:p>
            <a:r>
              <a:rPr lang="en-US" altLang="ja-JP" dirty="0"/>
              <a:t>5</a:t>
            </a:r>
            <a:endParaRPr kumimoji="1" lang="ja-JP" altLang="en-US" dirty="0"/>
          </a:p>
        </p:txBody>
      </p:sp>
      <p:sp>
        <p:nvSpPr>
          <p:cNvPr id="10" name="テキスト ボックス 9">
            <a:extLst>
              <a:ext uri="{FF2B5EF4-FFF2-40B4-BE49-F238E27FC236}">
                <a16:creationId xmlns:a16="http://schemas.microsoft.com/office/drawing/2014/main" id="{5BE7B640-CDF4-4E82-8663-B7FFC1FCA00C}"/>
              </a:ext>
            </a:extLst>
          </p:cNvPr>
          <p:cNvSpPr txBox="1"/>
          <p:nvPr/>
        </p:nvSpPr>
        <p:spPr>
          <a:xfrm>
            <a:off x="10340644" y="5896705"/>
            <a:ext cx="441146" cy="369332"/>
          </a:xfrm>
          <a:prstGeom prst="rect">
            <a:avLst/>
          </a:prstGeom>
          <a:noFill/>
        </p:spPr>
        <p:txBody>
          <a:bodyPr wrap="none" rtlCol="0">
            <a:spAutoFit/>
          </a:bodyPr>
          <a:lstStyle/>
          <a:p>
            <a:r>
              <a:rPr lang="en-US" altLang="ja-JP" dirty="0"/>
              <a:t>12</a:t>
            </a:r>
            <a:endParaRPr kumimoji="1" lang="ja-JP" altLang="en-US" dirty="0"/>
          </a:p>
        </p:txBody>
      </p:sp>
      <p:sp>
        <p:nvSpPr>
          <p:cNvPr id="11" name="テキスト ボックス 10">
            <a:extLst>
              <a:ext uri="{FF2B5EF4-FFF2-40B4-BE49-F238E27FC236}">
                <a16:creationId xmlns:a16="http://schemas.microsoft.com/office/drawing/2014/main" id="{6FA58013-A6D6-4F89-8D44-FDC538D4AF5A}"/>
              </a:ext>
            </a:extLst>
          </p:cNvPr>
          <p:cNvSpPr txBox="1"/>
          <p:nvPr/>
        </p:nvSpPr>
        <p:spPr>
          <a:xfrm>
            <a:off x="10134851" y="4730070"/>
            <a:ext cx="304892" cy="369332"/>
          </a:xfrm>
          <a:prstGeom prst="rect">
            <a:avLst/>
          </a:prstGeom>
          <a:noFill/>
        </p:spPr>
        <p:txBody>
          <a:bodyPr wrap="none" rtlCol="0">
            <a:spAutoFit/>
          </a:bodyPr>
          <a:lstStyle/>
          <a:p>
            <a:r>
              <a:rPr kumimoji="1" lang="en-US" altLang="ja-JP" dirty="0"/>
              <a:t>?</a:t>
            </a:r>
            <a:endParaRPr kumimoji="1" lang="ja-JP" altLang="en-US" dirty="0"/>
          </a:p>
        </p:txBody>
      </p:sp>
    </p:spTree>
    <p:extLst>
      <p:ext uri="{BB962C8B-B14F-4D97-AF65-F5344CB8AC3E}">
        <p14:creationId xmlns:p14="http://schemas.microsoft.com/office/powerpoint/2010/main" val="4050078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3">
            <a:extLst>
              <a:ext uri="{FF2B5EF4-FFF2-40B4-BE49-F238E27FC236}">
                <a16:creationId xmlns:a16="http://schemas.microsoft.com/office/drawing/2014/main" id="{8442AD15-A01E-4CBB-BE3C-4BAD216C83B6}"/>
              </a:ext>
            </a:extLst>
          </p:cNvPr>
          <p:cNvSpPr>
            <a:spLocks noGrp="1"/>
          </p:cNvSpPr>
          <p:nvPr>
            <p:ph idx="1"/>
          </p:nvPr>
        </p:nvSpPr>
        <p:spPr/>
        <p:txBody>
          <a:bodyPr>
            <a:normAutofit fontScale="92500" lnSpcReduction="10000"/>
          </a:bodyPr>
          <a:lstStyle/>
          <a:p>
            <a:r>
              <a:rPr lang="en-US" altLang="ja-JP" dirty="0"/>
              <a:t>L</a:t>
            </a:r>
            <a:r>
              <a:rPr lang="ja-JP" altLang="en-US" dirty="0"/>
              <a:t>のモデルは代数学の得点を連続量で入れた場合，</a:t>
            </a:r>
            <a:r>
              <a:rPr lang="en-US" altLang="ja-JP" dirty="0"/>
              <a:t>B</a:t>
            </a:r>
            <a:r>
              <a:rPr lang="ja-JP" altLang="en-US" dirty="0"/>
              <a:t>のモデルはカテゴリカル変数で入れた場合</a:t>
            </a:r>
            <a:endParaRPr lang="en-US" altLang="ja-JP" dirty="0"/>
          </a:p>
          <a:p>
            <a:r>
              <a:rPr lang="en-US" altLang="ja-JP" dirty="0"/>
              <a:t>*</a:t>
            </a:r>
            <a:r>
              <a:rPr lang="ja-JP" altLang="en-US" dirty="0"/>
              <a:t>がついているモデルは等値制約ありで，問題</a:t>
            </a:r>
            <a:r>
              <a:rPr lang="en-US" altLang="ja-JP" dirty="0"/>
              <a:t>A</a:t>
            </a:r>
            <a:r>
              <a:rPr lang="ja-JP" altLang="en-US" dirty="0"/>
              <a:t>の正答率と問題</a:t>
            </a:r>
            <a:r>
              <a:rPr lang="en-US" altLang="ja-JP" dirty="0"/>
              <a:t>B</a:t>
            </a:r>
            <a:r>
              <a:rPr lang="ja-JP" altLang="en-US" dirty="0"/>
              <a:t>の正答率は各クラスで等しいという制約</a:t>
            </a:r>
            <a:endParaRPr lang="en-US" altLang="ja-JP" dirty="0"/>
          </a:p>
          <a:p>
            <a:r>
              <a:rPr lang="ja-JP" altLang="en-US" dirty="0"/>
              <a:t>連続量で入れると自由度の挙動がおかしくなる</a:t>
            </a:r>
            <a:endParaRPr lang="en-US" altLang="ja-JP" dirty="0"/>
          </a:p>
          <a:p>
            <a:r>
              <a:rPr lang="ja-JP" altLang="en-US" dirty="0"/>
              <a:t>今回は</a:t>
            </a:r>
            <a:r>
              <a:rPr lang="en-US" altLang="ja-JP" dirty="0"/>
              <a:t>LEM</a:t>
            </a:r>
            <a:r>
              <a:rPr lang="ja-JP" altLang="en-US" dirty="0"/>
              <a:t>だが，</a:t>
            </a:r>
            <a:r>
              <a:rPr lang="en-US" altLang="ja-JP" dirty="0"/>
              <a:t>R</a:t>
            </a:r>
            <a:r>
              <a:rPr lang="ja-JP" altLang="en-US" dirty="0"/>
              <a:t>の</a:t>
            </a:r>
            <a:r>
              <a:rPr lang="en-US" altLang="ja-JP" dirty="0" err="1"/>
              <a:t>poLCA</a:t>
            </a:r>
            <a:r>
              <a:rPr lang="ja-JP" altLang="en-US" dirty="0"/>
              <a:t>だと自由度がマイナスになったりする</a:t>
            </a:r>
            <a:r>
              <a:rPr lang="en-US" altLang="ja-JP" dirty="0"/>
              <a:t>…</a:t>
            </a:r>
            <a:endParaRPr lang="ja-JP" altLang="en-US" dirty="0"/>
          </a:p>
        </p:txBody>
      </p:sp>
      <p:sp>
        <p:nvSpPr>
          <p:cNvPr id="5" name="テキスト プレースホルダー 4">
            <a:extLst>
              <a:ext uri="{FF2B5EF4-FFF2-40B4-BE49-F238E27FC236}">
                <a16:creationId xmlns:a16="http://schemas.microsoft.com/office/drawing/2014/main" id="{E525EAD4-29A4-41E1-8CF9-E1EFF17B4FCA}"/>
              </a:ext>
            </a:extLst>
          </p:cNvPr>
          <p:cNvSpPr>
            <a:spLocks noGrp="1"/>
          </p:cNvSpPr>
          <p:nvPr>
            <p:ph type="body" sz="quarter" idx="11"/>
          </p:nvPr>
        </p:nvSpPr>
        <p:spPr/>
        <p:txBody>
          <a:bodyPr>
            <a:normAutofit fontScale="92500" lnSpcReduction="20000"/>
          </a:bodyPr>
          <a:lstStyle/>
          <a:p>
            <a:r>
              <a:rPr lang="ja-JP" altLang="en-US" dirty="0"/>
              <a:t>適合度指標の再現（</a:t>
            </a:r>
            <a:r>
              <a:rPr lang="en-US" altLang="ja-JP" dirty="0"/>
              <a:t>Table7</a:t>
            </a:r>
            <a:r>
              <a:rPr lang="ja-JP" altLang="en-US" dirty="0"/>
              <a:t>）</a:t>
            </a:r>
          </a:p>
        </p:txBody>
      </p:sp>
      <p:graphicFrame>
        <p:nvGraphicFramePr>
          <p:cNvPr id="8" name="コンテンツ プレースホルダー 7">
            <a:extLst>
              <a:ext uri="{FF2B5EF4-FFF2-40B4-BE49-F238E27FC236}">
                <a16:creationId xmlns:a16="http://schemas.microsoft.com/office/drawing/2014/main" id="{F2813C6F-1378-4217-A9DC-A00BCAD78933}"/>
              </a:ext>
            </a:extLst>
          </p:cNvPr>
          <p:cNvGraphicFramePr>
            <a:graphicFrameLocks noGrp="1"/>
          </p:cNvGraphicFramePr>
          <p:nvPr>
            <p:ph idx="12"/>
            <p:extLst>
              <p:ext uri="{D42A27DB-BD31-4B8C-83A1-F6EECF244321}">
                <p14:modId xmlns:p14="http://schemas.microsoft.com/office/powerpoint/2010/main" val="726043803"/>
              </p:ext>
            </p:extLst>
          </p:nvPr>
        </p:nvGraphicFramePr>
        <p:xfrm>
          <a:off x="6600497" y="1962807"/>
          <a:ext cx="5173688" cy="2807999"/>
        </p:xfrm>
        <a:graphic>
          <a:graphicData uri="http://schemas.openxmlformats.org/drawingml/2006/table">
            <a:tbl>
              <a:tblPr/>
              <a:tblGrid>
                <a:gridCol w="1293422">
                  <a:extLst>
                    <a:ext uri="{9D8B030D-6E8A-4147-A177-3AD203B41FA5}">
                      <a16:colId xmlns:a16="http://schemas.microsoft.com/office/drawing/2014/main" val="1382781369"/>
                    </a:ext>
                  </a:extLst>
                </a:gridCol>
                <a:gridCol w="1293422">
                  <a:extLst>
                    <a:ext uri="{9D8B030D-6E8A-4147-A177-3AD203B41FA5}">
                      <a16:colId xmlns:a16="http://schemas.microsoft.com/office/drawing/2014/main" val="165745016"/>
                    </a:ext>
                  </a:extLst>
                </a:gridCol>
                <a:gridCol w="1293422">
                  <a:extLst>
                    <a:ext uri="{9D8B030D-6E8A-4147-A177-3AD203B41FA5}">
                      <a16:colId xmlns:a16="http://schemas.microsoft.com/office/drawing/2014/main" val="3103693826"/>
                    </a:ext>
                  </a:extLst>
                </a:gridCol>
                <a:gridCol w="1293422">
                  <a:extLst>
                    <a:ext uri="{9D8B030D-6E8A-4147-A177-3AD203B41FA5}">
                      <a16:colId xmlns:a16="http://schemas.microsoft.com/office/drawing/2014/main" val="2516464407"/>
                    </a:ext>
                  </a:extLst>
                </a:gridCol>
              </a:tblGrid>
              <a:tr h="518855">
                <a:tc>
                  <a:txBody>
                    <a:bodyPr/>
                    <a:lstStyle/>
                    <a:p>
                      <a:pPr algn="l" fontAlgn="ctr"/>
                      <a:r>
                        <a:rPr lang="en-US" sz="2000" b="0" i="0" u="none" strike="noStrike">
                          <a:solidFill>
                            <a:srgbClr val="000000"/>
                          </a:solidFill>
                          <a:effectLst/>
                          <a:latin typeface="游ゴシック" panose="020B0400000000000000" pitchFamily="50" charset="-128"/>
                          <a:ea typeface="游ゴシック" panose="020B0400000000000000" pitchFamily="50" charset="-128"/>
                        </a:rPr>
                        <a:t>model</a:t>
                      </a:r>
                    </a:p>
                  </a:txBody>
                  <a:tcPr marL="7620" marR="7620" marT="762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a:solidFill>
                            <a:srgbClr val="000000"/>
                          </a:solidFill>
                          <a:effectLst/>
                          <a:latin typeface="游ゴシック" panose="020B0400000000000000" pitchFamily="50" charset="-128"/>
                          <a:ea typeface="游ゴシック" panose="020B0400000000000000" pitchFamily="50" charset="-128"/>
                        </a:rPr>
                        <a:t>Lsq</a:t>
                      </a:r>
                    </a:p>
                  </a:txBody>
                  <a:tcPr marL="7620" marR="7620" marT="762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a:solidFill>
                            <a:srgbClr val="000000"/>
                          </a:solidFill>
                          <a:effectLst/>
                          <a:latin typeface="游ゴシック" panose="020B0400000000000000" pitchFamily="50" charset="-128"/>
                          <a:ea typeface="游ゴシック" panose="020B0400000000000000" pitchFamily="50" charset="-128"/>
                        </a:rPr>
                        <a:t>df</a:t>
                      </a:r>
                    </a:p>
                  </a:txBody>
                  <a:tcPr marL="7620" marR="7620" marT="762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a:solidFill>
                            <a:srgbClr val="000000"/>
                          </a:solidFill>
                          <a:effectLst/>
                          <a:latin typeface="游ゴシック" panose="020B0400000000000000" pitchFamily="50" charset="-128"/>
                          <a:ea typeface="游ゴシック" panose="020B0400000000000000" pitchFamily="50" charset="-128"/>
                        </a:rPr>
                        <a:t>AIC</a:t>
                      </a:r>
                    </a:p>
                  </a:txBody>
                  <a:tcPr marL="7620" marR="7620" marT="762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74294652"/>
                  </a:ext>
                </a:extLst>
              </a:tr>
              <a:tr h="625717">
                <a:tc>
                  <a:txBody>
                    <a:bodyPr/>
                    <a:lstStyle/>
                    <a:p>
                      <a:pPr algn="l" fontAlgn="ctr"/>
                      <a:r>
                        <a:rPr lang="en-US" sz="2000" b="0" i="0" u="none" strike="noStrike" dirty="0">
                          <a:solidFill>
                            <a:srgbClr val="000000"/>
                          </a:solidFill>
                          <a:effectLst/>
                          <a:latin typeface="游ゴシック" panose="020B0400000000000000" pitchFamily="50" charset="-128"/>
                          <a:ea typeface="游ゴシック" panose="020B0400000000000000" pitchFamily="50" charset="-128"/>
                        </a:rPr>
                        <a:t>ML</a:t>
                      </a:r>
                    </a:p>
                  </a:txBody>
                  <a:tcPr marL="7620" marR="7620" marT="762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en-US" altLang="ja-JP" sz="2000" b="0" i="0" u="none" strike="noStrike">
                          <a:solidFill>
                            <a:srgbClr val="000000"/>
                          </a:solidFill>
                          <a:effectLst/>
                          <a:latin typeface="游ゴシック" panose="020B0400000000000000" pitchFamily="50" charset="-128"/>
                          <a:ea typeface="游ゴシック" panose="020B0400000000000000" pitchFamily="50" charset="-128"/>
                        </a:rPr>
                        <a:t>2937.456</a:t>
                      </a:r>
                    </a:p>
                  </a:txBody>
                  <a:tcPr marL="7620" marR="7620" marT="762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en-US" altLang="ja-JP" sz="2000" b="0" i="0" u="none" strike="noStrike">
                          <a:solidFill>
                            <a:srgbClr val="000000"/>
                          </a:solidFill>
                          <a:effectLst/>
                          <a:latin typeface="游ゴシック" panose="020B0400000000000000" pitchFamily="50" charset="-128"/>
                          <a:ea typeface="游ゴシック" panose="020B0400000000000000" pitchFamily="50" charset="-128"/>
                        </a:rPr>
                        <a:t>3717</a:t>
                      </a:r>
                    </a:p>
                  </a:txBody>
                  <a:tcPr marL="7620" marR="7620" marT="762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en-US" altLang="ja-JP" sz="2000" b="0" i="0" u="none" strike="noStrike">
                          <a:solidFill>
                            <a:srgbClr val="000000"/>
                          </a:solidFill>
                          <a:effectLst/>
                          <a:latin typeface="游ゴシック" panose="020B0400000000000000" pitchFamily="50" charset="-128"/>
                          <a:ea typeface="游ゴシック" panose="020B0400000000000000" pitchFamily="50" charset="-128"/>
                        </a:rPr>
                        <a:t>-4496.54</a:t>
                      </a:r>
                    </a:p>
                  </a:txBody>
                  <a:tcPr marL="7620" marR="7620" marT="7620"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668332892"/>
                  </a:ext>
                </a:extLst>
              </a:tr>
              <a:tr h="625717">
                <a:tc>
                  <a:txBody>
                    <a:bodyPr/>
                    <a:lstStyle/>
                    <a:p>
                      <a:pPr algn="l" fontAlgn="ctr"/>
                      <a:r>
                        <a:rPr lang="en-US" sz="2000" b="0" i="0" u="none" strike="noStrike" dirty="0">
                          <a:solidFill>
                            <a:srgbClr val="000000"/>
                          </a:solidFill>
                          <a:effectLst/>
                          <a:latin typeface="游ゴシック" panose="020B0400000000000000" pitchFamily="50" charset="-128"/>
                          <a:ea typeface="游ゴシック" panose="020B0400000000000000" pitchFamily="50" charset="-128"/>
                        </a:rPr>
                        <a:t>ML*</a:t>
                      </a:r>
                    </a:p>
                  </a:txBody>
                  <a:tcPr marL="7620" marR="7620" marT="7620" marB="0" anchor="ctr">
                    <a:lnL>
                      <a:noFill/>
                    </a:lnL>
                    <a:lnR>
                      <a:noFill/>
                    </a:lnR>
                    <a:lnT>
                      <a:noFill/>
                    </a:lnT>
                    <a:lnB>
                      <a:noFill/>
                    </a:lnB>
                  </a:tcPr>
                </a:tc>
                <a:tc>
                  <a:txBody>
                    <a:bodyPr/>
                    <a:lstStyle/>
                    <a:p>
                      <a:pPr algn="r" fontAlgn="ctr"/>
                      <a:r>
                        <a:rPr lang="en-US" altLang="ja-JP" sz="2000" b="0" i="0" u="none" strike="noStrike" dirty="0">
                          <a:solidFill>
                            <a:srgbClr val="000000"/>
                          </a:solidFill>
                          <a:effectLst/>
                          <a:latin typeface="游ゴシック" panose="020B0400000000000000" pitchFamily="50" charset="-128"/>
                          <a:ea typeface="游ゴシック" panose="020B0400000000000000" pitchFamily="50" charset="-128"/>
                        </a:rPr>
                        <a:t>2966.198</a:t>
                      </a:r>
                    </a:p>
                  </a:txBody>
                  <a:tcPr marL="7620" marR="7620" marT="7620" marB="0" anchor="ctr">
                    <a:lnL>
                      <a:noFill/>
                    </a:lnL>
                    <a:lnR>
                      <a:noFill/>
                    </a:lnR>
                    <a:lnT>
                      <a:noFill/>
                    </a:lnT>
                    <a:lnB>
                      <a:noFill/>
                    </a:lnB>
                  </a:tcPr>
                </a:tc>
                <a:tc>
                  <a:txBody>
                    <a:bodyPr/>
                    <a:lstStyle/>
                    <a:p>
                      <a:pPr algn="r" fontAlgn="ctr"/>
                      <a:r>
                        <a:rPr lang="en-US" altLang="ja-JP" sz="2000" b="0" i="0" u="none" strike="noStrike" dirty="0">
                          <a:solidFill>
                            <a:srgbClr val="000000"/>
                          </a:solidFill>
                          <a:effectLst/>
                          <a:latin typeface="游ゴシック" panose="020B0400000000000000" pitchFamily="50" charset="-128"/>
                          <a:ea typeface="游ゴシック" panose="020B0400000000000000" pitchFamily="50" charset="-128"/>
                        </a:rPr>
                        <a:t>3719</a:t>
                      </a:r>
                    </a:p>
                  </a:txBody>
                  <a:tcPr marL="7620" marR="7620" marT="7620" marB="0" anchor="ctr">
                    <a:lnL>
                      <a:noFill/>
                    </a:lnL>
                    <a:lnR>
                      <a:noFill/>
                    </a:lnR>
                    <a:lnT>
                      <a:noFill/>
                    </a:lnT>
                    <a:lnB>
                      <a:noFill/>
                    </a:lnB>
                  </a:tcPr>
                </a:tc>
                <a:tc>
                  <a:txBody>
                    <a:bodyPr/>
                    <a:lstStyle/>
                    <a:p>
                      <a:pPr algn="r" fontAlgn="ctr"/>
                      <a:r>
                        <a:rPr lang="en-US" altLang="ja-JP" sz="2000" b="0" i="0" u="none" strike="noStrike" dirty="0">
                          <a:solidFill>
                            <a:srgbClr val="000000"/>
                          </a:solidFill>
                          <a:effectLst/>
                          <a:latin typeface="游ゴシック" panose="020B0400000000000000" pitchFamily="50" charset="-128"/>
                          <a:ea typeface="游ゴシック" panose="020B0400000000000000" pitchFamily="50" charset="-128"/>
                        </a:rPr>
                        <a:t>-4471.8</a:t>
                      </a:r>
                    </a:p>
                  </a:txBody>
                  <a:tcPr marL="7620" marR="7620" marT="7620" marB="0" anchor="ctr">
                    <a:lnL>
                      <a:noFill/>
                    </a:lnL>
                    <a:lnR>
                      <a:noFill/>
                    </a:lnR>
                    <a:lnT>
                      <a:noFill/>
                    </a:lnT>
                    <a:lnB>
                      <a:noFill/>
                    </a:lnB>
                  </a:tcPr>
                </a:tc>
                <a:extLst>
                  <a:ext uri="{0D108BD9-81ED-4DB2-BD59-A6C34878D82A}">
                    <a16:rowId xmlns:a16="http://schemas.microsoft.com/office/drawing/2014/main" val="867663031"/>
                  </a:ext>
                </a:extLst>
              </a:tr>
              <a:tr h="518855">
                <a:tc>
                  <a:txBody>
                    <a:bodyPr/>
                    <a:lstStyle/>
                    <a:p>
                      <a:pPr algn="l" fontAlgn="ctr"/>
                      <a:r>
                        <a:rPr lang="en-US" sz="2000" b="0" i="0" u="none" strike="noStrike">
                          <a:solidFill>
                            <a:srgbClr val="000000"/>
                          </a:solidFill>
                          <a:effectLst/>
                          <a:latin typeface="游ゴシック" panose="020B0400000000000000" pitchFamily="50" charset="-128"/>
                          <a:ea typeface="游ゴシック" panose="020B0400000000000000" pitchFamily="50" charset="-128"/>
                        </a:rPr>
                        <a:t>MB</a:t>
                      </a:r>
                    </a:p>
                  </a:txBody>
                  <a:tcPr marL="7620" marR="7620" marT="7620" marB="0" anchor="ctr">
                    <a:lnL>
                      <a:noFill/>
                    </a:lnL>
                    <a:lnR>
                      <a:noFill/>
                    </a:lnR>
                    <a:lnT>
                      <a:noFill/>
                    </a:lnT>
                    <a:lnB>
                      <a:noFill/>
                    </a:lnB>
                  </a:tcPr>
                </a:tc>
                <a:tc>
                  <a:txBody>
                    <a:bodyPr/>
                    <a:lstStyle/>
                    <a:p>
                      <a:pPr algn="r" fontAlgn="ctr"/>
                      <a:r>
                        <a:rPr lang="en-US" altLang="ja-JP" sz="2000" b="0" i="0" u="none" strike="noStrike">
                          <a:solidFill>
                            <a:srgbClr val="000000"/>
                          </a:solidFill>
                          <a:effectLst/>
                          <a:latin typeface="游ゴシック" panose="020B0400000000000000" pitchFamily="50" charset="-128"/>
                          <a:ea typeface="游ゴシック" panose="020B0400000000000000" pitchFamily="50" charset="-128"/>
                        </a:rPr>
                        <a:t>12.208</a:t>
                      </a:r>
                    </a:p>
                  </a:txBody>
                  <a:tcPr marL="7620" marR="7620" marT="7620" marB="0" anchor="ctr">
                    <a:lnL>
                      <a:noFill/>
                    </a:lnL>
                    <a:lnR>
                      <a:noFill/>
                    </a:lnR>
                    <a:lnT>
                      <a:noFill/>
                    </a:lnT>
                    <a:lnB>
                      <a:noFill/>
                    </a:lnB>
                  </a:tcPr>
                </a:tc>
                <a:tc>
                  <a:txBody>
                    <a:bodyPr/>
                    <a:lstStyle/>
                    <a:p>
                      <a:pPr algn="r" fontAlgn="ctr"/>
                      <a:r>
                        <a:rPr lang="en-US" altLang="ja-JP" sz="20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7620" marR="7620" marT="7620" marB="0" anchor="ctr">
                    <a:lnL>
                      <a:noFill/>
                    </a:lnL>
                    <a:lnR>
                      <a:noFill/>
                    </a:lnR>
                    <a:lnT>
                      <a:noFill/>
                    </a:lnT>
                    <a:lnB>
                      <a:noFill/>
                    </a:lnB>
                  </a:tcPr>
                </a:tc>
                <a:tc>
                  <a:txBody>
                    <a:bodyPr/>
                    <a:lstStyle/>
                    <a:p>
                      <a:pPr algn="r" fontAlgn="ctr"/>
                      <a:r>
                        <a:rPr lang="en-US" altLang="ja-JP" sz="2000" b="0" i="0" u="none" strike="noStrike" dirty="0">
                          <a:solidFill>
                            <a:srgbClr val="000000"/>
                          </a:solidFill>
                          <a:effectLst/>
                          <a:latin typeface="游ゴシック" panose="020B0400000000000000" pitchFamily="50" charset="-128"/>
                          <a:ea typeface="游ゴシック" panose="020B0400000000000000" pitchFamily="50" charset="-128"/>
                        </a:rPr>
                        <a:t>-7.792</a:t>
                      </a:r>
                    </a:p>
                  </a:txBody>
                  <a:tcPr marL="7620" marR="7620" marT="7620" marB="0" anchor="ctr">
                    <a:lnL>
                      <a:noFill/>
                    </a:lnL>
                    <a:lnR>
                      <a:noFill/>
                    </a:lnR>
                    <a:lnT>
                      <a:noFill/>
                    </a:lnT>
                    <a:lnB>
                      <a:noFill/>
                    </a:lnB>
                  </a:tcPr>
                </a:tc>
                <a:extLst>
                  <a:ext uri="{0D108BD9-81ED-4DB2-BD59-A6C34878D82A}">
                    <a16:rowId xmlns:a16="http://schemas.microsoft.com/office/drawing/2014/main" val="1374551067"/>
                  </a:ext>
                </a:extLst>
              </a:tr>
              <a:tr h="518855">
                <a:tc>
                  <a:txBody>
                    <a:bodyPr/>
                    <a:lstStyle/>
                    <a:p>
                      <a:pPr algn="l" fontAlgn="ctr"/>
                      <a:r>
                        <a:rPr lang="en-US" sz="2000" b="0" i="0" u="none" strike="noStrike">
                          <a:solidFill>
                            <a:srgbClr val="000000"/>
                          </a:solidFill>
                          <a:effectLst/>
                          <a:latin typeface="游ゴシック" panose="020B0400000000000000" pitchFamily="50" charset="-128"/>
                          <a:ea typeface="游ゴシック" panose="020B0400000000000000" pitchFamily="50" charset="-128"/>
                        </a:rPr>
                        <a:t>MB*</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en-US" altLang="ja-JP" sz="2000" b="0" i="0" u="none" strike="noStrike" dirty="0">
                          <a:solidFill>
                            <a:srgbClr val="000000"/>
                          </a:solidFill>
                          <a:effectLst/>
                          <a:latin typeface="游ゴシック" panose="020B0400000000000000" pitchFamily="50" charset="-128"/>
                          <a:ea typeface="游ゴシック" panose="020B0400000000000000" pitchFamily="50" charset="-128"/>
                        </a:rPr>
                        <a:t>40.894</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en-US" altLang="ja-JP" sz="2000" b="0" i="0" u="none" strike="noStrike">
                          <a:solidFill>
                            <a:srgbClr val="000000"/>
                          </a:solidFill>
                          <a:effectLst/>
                          <a:latin typeface="游ゴシック" panose="020B0400000000000000" pitchFamily="50" charset="-128"/>
                          <a:ea typeface="游ゴシック" panose="020B0400000000000000" pitchFamily="50" charset="-128"/>
                        </a:rPr>
                        <a:t>12</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en-US" altLang="ja-JP" sz="2000" b="0" i="0" u="none" strike="noStrike" dirty="0">
                          <a:solidFill>
                            <a:srgbClr val="000000"/>
                          </a:solidFill>
                          <a:effectLst/>
                          <a:latin typeface="游ゴシック" panose="020B0400000000000000" pitchFamily="50" charset="-128"/>
                          <a:ea typeface="游ゴシック" panose="020B0400000000000000" pitchFamily="50" charset="-128"/>
                        </a:rPr>
                        <a:t>16.894</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12842974"/>
                  </a:ext>
                </a:extLst>
              </a:tr>
            </a:tbl>
          </a:graphicData>
        </a:graphic>
      </p:graphicFrame>
    </p:spTree>
    <p:extLst>
      <p:ext uri="{BB962C8B-B14F-4D97-AF65-F5344CB8AC3E}">
        <p14:creationId xmlns:p14="http://schemas.microsoft.com/office/powerpoint/2010/main" val="3051932292"/>
      </p:ext>
    </p:extLst>
  </p:cSld>
  <p:clrMapOvr>
    <a:masterClrMapping/>
  </p:clrMapOvr>
</p:sld>
</file>

<file path=ppt/theme/theme1.xml><?xml version="1.0" encoding="utf-8"?>
<a:theme xmlns:a="http://schemas.openxmlformats.org/drawingml/2006/main" name="Office テーマ">
  <a:themeElements>
    <a:clrScheme name="ユーザー定義 8">
      <a:dk1>
        <a:srgbClr val="4D4D4D"/>
      </a:dk1>
      <a:lt1>
        <a:srgbClr val="F8F8F8"/>
      </a:lt1>
      <a:dk2>
        <a:srgbClr val="7F7F7F"/>
      </a:dk2>
      <a:lt2>
        <a:srgbClr val="B2B2B2"/>
      </a:lt2>
      <a:accent1>
        <a:srgbClr val="2E5B96"/>
      </a:accent1>
      <a:accent2>
        <a:srgbClr val="C03936"/>
      </a:accent2>
      <a:accent3>
        <a:srgbClr val="ED7D31"/>
      </a:accent3>
      <a:accent4>
        <a:srgbClr val="3E9288"/>
      </a:accent4>
      <a:accent5>
        <a:srgbClr val="4747C1"/>
      </a:accent5>
      <a:accent6>
        <a:srgbClr val="70AD47"/>
      </a:accent6>
      <a:hlink>
        <a:srgbClr val="0563C1"/>
      </a:hlink>
      <a:folHlink>
        <a:srgbClr val="954F72"/>
      </a:folHlink>
    </a:clrScheme>
    <a:fontScheme name="学会用">
      <a:majorFont>
        <a:latin typeface="游ゴシック"/>
        <a:ea typeface="游ゴシック"/>
        <a:cs typeface=""/>
      </a:majorFont>
      <a:minorFont>
        <a:latin typeface="游ゴシック"/>
        <a:ea typeface="游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研究発表用テンプレ" id="{F1C5E70D-D737-A74D-B000-4DC94B65ADA3}" vid="{C1C703E5-9418-0C42-A456-D3714F4BA8D5}"/>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E7783413B678BA4F83764129A5DB4607" ma:contentTypeVersion="0" ma:contentTypeDescription="新しいドキュメントを作成します。" ma:contentTypeScope="" ma:versionID="36bbfa3e05015206d9e02241ed477da6">
  <xsd:schema xmlns:xsd="http://www.w3.org/2001/XMLSchema" xmlns:xs="http://www.w3.org/2001/XMLSchema" xmlns:p="http://schemas.microsoft.com/office/2006/metadata/properties" targetNamespace="http://schemas.microsoft.com/office/2006/metadata/properties" ma:root="true" ma:fieldsID="bfa5fc393d419cfd9816b88a984ff78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EFD21F3-24CC-4605-A5CE-D678D2531AFB}">
  <ds:schemaRefs>
    <ds:schemaRef ds:uri="http://schemas.microsoft.com/sharepoint/v3/contenttype/forms"/>
  </ds:schemaRefs>
</ds:datastoreItem>
</file>

<file path=customXml/itemProps2.xml><?xml version="1.0" encoding="utf-8"?>
<ds:datastoreItem xmlns:ds="http://schemas.openxmlformats.org/officeDocument/2006/customXml" ds:itemID="{2B33ED81-A378-482E-B710-0D21A32023B2}">
  <ds:schemaRefs>
    <ds:schemaRef ds:uri="http://schemas.openxmlformats.org/package/2006/metadata/core-properties"/>
    <ds:schemaRef ds:uri="http://schemas.microsoft.com/office/2006/metadata/properties"/>
    <ds:schemaRef ds:uri="http://www.w3.org/XML/1998/namespace"/>
    <ds:schemaRef ds:uri="http://schemas.microsoft.com/office/2006/documentManagement/types"/>
    <ds:schemaRef ds:uri="http://purl.org/dc/dcmitype/"/>
    <ds:schemaRef ds:uri="http://purl.org/dc/terms/"/>
    <ds:schemaRef ds:uri="http://purl.org/dc/elements/1.1/"/>
    <ds:schemaRef ds:uri="http://schemas.microsoft.com/office/infopath/2007/PartnerControls"/>
  </ds:schemaRefs>
</ds:datastoreItem>
</file>

<file path=customXml/itemProps3.xml><?xml version="1.0" encoding="utf-8"?>
<ds:datastoreItem xmlns:ds="http://schemas.openxmlformats.org/officeDocument/2006/customXml" ds:itemID="{BE74453E-F96D-478A-A3EE-1788D5BEB2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テーマ</Template>
  <TotalTime>522</TotalTime>
  <Words>704</Words>
  <Application>Microsoft Office PowerPoint</Application>
  <PresentationFormat>ワイド画面</PresentationFormat>
  <Paragraphs>135</Paragraphs>
  <Slides>12</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12</vt:i4>
      </vt:variant>
    </vt:vector>
  </HeadingPairs>
  <TitlesOfParts>
    <vt:vector size="17" baseType="lpstr">
      <vt:lpstr>游ゴシック</vt:lpstr>
      <vt:lpstr>Arial</vt:lpstr>
      <vt:lpstr>Cambria Math</vt:lpstr>
      <vt:lpstr>Wingdings</vt:lpstr>
      <vt:lpstr>Office テーマ</vt:lpstr>
      <vt:lpstr>Chap8 Use of Categorical and Continuous Covariates in Latent Class Analysis</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Chap8 Use of Categorical and Continuous Covariates in Latent Class Analysis</dc:title>
  <dc:creator>鎌田　健太郎</dc:creator>
  <cp:lastModifiedBy>Kentaro Kamada</cp:lastModifiedBy>
  <cp:revision>1</cp:revision>
  <dcterms:created xsi:type="dcterms:W3CDTF">2022-03-28T04:37:14Z</dcterms:created>
  <dcterms:modified xsi:type="dcterms:W3CDTF">2022-03-28T18:48:23Z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0x010100E7783413B678BA4F83764129A5DB4607</vt:lpwstr>
  </property>
</Properties>
</file>