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71592-65C3-4828-8C8D-D1D4D673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161038C-24C4-431A-9838-6CF8D486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1D5B7B-C4B7-4CA5-8B40-7BBE5838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19396-67EF-4885-AEB3-34C7C610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B8D92-C6AB-4CE1-9A78-B55D3DD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27BA7-2F3A-443B-9E6A-842E6A10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A09713-CF9A-4F48-857D-92214767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069797-0F52-4E4F-8022-DBC10EED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780532-975C-4E18-9026-651AF13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9167F-3AA5-4C7F-960A-4928E1F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5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34E4F7-099F-44B4-A7E4-3363CC408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FEBCA1-ADE3-4507-AF5A-5AF86B8E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145CB-FE28-4145-A8B2-A4818A67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47DF9-AA72-4494-BAC0-6C9390E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0A196-82C8-486B-8054-AB1BFAB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5093F-D2D0-4F0C-8F15-D6AC3D3F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33734-52FD-4FCF-A2C5-0AACF9BA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2201F-52A2-4D94-82AD-43D2CA5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88EBCA-448A-480C-A1E2-118758A5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AD1FD-A137-4895-92BC-31781417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2B8D3-D83F-4B6E-AF75-268FFCDB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60733-FF00-4330-B48E-D4D74CD8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3590D-00DA-4340-B8BF-7B4B10C9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9EE67-BBD2-44C5-8F49-FDED6753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56F3B-BB4E-4568-A87B-9FF4E8A7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ACDA4-402C-46C7-A549-728E3A5F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FD055-B244-476E-940E-84E7C28F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88D47F-0C48-45BA-9182-7F9076EF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AB616-DA38-41E0-B1C9-DF23E982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44E0A-8893-43DF-BF23-48C5149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2301A-9C42-442B-874D-F0903151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AE3A8-91DF-412B-8C8E-240F764F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7A438-CD3B-4481-B36C-EBC228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6F50FF-1A14-4E75-9067-A0E40605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AEA255-9896-4F7C-B632-4CB29B988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783860-FA43-4057-B8B4-3F758D40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B3222B-567A-4843-9947-C513A407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1630E4-2610-4912-974C-5511221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D3A115-3619-4816-ABA6-A4931C7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2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728AD-E781-4C28-BE05-83E8BB75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1975EE-8600-4235-820B-046B81D4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29DA47-6B81-4380-A624-F14B9991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F2C976-0317-4F02-AAC6-809AF5B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B5307-C191-4EB3-9C8B-77C34172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1D7C7F-53A9-4639-8B26-D0EC1E66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15D85F-83B4-4C0E-B36E-7DECA307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6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7E69-8E18-4B73-B0C0-55CFB871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FFE46-473E-4128-9BD7-954EE1A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13C88-5A0B-46AC-9788-EECCE641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6AF06-A265-429A-888A-CD195C1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AC009D-5335-473C-84A9-1D1689CD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37DD0-1879-43C2-9A70-F07E6FB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4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68ED9-C5D8-42A8-B513-B3C4CA1B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1DED46-9444-4661-966B-6F8E2555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2DBF7-6229-429B-8B28-82709278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3657F-F8B9-4019-8DC2-F15EC776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E4844D-D251-44B7-921C-64BE6EF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87CB5-9539-40DA-82E6-5DA5366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3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EA92C6-8531-4422-9DED-D49209DF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4BAE0-7CB9-485B-853C-4FD7464A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2BB42-4265-4813-BE47-85E60D509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A922-E15E-4333-8D50-341D344848C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DF3DA-DBDF-46EA-B0EF-06C9B7B0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10954-E9C0-4F81-BCA2-B84365B45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0045-93BC-47F2-91ED-1D063B42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aJk0xWbc2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ACA3E-EDE4-4D0F-A0CE-EEB726FA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HARK</a:t>
            </a:r>
            <a:r>
              <a:rPr kumimoji="1" lang="ja-JP" altLang="en-US" dirty="0"/>
              <a:t>ニョッキの開発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DD23610-8C93-49F3-BA49-EA0034B20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554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C15E6-3592-49E1-8674-0E464B58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1E262-C44C-42C0-AC6C-73927B45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ゲーム開始の合図を行う</a:t>
            </a:r>
            <a:endParaRPr kumimoji="1" lang="en-US" altLang="ja-JP" dirty="0"/>
          </a:p>
          <a:p>
            <a:r>
              <a:rPr kumimoji="1" lang="ja-JP" altLang="en-US" dirty="0"/>
              <a:t>合図の後に重複判定に制御を渡す</a:t>
            </a:r>
            <a:endParaRPr kumimoji="1" lang="en-US" altLang="ja-JP" dirty="0"/>
          </a:p>
          <a:p>
            <a:r>
              <a:rPr kumimoji="1" lang="ja-JP" altLang="en-US" dirty="0"/>
              <a:t>重複判定から制御と敗者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が戻るとゲーム終了処理を行う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95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18527-009B-4514-B6F3-51B977FD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今後の展望など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3B645-AEE9-4D2A-8B26-5D030D80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人以上の宣言重複の検出</a:t>
            </a:r>
          </a:p>
          <a:p>
            <a:r>
              <a:rPr lang="ja-JP" altLang="en-US" dirty="0"/>
              <a:t>音声認識による宣言の検査</a:t>
            </a:r>
            <a:endParaRPr lang="en-US" altLang="ja-JP" dirty="0"/>
          </a:p>
          <a:p>
            <a:r>
              <a:rPr kumimoji="1" lang="ja-JP" altLang="en-US" dirty="0"/>
              <a:t>フライング検出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940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9F487-9C63-4EB0-906A-26A4C94D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FADC9-A05A-443C-B33E-C1CC695A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音声による</a:t>
            </a:r>
            <a:r>
              <a:rPr lang="ja-JP" altLang="en-US" dirty="0"/>
              <a:t>たけのこニョッキゲーム「</a:t>
            </a:r>
            <a:r>
              <a:rPr lang="en-US" altLang="ja-JP" dirty="0"/>
              <a:t>HARK</a:t>
            </a:r>
            <a:r>
              <a:rPr lang="ja-JP" altLang="en-US" dirty="0"/>
              <a:t>ニョッキ」を開発</a:t>
            </a:r>
            <a:endParaRPr lang="en-US" altLang="ja-JP" dirty="0"/>
          </a:p>
          <a:p>
            <a:r>
              <a:rPr lang="ja-JP" altLang="en-US" dirty="0"/>
              <a:t>マイクロホンアレイ</a:t>
            </a:r>
            <a:r>
              <a:rPr lang="en-US" altLang="ja-JP" dirty="0"/>
              <a:t>TAMAGO</a:t>
            </a:r>
            <a:r>
              <a:rPr lang="ja-JP" altLang="en-US" dirty="0"/>
              <a:t>と</a:t>
            </a:r>
            <a:r>
              <a:rPr lang="en-US" altLang="ja-JP" dirty="0"/>
              <a:t>HARK</a:t>
            </a:r>
            <a:r>
              <a:rPr lang="ja-JP" altLang="en-US" dirty="0"/>
              <a:t>の音源定位機能を利用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1485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3AB8B-0CEC-4E8F-9F58-AEF2ED50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1F6B1-1861-4B61-BF64-B1972C96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飲み会の多い季節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初対面の相手と同席することも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話が弾まないと気まずい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簡単なゲームはアイスブレイクに効果的</a:t>
            </a:r>
            <a:endParaRPr kumimoji="1" lang="en-US" altLang="ja-JP" dirty="0"/>
          </a:p>
          <a:p>
            <a:r>
              <a:rPr kumimoji="1" lang="ja-JP" altLang="en-US" dirty="0"/>
              <a:t>たけのこニョッキ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専用の道具が不要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プレイ時間が短い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盛り上がる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200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F891E-6667-4A30-B565-6A1FE46B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たけのこニョッキの例</a:t>
            </a:r>
          </a:p>
        </p:txBody>
      </p:sp>
      <p:pic>
        <p:nvPicPr>
          <p:cNvPr id="9" name="オンライン メディア 8">
            <a:hlinkClick r:id="" action="ppaction://media"/>
            <a:extLst>
              <a:ext uri="{FF2B5EF4-FFF2-40B4-BE49-F238E27FC236}">
                <a16:creationId xmlns:a16="http://schemas.microsoft.com/office/drawing/2014/main" id="{4995AE21-083A-4A21-89A6-8815B6B686E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43264" y="1560909"/>
            <a:ext cx="5705475" cy="427910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367FE4-BAD1-4B6B-B9BB-2BC3B02A39BF}"/>
              </a:ext>
            </a:extLst>
          </p:cNvPr>
          <p:cNvSpPr/>
          <p:nvPr/>
        </p:nvSpPr>
        <p:spPr>
          <a:xfrm>
            <a:off x="3365159" y="6123543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https://www.youtube.com/watch?v=naJk0xWbc20</a:t>
            </a:r>
          </a:p>
        </p:txBody>
      </p:sp>
    </p:spTree>
    <p:extLst>
      <p:ext uri="{BB962C8B-B14F-4D97-AF65-F5344CB8AC3E}">
        <p14:creationId xmlns:p14="http://schemas.microsoft.com/office/powerpoint/2010/main" val="27753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377A3-B485-4ADE-A56A-146192DF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たけのこニョッキのルールと進行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D27B5-BE34-4A4C-AC3F-CD87A77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26" indent="-514326">
              <a:buFont typeface="+mj-lt"/>
              <a:buAutoNum type="arabicPeriod"/>
            </a:pPr>
            <a:r>
              <a:rPr kumimoji="1" lang="ja-JP" altLang="en-US" dirty="0"/>
              <a:t>「</a:t>
            </a:r>
            <a:r>
              <a:rPr kumimoji="1" lang="ja-JP" altLang="en-US" dirty="0" err="1"/>
              <a:t>たけのこたけのこ</a:t>
            </a:r>
            <a:r>
              <a:rPr kumimoji="1" lang="ja-JP" altLang="en-US" dirty="0"/>
              <a:t>ニョッキッキ！」の合図で開始する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合図は誰が行ってもよい</a:t>
            </a:r>
            <a:endParaRPr kumimoji="1" lang="en-US" altLang="ja-JP" dirty="0"/>
          </a:p>
          <a:p>
            <a:pPr marL="514326" indent="-514326">
              <a:buFont typeface="+mj-lt"/>
              <a:buAutoNum type="arabicPeriod"/>
            </a:pPr>
            <a:r>
              <a:rPr lang="ja-JP" altLang="en-US" dirty="0"/>
              <a:t>プレイヤー</a:t>
            </a:r>
            <a:r>
              <a:rPr kumimoji="1" lang="ja-JP" altLang="en-US" dirty="0"/>
              <a:t>は任意のタイミングで</a:t>
            </a:r>
            <a:br>
              <a:rPr kumimoji="1" lang="en-US" altLang="ja-JP" dirty="0"/>
            </a:br>
            <a:r>
              <a:rPr kumimoji="1" lang="ja-JP" altLang="en-US" dirty="0"/>
              <a:t>「</a:t>
            </a:r>
            <a:r>
              <a:rPr kumimoji="1" lang="en-US" altLang="ja-JP" dirty="0"/>
              <a:t>1</a:t>
            </a:r>
            <a:r>
              <a:rPr kumimoji="1" lang="ja-JP" altLang="en-US" dirty="0"/>
              <a:t>ニョッキ！」「</a:t>
            </a:r>
            <a:r>
              <a:rPr kumimoji="1" lang="en-US" altLang="ja-JP" dirty="0"/>
              <a:t>2</a:t>
            </a:r>
            <a:r>
              <a:rPr kumimoji="1" lang="ja-JP" altLang="en-US" dirty="0"/>
              <a:t>ニョッキ！」などと宣言する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「ニョッキ」の前の数は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から順に増やさなければならない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宣言と同時に手を合わせて突き上げ，</a:t>
            </a:r>
            <a:br>
              <a:rPr kumimoji="1" lang="en-US" altLang="ja-JP" dirty="0"/>
            </a:br>
            <a:r>
              <a:rPr kumimoji="1" lang="ja-JP" altLang="en-US" dirty="0"/>
              <a:t>たけのこのようなポーズをとらなければならない</a:t>
            </a:r>
            <a:endParaRPr kumimoji="1" lang="en-US" altLang="ja-JP" dirty="0"/>
          </a:p>
          <a:p>
            <a:pPr marL="514326" indent="-514326">
              <a:buFont typeface="+mj-lt"/>
              <a:buAutoNum type="arabicPeriod"/>
            </a:pPr>
            <a:r>
              <a:rPr kumimoji="1" lang="ja-JP" altLang="en-US" dirty="0"/>
              <a:t>他のプレイヤーと宣言が重複したプレイヤーは負けとなる</a:t>
            </a:r>
            <a:endParaRPr kumimoji="1" lang="en-US" altLang="ja-JP" dirty="0"/>
          </a:p>
          <a:p>
            <a:pPr marL="514326" indent="-514326">
              <a:buFont typeface="+mj-lt"/>
              <a:buAutoNum type="arabicPeriod"/>
            </a:pPr>
            <a:r>
              <a:rPr kumimoji="1" lang="ja-JP" altLang="en-US" dirty="0"/>
              <a:t>最後の宣言（例えば参加者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人の場合は「</a:t>
            </a:r>
            <a:r>
              <a:rPr kumimoji="1" lang="en-US" altLang="ja-JP" dirty="0"/>
              <a:t>5</a:t>
            </a:r>
            <a:r>
              <a:rPr kumimoji="1" lang="ja-JP" altLang="en-US" dirty="0"/>
              <a:t>ニョッキ」）を</a:t>
            </a:r>
            <a:br>
              <a:rPr kumimoji="1" lang="en-US" altLang="ja-JP" dirty="0"/>
            </a:br>
            <a:r>
              <a:rPr kumimoji="1" lang="ja-JP" altLang="en-US" dirty="0"/>
              <a:t>行った</a:t>
            </a:r>
            <a:r>
              <a:rPr lang="ja-JP" altLang="en-US" dirty="0"/>
              <a:t>プレイヤー</a:t>
            </a:r>
            <a:r>
              <a:rPr kumimoji="1" lang="ja-JP" altLang="en-US" dirty="0"/>
              <a:t>は負けとなる</a:t>
            </a:r>
          </a:p>
        </p:txBody>
      </p:sp>
    </p:spTree>
    <p:extLst>
      <p:ext uri="{BB962C8B-B14F-4D97-AF65-F5344CB8AC3E}">
        <p14:creationId xmlns:p14="http://schemas.microsoft.com/office/powerpoint/2010/main" val="42191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092A8-28AF-4235-BB30-D4548BAF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HARK</a:t>
            </a:r>
            <a:r>
              <a:rPr kumimoji="1" lang="ja-JP" altLang="en-US" dirty="0"/>
              <a:t>ニョッキ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50B86-E21E-4CCB-A331-0573927C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 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のみ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によるたけのこニョッキ</a:t>
            </a:r>
            <a:endParaRPr kumimoji="1" lang="en-US" altLang="ja-JP" dirty="0"/>
          </a:p>
          <a:p>
            <a:r>
              <a:rPr kumimoji="1" lang="ja-JP" altLang="en-US" dirty="0"/>
              <a:t>システムが開始の合図と勝敗判定を行う</a:t>
            </a:r>
            <a:endParaRPr kumimoji="1" lang="en-US" altLang="ja-JP" dirty="0"/>
          </a:p>
          <a:p>
            <a:r>
              <a:rPr kumimoji="1" lang="ja-JP" altLang="en-US" dirty="0"/>
              <a:t>たけのこのポーズはとらなくてもよい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1HARK</a:t>
            </a:r>
            <a:r>
              <a:rPr kumimoji="1" lang="ja-JP" altLang="en-US" dirty="0"/>
              <a:t>！」「</a:t>
            </a:r>
            <a:r>
              <a:rPr kumimoji="1" lang="en-US" altLang="ja-JP" dirty="0"/>
              <a:t>2HARK</a:t>
            </a:r>
            <a:r>
              <a:rPr kumimoji="1" lang="ja-JP" altLang="en-US" dirty="0"/>
              <a:t>！」のように</a:t>
            </a:r>
            <a:r>
              <a:rPr lang="ja-JP" altLang="en-US" dirty="0"/>
              <a:t>宣言する</a:t>
            </a:r>
            <a:r>
              <a:rPr kumimoji="1" lang="ja-JP" altLang="en-US" dirty="0"/>
              <a:t>ことが望ましい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94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FE4FD-42F7-4203-8131-E315EB62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システム構成と分担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2156CF-0246-4B4C-8FAE-06345C2734D4}"/>
              </a:ext>
            </a:extLst>
          </p:cNvPr>
          <p:cNvSpPr/>
          <p:nvPr/>
        </p:nvSpPr>
        <p:spPr>
          <a:xfrm>
            <a:off x="864989" y="2588247"/>
            <a:ext cx="216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音源定位</a:t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(HARK)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A15242-BC83-4E07-A68E-308FD8E1A524}"/>
              </a:ext>
            </a:extLst>
          </p:cNvPr>
          <p:cNvSpPr/>
          <p:nvPr/>
        </p:nvSpPr>
        <p:spPr>
          <a:xfrm>
            <a:off x="3632331" y="2588247"/>
            <a:ext cx="216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発話検出</a:t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(Python)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67921A-92D8-4A57-8CA5-21856DC0F6FA}"/>
              </a:ext>
            </a:extLst>
          </p:cNvPr>
          <p:cNvSpPr/>
          <p:nvPr/>
        </p:nvSpPr>
        <p:spPr>
          <a:xfrm>
            <a:off x="6399671" y="2588247"/>
            <a:ext cx="216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重複判定</a:t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(Python)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F0B3387-8BBC-449E-97EB-B824AD462F79}"/>
              </a:ext>
            </a:extLst>
          </p:cNvPr>
          <p:cNvSpPr/>
          <p:nvPr/>
        </p:nvSpPr>
        <p:spPr>
          <a:xfrm>
            <a:off x="9167012" y="2588247"/>
            <a:ext cx="216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進行管理</a:t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(Python)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51BBDAF-5F84-4963-9F01-D3D723544A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24991" y="3308247"/>
            <a:ext cx="607341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705948-FADA-477B-947E-B64E1509401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792332" y="3308247"/>
            <a:ext cx="607341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1A9FFA-8B31-49B6-B328-1549223FCF6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559672" y="3308247"/>
            <a:ext cx="607341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9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4A2BF4E-6579-4A1E-9D2F-BE3B651B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音源定位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8E96C9-3008-423E-B0EF-D583F771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TAMAGO</a:t>
            </a:r>
            <a:r>
              <a:rPr kumimoji="1" lang="ja-JP" altLang="en-US" dirty="0"/>
              <a:t>で録音したマルチチャネル音響信号を音源定位</a:t>
            </a:r>
            <a:endParaRPr kumimoji="1" lang="en-US" altLang="ja-JP" dirty="0"/>
          </a:p>
          <a:p>
            <a:r>
              <a:rPr lang="en-US" altLang="ja-JP" dirty="0"/>
              <a:t>Practice3-1</a:t>
            </a:r>
            <a:r>
              <a:rPr lang="ja-JP" altLang="en-US" dirty="0"/>
              <a:t>のネットワークと同等の構成</a:t>
            </a:r>
            <a:endParaRPr lang="en-US" altLang="ja-JP" dirty="0"/>
          </a:p>
          <a:p>
            <a:r>
              <a:rPr kumimoji="1" lang="ja-JP" altLang="en-US" dirty="0"/>
              <a:t>標準出力を通じて</a:t>
            </a:r>
            <a:r>
              <a:rPr lang="ja-JP" altLang="en-US" dirty="0"/>
              <a:t>定位結果を発話検出に渡す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99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4E35A-EEAA-45F2-A563-67B8C6A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発話検出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56052-9251-4C66-AD94-882F6785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標準入力から音源定位結果を受け取る</a:t>
            </a:r>
            <a:endParaRPr kumimoji="1" lang="en-US" altLang="ja-JP" dirty="0"/>
          </a:p>
          <a:p>
            <a:r>
              <a:rPr kumimoji="1" lang="ja-JP" altLang="en-US" dirty="0"/>
              <a:t>音源定位結果をプレイヤー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に変換</a:t>
            </a:r>
            <a:endParaRPr kumimoji="1" lang="en-US" altLang="ja-JP" dirty="0"/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を標準出力に書き出す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34CAB40-B99F-4F3C-B0DD-0EEBA3D4A3A5}"/>
              </a:ext>
            </a:extLst>
          </p:cNvPr>
          <p:cNvGrpSpPr/>
          <p:nvPr/>
        </p:nvGrpSpPr>
        <p:grpSpPr>
          <a:xfrm>
            <a:off x="7178470" y="2090516"/>
            <a:ext cx="3821561" cy="3821561"/>
            <a:chOff x="7014161" y="2319113"/>
            <a:chExt cx="3821561" cy="3821561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53B6887-D0AE-40BF-AC2C-EACCCDC243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04941" y="3509894"/>
              <a:ext cx="1440000" cy="1440000"/>
              <a:chOff x="4032000" y="2891715"/>
              <a:chExt cx="1080000" cy="1080000"/>
            </a:xfrm>
          </p:grpSpPr>
          <p:sp>
            <p:nvSpPr>
              <p:cNvPr id="5" name="円/楕円 36">
                <a:extLst>
                  <a:ext uri="{FF2B5EF4-FFF2-40B4-BE49-F238E27FC236}">
                    <a16:creationId xmlns:a16="http://schemas.microsoft.com/office/drawing/2014/main" id="{B6AE2C2F-5374-4678-95AC-0CD3FCE0ECFA}"/>
                  </a:ext>
                </a:extLst>
              </p:cNvPr>
              <p:cNvSpPr/>
              <p:nvPr/>
            </p:nvSpPr>
            <p:spPr>
              <a:xfrm>
                <a:off x="4032000" y="2891715"/>
                <a:ext cx="1080000" cy="108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6" name="円/楕円 37">
                <a:extLst>
                  <a:ext uri="{FF2B5EF4-FFF2-40B4-BE49-F238E27FC236}">
                    <a16:creationId xmlns:a16="http://schemas.microsoft.com/office/drawing/2014/main" id="{73D51197-D278-40D3-A150-C07B07C3CC2D}"/>
                  </a:ext>
                </a:extLst>
              </p:cNvPr>
              <p:cNvSpPr/>
              <p:nvPr/>
            </p:nvSpPr>
            <p:spPr>
              <a:xfrm rot="2700000">
                <a:off x="4827537" y="3098427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7" name="円/楕円 38">
                <a:extLst>
                  <a:ext uri="{FF2B5EF4-FFF2-40B4-BE49-F238E27FC236}">
                    <a16:creationId xmlns:a16="http://schemas.microsoft.com/office/drawing/2014/main" id="{D6E89BBC-4BE2-4B26-8511-C4C696EEA90B}"/>
                  </a:ext>
                </a:extLst>
              </p:cNvPr>
              <p:cNvSpPr/>
              <p:nvPr/>
            </p:nvSpPr>
            <p:spPr>
              <a:xfrm rot="5400000">
                <a:off x="4955751" y="3407964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8" name="円/楕円 39">
                <a:extLst>
                  <a:ext uri="{FF2B5EF4-FFF2-40B4-BE49-F238E27FC236}">
                    <a16:creationId xmlns:a16="http://schemas.microsoft.com/office/drawing/2014/main" id="{8E300294-BB39-45DD-9C8F-A07A12AC4AD7}"/>
                  </a:ext>
                </a:extLst>
              </p:cNvPr>
              <p:cNvSpPr/>
              <p:nvPr/>
            </p:nvSpPr>
            <p:spPr>
              <a:xfrm rot="8100000">
                <a:off x="4827537" y="3717501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9" name="円/楕円 40">
                <a:extLst>
                  <a:ext uri="{FF2B5EF4-FFF2-40B4-BE49-F238E27FC236}">
                    <a16:creationId xmlns:a16="http://schemas.microsoft.com/office/drawing/2014/main" id="{B2F67737-BBDB-4B1C-973C-F3E549B2D2C1}"/>
                  </a:ext>
                </a:extLst>
              </p:cNvPr>
              <p:cNvSpPr/>
              <p:nvPr/>
            </p:nvSpPr>
            <p:spPr>
              <a:xfrm rot="10800000">
                <a:off x="4518000" y="3845715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10" name="円/楕円 41">
                <a:extLst>
                  <a:ext uri="{FF2B5EF4-FFF2-40B4-BE49-F238E27FC236}">
                    <a16:creationId xmlns:a16="http://schemas.microsoft.com/office/drawing/2014/main" id="{3D6A4265-E132-4028-A03D-16FC06A55F79}"/>
                  </a:ext>
                </a:extLst>
              </p:cNvPr>
              <p:cNvSpPr/>
              <p:nvPr/>
            </p:nvSpPr>
            <p:spPr>
              <a:xfrm rot="13500000">
                <a:off x="4208463" y="3717501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11" name="円/楕円 42">
                <a:extLst>
                  <a:ext uri="{FF2B5EF4-FFF2-40B4-BE49-F238E27FC236}">
                    <a16:creationId xmlns:a16="http://schemas.microsoft.com/office/drawing/2014/main" id="{AAA2975A-5737-4553-9DFB-CDBF50C7D5E6}"/>
                  </a:ext>
                </a:extLst>
              </p:cNvPr>
              <p:cNvSpPr/>
              <p:nvPr/>
            </p:nvSpPr>
            <p:spPr>
              <a:xfrm rot="16200000">
                <a:off x="4080249" y="3407964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12" name="円/楕円 43">
                <a:extLst>
                  <a:ext uri="{FF2B5EF4-FFF2-40B4-BE49-F238E27FC236}">
                    <a16:creationId xmlns:a16="http://schemas.microsoft.com/office/drawing/2014/main" id="{F65BC511-2CEC-4F02-B4E0-4420EB898FDF}"/>
                  </a:ext>
                </a:extLst>
              </p:cNvPr>
              <p:cNvSpPr/>
              <p:nvPr/>
            </p:nvSpPr>
            <p:spPr>
              <a:xfrm rot="18900000">
                <a:off x="4208463" y="3098427"/>
                <a:ext cx="108000" cy="36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  <p:sp>
            <p:nvSpPr>
              <p:cNvPr id="13" name="円/楕円 44">
                <a:extLst>
                  <a:ext uri="{FF2B5EF4-FFF2-40B4-BE49-F238E27FC236}">
                    <a16:creationId xmlns:a16="http://schemas.microsoft.com/office/drawing/2014/main" id="{772A7079-0B49-49C2-874A-07179CFCCFF5}"/>
                  </a:ext>
                </a:extLst>
              </p:cNvPr>
              <p:cNvSpPr/>
              <p:nvPr/>
            </p:nvSpPr>
            <p:spPr>
              <a:xfrm>
                <a:off x="4518000" y="2970213"/>
                <a:ext cx="108000" cy="36000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 b="1" dirty="0"/>
              </a:p>
            </p:txBody>
          </p:sp>
        </p:grp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77E005A-7279-4C5C-9397-00EDFBB8B4FE}"/>
                </a:ext>
              </a:extLst>
            </p:cNvPr>
            <p:cNvCxnSpPr/>
            <p:nvPr/>
          </p:nvCxnSpPr>
          <p:spPr>
            <a:xfrm>
              <a:off x="7014161" y="4229894"/>
              <a:ext cx="3821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8DA994ED-17A2-4397-AC66-E79B3C46D29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014161" y="4229894"/>
              <a:ext cx="3821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411A38-B288-478B-BCE5-B11448F2E9EE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7014161" y="4229894"/>
              <a:ext cx="3821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9E4A2C-641E-46CD-8E3C-96B110B1ED0A}"/>
              </a:ext>
            </a:extLst>
          </p:cNvPr>
          <p:cNvSpPr txBox="1"/>
          <p:nvPr/>
        </p:nvSpPr>
        <p:spPr>
          <a:xfrm>
            <a:off x="6662779" y="445935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</a:t>
            </a:r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B0085E-E0A9-4FF1-B659-49C1045A8DCF}"/>
              </a:ext>
            </a:extLst>
          </p:cNvPr>
          <p:cNvSpPr txBox="1"/>
          <p:nvPr/>
        </p:nvSpPr>
        <p:spPr>
          <a:xfrm>
            <a:off x="6658767" y="32252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97895F-7CC3-4BC6-AB42-5C12BBCA3021}"/>
              </a:ext>
            </a:extLst>
          </p:cNvPr>
          <p:cNvSpPr txBox="1"/>
          <p:nvPr/>
        </p:nvSpPr>
        <p:spPr>
          <a:xfrm>
            <a:off x="8283713" y="215698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518F8BF-540A-48B4-AAD9-270551CF1617}"/>
              </a:ext>
            </a:extLst>
          </p:cNvPr>
          <p:cNvSpPr txBox="1"/>
          <p:nvPr/>
        </p:nvSpPr>
        <p:spPr>
          <a:xfrm>
            <a:off x="9925591" y="445935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EBE0D9-5068-40E0-BE00-0BDA7CD9C0AD}"/>
              </a:ext>
            </a:extLst>
          </p:cNvPr>
          <p:cNvSpPr txBox="1"/>
          <p:nvPr/>
        </p:nvSpPr>
        <p:spPr>
          <a:xfrm>
            <a:off x="9921579" y="32252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9D4182-D364-4982-8739-70EFD3E47DCE}"/>
              </a:ext>
            </a:extLst>
          </p:cNvPr>
          <p:cNvSpPr txBox="1"/>
          <p:nvPr/>
        </p:nvSpPr>
        <p:spPr>
          <a:xfrm>
            <a:off x="8535249" y="5471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1313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23E7F-8C59-4D7D-8E4D-C5A413A6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重複判定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26009-8072-4965-A386-F29D6A66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標準入力からプレイヤー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を受け取る</a:t>
            </a:r>
            <a:endParaRPr kumimoji="1" lang="en-US" altLang="ja-JP" dirty="0"/>
          </a:p>
          <a:p>
            <a:r>
              <a:rPr kumimoji="1" lang="ja-JP" altLang="en-US" dirty="0"/>
              <a:t>各プレイヤーの発話時刻を記録する</a:t>
            </a:r>
            <a:endParaRPr kumimoji="1" lang="en-US" altLang="ja-JP" dirty="0"/>
          </a:p>
          <a:p>
            <a:r>
              <a:rPr lang="ja-JP" altLang="en-US" dirty="0"/>
              <a:t>プレイヤー</a:t>
            </a:r>
            <a:r>
              <a:rPr kumimoji="1" lang="ja-JP" altLang="en-US" dirty="0"/>
              <a:t>間の発話時刻間隔がある閾値よりも小さいと</a:t>
            </a:r>
            <a:br>
              <a:rPr kumimoji="1" lang="en-US" altLang="ja-JP" dirty="0"/>
            </a:br>
            <a:r>
              <a:rPr kumimoji="1" lang="ja-JP" altLang="en-US" dirty="0"/>
              <a:t>宣言が重複したと判定し，敗者の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を出力する</a:t>
            </a:r>
            <a:endParaRPr kumimoji="1" lang="en-US" altLang="ja-JP" dirty="0"/>
          </a:p>
          <a:p>
            <a:r>
              <a:rPr kumimoji="1" lang="ja-JP" altLang="en-US" dirty="0"/>
              <a:t>一人を除いたすべての</a:t>
            </a:r>
            <a:r>
              <a:rPr lang="ja-JP" altLang="en-US" dirty="0"/>
              <a:t>プレイヤー</a:t>
            </a:r>
            <a:r>
              <a:rPr kumimoji="1" lang="ja-JP" altLang="en-US" dirty="0"/>
              <a:t>が発話を完了すると</a:t>
            </a:r>
            <a:br>
              <a:rPr kumimoji="1" lang="en-US" altLang="ja-JP" dirty="0"/>
            </a:br>
            <a:r>
              <a:rPr kumimoji="1" lang="ja-JP" altLang="en-US" dirty="0"/>
              <a:t>最後に残った</a:t>
            </a:r>
            <a:r>
              <a:rPr lang="ja-JP" altLang="en-US" dirty="0"/>
              <a:t>プレイヤー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を敗者として出力する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1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317</Words>
  <Application>Microsoft Office PowerPoint</Application>
  <PresentationFormat>ワイド画面</PresentationFormat>
  <Paragraphs>61</Paragraphs>
  <Slides>12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HARKニョッキの開発</vt:lpstr>
      <vt:lpstr>背景</vt:lpstr>
      <vt:lpstr>たけのこニョッキの例</vt:lpstr>
      <vt:lpstr>たけのこニョッキのルールと進行</vt:lpstr>
      <vt:lpstr>HARKニョッキ</vt:lpstr>
      <vt:lpstr>システム構成と分担</vt:lpstr>
      <vt:lpstr>音源定位</vt:lpstr>
      <vt:lpstr>発話検出</vt:lpstr>
      <vt:lpstr>重複判定</vt:lpstr>
      <vt:lpstr>進行管理</vt:lpstr>
      <vt:lpstr>今後の展望など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itoyama</dc:creator>
  <cp:lastModifiedBy>itoyama</cp:lastModifiedBy>
  <cp:revision>37</cp:revision>
  <dcterms:created xsi:type="dcterms:W3CDTF">2017-12-06T06:59:15Z</dcterms:created>
  <dcterms:modified xsi:type="dcterms:W3CDTF">2017-12-06T09:31:25Z</dcterms:modified>
</cp:coreProperties>
</file>