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Введите цитату здесь»."/>
          <p:cNvSpPr txBox="1"/>
          <p:nvPr>
            <p:ph type="body" sz="quarter" idx="14"/>
          </p:nvPr>
        </p:nvSpPr>
        <p:spPr>
          <a:xfrm>
            <a:off x="1270000" y="4308598"/>
            <a:ext cx="10464800" cy="6097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«Введите цитату здесь». 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1619250" y="673100"/>
            <a:ext cx="9758015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sz="half" idx="13"/>
          </p:nvPr>
        </p:nvSpPr>
        <p:spPr>
          <a:xfrm>
            <a:off x="6718300" y="638919"/>
            <a:ext cx="533400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6328884" y="9296400"/>
            <a:ext cx="340259" cy="3243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9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Чат-бот для создания стикеров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Чат-бот для создания стикеров</a:t>
            </a:r>
          </a:p>
        </p:txBody>
      </p:sp>
      <p:sp>
        <p:nvSpPr>
          <p:cNvPr id="120" name="Абзалимов Амир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Абзалимов Амир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Цель работ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Цель работы</a:t>
            </a:r>
          </a:p>
        </p:txBody>
      </p:sp>
      <p:sp>
        <p:nvSpPr>
          <p:cNvPr id="123" name="Создать максимально удобный чат-бот для создания стикеров в Телеграмм"/>
          <p:cNvSpPr txBox="1"/>
          <p:nvPr>
            <p:ph type="body" idx="1"/>
          </p:nvPr>
        </p:nvSpPr>
        <p:spPr>
          <a:xfrm>
            <a:off x="952500" y="2713521"/>
            <a:ext cx="11099800" cy="628650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Создать максимально удобный чат-бот для создания стикеров в Телеграмм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Задач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Задачи</a:t>
            </a:r>
          </a:p>
        </p:txBody>
      </p:sp>
      <p:sp>
        <p:nvSpPr>
          <p:cNvPr id="126" name="• Изучение документации по созданию чат-ботов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800">
                <a:latin typeface="Symbol"/>
                <a:ea typeface="Symbol"/>
                <a:cs typeface="Symbol"/>
                <a:sym typeface="Symbol"/>
              </a:rPr>
              <a:t>· </a:t>
            </a:r>
            <a:r>
              <a:rPr sz="3100"/>
              <a:t>Изучение документации по созданию чат-ботов</a:t>
            </a:r>
            <a:endParaRPr sz="3100"/>
          </a:p>
          <a:p>
            <a: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· </a:t>
            </a:r>
            <a:r>
              <a:t>Изучение работ других авторов</a:t>
            </a:r>
          </a:p>
          <a:p>
            <a: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· </a:t>
            </a:r>
            <a:r>
              <a:t>Создание чат бота</a:t>
            </a:r>
          </a:p>
          <a:p>
            <a: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· </a:t>
            </a:r>
            <a:r>
              <a:t>Тестирование навыков бота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41A73449-A69A-472C-9E76-E0C332629B0D-L0-001.jpeg" descr="41A73449-A69A-472C-9E76-E0C332629B0D-L0-001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876" r="0" b="87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9" name="Архитектур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Архитектура </a:t>
            </a:r>
          </a:p>
        </p:txBody>
      </p:sp>
      <p:sp>
        <p:nvSpPr>
          <p:cNvPr id="130" name="Проект написан на языке программирования Python, с использованием множества библиотек: Pillow, codecs, json, logging, os, re, sys, time, uuid, и др. Данные библиотеки позволяют получить максимальное количество интерфейса для нашего бота. Библиотеки генерируют новые стикеры, загружают ваши картинки, обрабатывают запросы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Проект написан на языке программирования Python, с использованием множества библиотек: Pillow, codecs, json, logging, os, re, sys, time, uuid, и др. Данные библиотеки позволяют получить максимальное количество интерфейса для нашего бота. Библиотеки генерируют новые стикеры, загружают ваши картинки, обрабатывают запросы.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BF1F9694-4984-4B10-908B-9D7A39E0EC59-L0-001.jpeg" descr="BF1F9694-4984-4B10-908B-9D7A39E0EC59-L0-001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6327" t="0" r="26327" b="0"/>
          <a:stretch>
            <a:fillRect/>
          </a:stretch>
        </p:blipFill>
        <p:spPr>
          <a:xfrm>
            <a:off x="6718300" y="2590800"/>
            <a:ext cx="5334000" cy="6286500"/>
          </a:xfrm>
          <a:prstGeom prst="rect">
            <a:avLst/>
          </a:prstGeom>
        </p:spPr>
      </p:pic>
      <p:sp>
        <p:nvSpPr>
          <p:cNvPr id="133" name="Актуальност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Актуальность</a:t>
            </a:r>
          </a:p>
        </p:txBody>
      </p:sp>
      <p:sp>
        <p:nvSpPr>
          <p:cNvPr id="134" name="Сегодня Телеграмм, один из самых популярных и быстро развивающихся мессенджеров в мире. Создатели предлагают для разработчиков максимальную свободу, поэтому писать чат-бот именно в этом мессенджере было лучше.  Почему стикеры? Если в Whatsapp и VKontakte стикеры не являются важной составляющей, то в случае Телеграмма все обстоит иначе. Когда мессенджер появился, и только набирал обороты, весьма веским аргументом в пользу телеграмма стали стикеры. Они были  бесплатные, и их было очень и очень много. А сегодня, используя мой бот, можно самостоятельно создать набор стикеров"/>
          <p:cNvSpPr txBox="1"/>
          <p:nvPr>
            <p:ph type="body" sz="half" idx="1"/>
          </p:nvPr>
        </p:nvSpPr>
        <p:spPr>
          <a:xfrm>
            <a:off x="891139" y="2590800"/>
            <a:ext cx="5334000" cy="6286500"/>
          </a:xfrm>
          <a:prstGeom prst="rect">
            <a:avLst/>
          </a:prstGeom>
        </p:spPr>
        <p:txBody>
          <a:bodyPr/>
          <a:lstStyle>
            <a:lvl1pPr marL="0" indent="0" defTabSz="455675">
              <a:spcBef>
                <a:spcPts val="2400"/>
              </a:spcBef>
              <a:buSzTx/>
              <a:buNone/>
              <a:defRPr sz="2184"/>
            </a:lvl1pPr>
          </a:lstStyle>
          <a:p>
            <a:pPr/>
            <a:r>
              <a:t>Сегодня Телеграмм, один из самых популярных и быстро развивающихся мессенджеров в мире. Создатели предлагают для разработчиков максимальную свободу, поэтому писать чат-бот именно в этом мессенджере было лучше.  Почему стикеры? Если в Whatsapp и VKontakte стикеры не являются важной составляющей, то в случае Телеграмма все обстоит иначе. Когда мессенджер появился, и только набирал обороты, весьма веским аргументом в пользу телеграмма стали стикеры. Они были  бесплатные, и их было очень и очень много. А сегодня, используя мой бот, можно самостоятельно создать набор стикеров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Пример набора стикеро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defRPr sz="6560"/>
            </a:lvl1pPr>
          </a:lstStyle>
          <a:p>
            <a:pPr/>
            <a:r>
              <a:t>Пример набора стикеров </a:t>
            </a:r>
          </a:p>
        </p:txBody>
      </p:sp>
      <p:sp>
        <p:nvSpPr>
          <p:cNvPr id="137" name="Перед вами набор стикеров, созданный мной при помощи моего бота, на следующем слайде подробные шаги.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61518">
              <a:defRPr sz="2923"/>
            </a:lvl1pPr>
          </a:lstStyle>
          <a:p>
            <a:pPr/>
            <a:r>
              <a:t>Перед вами набор стикеров, созданный мной при помощи моего бота, на следующем слайде подробные шаги.</a:t>
            </a:r>
          </a:p>
        </p:txBody>
      </p:sp>
      <p:pic>
        <p:nvPicPr>
          <p:cNvPr id="138" name="0311A8DE-4B3E-4DC8-9B2C-9E9592242CF4-L0-001.jpeg" descr="0311A8DE-4B3E-4DC8-9B2C-9E9592242CF4-L0-001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9908" y="783296"/>
            <a:ext cx="3256251" cy="5176242"/>
          </a:xfrm>
          <a:prstGeom prst="rect">
            <a:avLst/>
          </a:prstGeom>
        </p:spPr>
      </p:pic>
      <p:pic>
        <p:nvPicPr>
          <p:cNvPr id="139" name="426161F0-0A0D-4B39-9FF7-9EC0271D148B-L0-001.png" descr="426161F0-0A0D-4B39-9FF7-9EC0271D148B-L0-0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62263" y="1372100"/>
            <a:ext cx="7250418" cy="3998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65D44474-EC96-485C-B267-8CC91B47FEEC-L0-001.jpeg" descr="65D44474-EC96-485C-B267-8CC91B47FEEC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8636" y="9221"/>
            <a:ext cx="2995296" cy="4244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9C6960D1-2CC5-4630-AD78-DFA416EF0763-L0-001.jpeg" descr="9C6960D1-2CC5-4630-AD78-DFA416EF0763-L0-00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3770" y="3300251"/>
            <a:ext cx="2985029" cy="43096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47594773-9E1B-45FC-9A67-C02FDBA577B8-L0-001.jpeg" descr="47594773-9E1B-45FC-9A67-C02FDBA577B8-L0-001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7777" y="5322293"/>
            <a:ext cx="2957014" cy="4112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6B052940-E5FA-4753-83A7-C991D2C73F85-L0-001.jpeg" descr="6B052940-E5FA-4753-83A7-C991D2C73F85-L0-001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34349" y="-49991"/>
            <a:ext cx="3012146" cy="4146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6735F55E-691E-4CD8-853A-81507EF10BC5-L0-001.jpeg" descr="6735F55E-691E-4CD8-853A-81507EF10BC5-L0-001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148190" y="1806649"/>
            <a:ext cx="2984465" cy="42901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910EB46F-9D43-49EB-9E51-0C47CA1D217B-L0-001.jpeg" descr="910EB46F-9D43-49EB-9E51-0C47CA1D217B-L0-001.jpe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91455" y="153400"/>
            <a:ext cx="3011630" cy="4263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5C550BA9-B588-4AE3-A89D-0B07F1AE2EEA-L0-001.jpeg" descr="5C550BA9-B588-4AE3-A89D-0B07F1AE2EEA-L0-001.jpe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9315" y="3505193"/>
            <a:ext cx="2975910" cy="41755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Выво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Вывод</a:t>
            </a:r>
          </a:p>
        </p:txBody>
      </p:sp>
      <p:sp>
        <p:nvSpPr>
          <p:cNvPr id="150" name="В период работы над проектом я узнал много нового в веб-разработке. Столкнулся с множеством проблем. Например, в России запрещено использовать телеграмм, и нужно придумывать разные способы обхода блокировки серверов. Однако,  у меня получилось создать бота. За период разработки я понял, что в программировании меня больше всего заинтересовало создание чат-ботов. Эта та тема, которая мне очень понравилась. Я надеюсь, что данный бот будет полезен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</a:lstStyle>
          <a:p>
            <a:pPr/>
            <a:r>
              <a:t>В период работы над проектом я узнал много нового в веб-разработке. Столкнулся с множеством проблем. Например, в России запрещено использовать телеграмм, и нужно придумывать разные способы обхода блокировки серверов. Однако,  у меня получилось создать бота. За период разработки я понял, что в программировании меня больше всего заинтересовало создание чат-ботов. Эта та тема, которая мне очень понравилась. Я надеюсь, что данный бот будет полезен.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Спасибо за внимание"/>
          <p:cNvSpPr txBox="1"/>
          <p:nvPr>
            <p:ph type="body" idx="14"/>
          </p:nvPr>
        </p:nvSpPr>
        <p:spPr>
          <a:xfrm>
            <a:off x="1270000" y="4048158"/>
            <a:ext cx="10464800" cy="1130657"/>
          </a:xfrm>
          <a:prstGeom prst="rect">
            <a:avLst/>
          </a:prstGeom>
        </p:spPr>
        <p:txBody>
          <a:bodyPr/>
          <a:lstStyle>
            <a:lvl1pPr>
              <a:defRPr sz="6800"/>
            </a:lvl1pPr>
          </a:lstStyle>
          <a:p>
            <a:pPr/>
            <a:r>
              <a:t>Спасибо за внимание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