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64AC34-6BDD-4445-BEB8-6CC014C241E5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4F199A-83C7-428F-8884-AFC6B9414E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игры «2048»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Абзалимов</a:t>
            </a:r>
            <a:r>
              <a:rPr lang="ru-RU" dirty="0" smtClean="0"/>
              <a:t> </a:t>
            </a:r>
            <a:r>
              <a:rPr lang="ru-RU" dirty="0" err="1" smtClean="0"/>
              <a:t>Амир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задачи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428736"/>
            <a:ext cx="81038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Данная игра создана в развлекательном характере, она помогает развить интеллектуальные способности, дает представление о квадратах чисел.</a:t>
            </a:r>
            <a:r>
              <a:rPr lang="ru-RU" sz="2000" dirty="0"/>
              <a:t> В этой игре, чтобы сложить не 2048, а 8192, нужно уже подключать логику. В этой игре учишь себя переходить от бездумного </a:t>
            </a:r>
            <a:r>
              <a:rPr lang="ru-RU" sz="2000" dirty="0" smtClean="0"/>
              <a:t>соединения одинаковых </a:t>
            </a:r>
            <a:r>
              <a:rPr lang="ru-RU" sz="2000" dirty="0"/>
              <a:t>блоков </a:t>
            </a:r>
            <a:r>
              <a:rPr lang="ru-RU" sz="2000" dirty="0" smtClean="0"/>
              <a:t>и умножения друг на друга </a:t>
            </a:r>
            <a:r>
              <a:rPr lang="ru-RU" sz="2000" dirty="0"/>
              <a:t>на несколько ходов вперёд. Здесь гораздо проще учиться просчитывать ходы, чем в тех же шахматах, где нужно скорее предвидеть стратегию противника, да и клеток на доске там больше.</a:t>
            </a:r>
          </a:p>
          <a:p>
            <a:r>
              <a:rPr lang="ru-RU" sz="2000" dirty="0"/>
              <a:t>Вот этот просчёт ходов очень хорошо тренирует концентрацию внимания и кратковременную память, так как обманчивая простота игры хочет увести к бездумному быстрому темпу, а вдумчивый просчёт требует постоянно держать в уме десяток ходов.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Проект написан на библиотеке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r>
              <a:rPr lang="ru-RU" dirty="0" smtClean="0"/>
              <a:t> Большинство классов и функций были взяты из материала, изученного на уроках в </a:t>
            </a:r>
            <a:r>
              <a:rPr lang="ru-RU" dirty="0" err="1" smtClean="0"/>
              <a:t>Яндекс.Классе</a:t>
            </a:r>
            <a:r>
              <a:rPr lang="ru-RU" dirty="0" smtClean="0"/>
              <a:t>. Некоторые функции были мной изучены самостоятельно, и реализованы в проекте соответственно.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smtClean="0"/>
              <a:t>крин кода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17625" t="13281" r="15876" b="13573"/>
          <a:stretch>
            <a:fillRect/>
          </a:stretch>
        </p:blipFill>
        <p:spPr bwMode="auto">
          <a:xfrm>
            <a:off x="899592" y="1412776"/>
            <a:ext cx="7219185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Проект представляет собой окно </a:t>
            </a:r>
            <a:r>
              <a:rPr lang="en-US" dirty="0" err="1" smtClean="0"/>
              <a:t>Pygame</a:t>
            </a:r>
            <a:r>
              <a:rPr lang="ru-RU" dirty="0" smtClean="0"/>
              <a:t> с полем для игры 4х4. Игра работает следующим образом: Мы </a:t>
            </a:r>
            <a:r>
              <a:rPr lang="ru-RU" dirty="0" err="1" smtClean="0"/>
              <a:t>кликаем</a:t>
            </a:r>
            <a:r>
              <a:rPr lang="ru-RU" dirty="0" smtClean="0"/>
              <a:t> на одну из кнопок право, влево, вверх и вниз и появляются первые двойки. Далее мы нажимаем те же кнопки для того чтобы переместить все кубики с цифрами о определенной стороне поля. Одновременно с переходом на другую сторону также создаются новые двойки. При столкновении цифр, если они одинаковы, цифра возводится в квадрат. Игра окончена, сразу как все клетки будут заняты. Игру нельзя выиграть, вы просто ставите в ней новые рекорды. Также в окне есть счет игры, и по окончанию кнопка для того, чтобы начать сначала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игры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118" t="12005" r="23136" b="43977"/>
          <a:stretch>
            <a:fillRect/>
          </a:stretch>
        </p:blipFill>
        <p:spPr bwMode="auto">
          <a:xfrm>
            <a:off x="683568" y="2996952"/>
            <a:ext cx="621232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1813" t="20469" r="58855" b="10626"/>
          <a:stretch>
            <a:fillRect/>
          </a:stretch>
        </p:blipFill>
        <p:spPr bwMode="auto">
          <a:xfrm>
            <a:off x="4499992" y="1340768"/>
            <a:ext cx="381642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Я смог реализовать игру, в которую когда-то играл сам. Я получил много новых знаний о библиотеке </a:t>
            </a:r>
            <a:r>
              <a:rPr lang="en-US" dirty="0" err="1" smtClean="0"/>
              <a:t>pygame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</TotalTime>
  <Words>311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Проект игры «2048»</vt:lpstr>
      <vt:lpstr>Идея и задачи проекта</vt:lpstr>
      <vt:lpstr>Реализация</vt:lpstr>
      <vt:lpstr>Cкрин кода</vt:lpstr>
      <vt:lpstr>Проект</vt:lpstr>
      <vt:lpstr>Окно игры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игры «2048»</dc:title>
  <dc:creator>Школьник</dc:creator>
  <cp:lastModifiedBy>Альфия Абзалимова</cp:lastModifiedBy>
  <cp:revision>8</cp:revision>
  <dcterms:created xsi:type="dcterms:W3CDTF">2020-01-18T09:05:55Z</dcterms:created>
  <dcterms:modified xsi:type="dcterms:W3CDTF">2020-01-25T02:09:11Z</dcterms:modified>
</cp:coreProperties>
</file>