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55"/>
  </p:notesMasterIdLst>
  <p:handoutMasterIdLst>
    <p:handoutMasterId r:id="rId56"/>
  </p:handoutMasterIdLst>
  <p:sldIdLst>
    <p:sldId id="284" r:id="rId2"/>
    <p:sldId id="293" r:id="rId3"/>
    <p:sldId id="294" r:id="rId4"/>
    <p:sldId id="295" r:id="rId5"/>
    <p:sldId id="274" r:id="rId6"/>
    <p:sldId id="309" r:id="rId7"/>
    <p:sldId id="327" r:id="rId8"/>
    <p:sldId id="303" r:id="rId9"/>
    <p:sldId id="305" r:id="rId10"/>
    <p:sldId id="307" r:id="rId11"/>
    <p:sldId id="308" r:id="rId12"/>
    <p:sldId id="331" r:id="rId13"/>
    <p:sldId id="332" r:id="rId14"/>
    <p:sldId id="306" r:id="rId15"/>
    <p:sldId id="316" r:id="rId16"/>
    <p:sldId id="333" r:id="rId17"/>
    <p:sldId id="334" r:id="rId18"/>
    <p:sldId id="296" r:id="rId19"/>
    <p:sldId id="298" r:id="rId20"/>
    <p:sldId id="297" r:id="rId21"/>
    <p:sldId id="300" r:id="rId22"/>
    <p:sldId id="314" r:id="rId23"/>
    <p:sldId id="312" r:id="rId24"/>
    <p:sldId id="315" r:id="rId25"/>
    <p:sldId id="329" r:id="rId26"/>
    <p:sldId id="317" r:id="rId27"/>
    <p:sldId id="301" r:id="rId28"/>
    <p:sldId id="302" r:id="rId29"/>
    <p:sldId id="318" r:id="rId30"/>
    <p:sldId id="320" r:id="rId31"/>
    <p:sldId id="319" r:id="rId32"/>
    <p:sldId id="330" r:id="rId33"/>
    <p:sldId id="348" r:id="rId34"/>
    <p:sldId id="323" r:id="rId35"/>
    <p:sldId id="321" r:id="rId36"/>
    <p:sldId id="337" r:id="rId37"/>
    <p:sldId id="336" r:id="rId38"/>
    <p:sldId id="338" r:id="rId39"/>
    <p:sldId id="342" r:id="rId40"/>
    <p:sldId id="343" r:id="rId41"/>
    <p:sldId id="344" r:id="rId42"/>
    <p:sldId id="339" r:id="rId43"/>
    <p:sldId id="340" r:id="rId44"/>
    <p:sldId id="349" r:id="rId45"/>
    <p:sldId id="341" r:id="rId46"/>
    <p:sldId id="350" r:id="rId47"/>
    <p:sldId id="346" r:id="rId48"/>
    <p:sldId id="345" r:id="rId49"/>
    <p:sldId id="347" r:id="rId50"/>
    <p:sldId id="335" r:id="rId51"/>
    <p:sldId id="326" r:id="rId52"/>
    <p:sldId id="351" r:id="rId53"/>
    <p:sldId id="352" r:id="rId5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5B3"/>
    <a:srgbClr val="195C97"/>
    <a:srgbClr val="1F272A"/>
    <a:srgbClr val="175A96"/>
    <a:srgbClr val="D29839"/>
    <a:srgbClr val="36B7CA"/>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87393" autoAdjust="0"/>
  </p:normalViewPr>
  <p:slideViewPr>
    <p:cSldViewPr snapToGrid="0">
      <p:cViewPr varScale="1">
        <p:scale>
          <a:sx n="89" d="100"/>
          <a:sy n="89" d="100"/>
        </p:scale>
        <p:origin x="244" y="56"/>
      </p:cViewPr>
      <p:guideLst/>
    </p:cSldViewPr>
  </p:slideViewPr>
  <p:notesTextViewPr>
    <p:cViewPr>
      <p:scale>
        <a:sx n="1" d="1"/>
        <a:sy n="1" d="1"/>
      </p:scale>
      <p:origin x="0" y="0"/>
    </p:cViewPr>
  </p:notesTextViewPr>
  <p:sorterViewPr>
    <p:cViewPr>
      <p:scale>
        <a:sx n="100" d="100"/>
        <a:sy n="100" d="100"/>
      </p:scale>
      <p:origin x="0" y="-4096"/>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5F1EE-FBC9-4A4F-8C9A-9D2F593CF8F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kumimoji="1" lang="ja-JP" altLang="en-US"/>
        </a:p>
      </dgm:t>
    </dgm:pt>
    <dgm:pt modelId="{9E69FB93-B73E-4555-B2A4-77D3325B2405}">
      <dgm:prSet phldrT="[テキスト]"/>
      <dgm:spPr/>
      <dgm:t>
        <a:bodyPr/>
        <a:lstStyle/>
        <a:p>
          <a:r>
            <a:rPr kumimoji="1" lang="ja-JP" altLang="en-US" dirty="0"/>
            <a:t>背景</a:t>
          </a:r>
        </a:p>
      </dgm:t>
    </dgm:pt>
    <dgm:pt modelId="{FECB2369-FA66-4C94-8CE0-E3D3CA160F7B}" type="parTrans" cxnId="{4BE490F5-749F-412C-923F-80D2C0046B32}">
      <dgm:prSet/>
      <dgm:spPr/>
      <dgm:t>
        <a:bodyPr/>
        <a:lstStyle/>
        <a:p>
          <a:endParaRPr kumimoji="1" lang="ja-JP" altLang="en-US"/>
        </a:p>
      </dgm:t>
    </dgm:pt>
    <dgm:pt modelId="{D89033B4-71B1-484E-809C-5DC835F5BD49}" type="sibTrans" cxnId="{4BE490F5-749F-412C-923F-80D2C0046B32}">
      <dgm:prSet/>
      <dgm:spPr/>
      <dgm:t>
        <a:bodyPr/>
        <a:lstStyle/>
        <a:p>
          <a:endParaRPr kumimoji="1" lang="ja-JP" altLang="en-US"/>
        </a:p>
      </dgm:t>
    </dgm:pt>
    <dgm:pt modelId="{3F81CBAB-D031-4DCB-A4D6-65407115DBAE}">
      <dgm:prSet phldrT="[テキスト]"/>
      <dgm:spPr/>
      <dgm:t>
        <a:bodyPr/>
        <a:lstStyle/>
        <a:p>
          <a:r>
            <a:rPr kumimoji="1" lang="ja-JP" altLang="en-US" dirty="0"/>
            <a:t>ソフトウェアを開発するきっかけ</a:t>
          </a:r>
        </a:p>
      </dgm:t>
    </dgm:pt>
    <dgm:pt modelId="{EEEC0160-CF8B-4034-9BB1-F15A1DCABB93}" type="parTrans" cxnId="{5C97C37D-8E87-4CE6-9E7C-E1AB10910E23}">
      <dgm:prSet/>
      <dgm:spPr/>
      <dgm:t>
        <a:bodyPr/>
        <a:lstStyle/>
        <a:p>
          <a:endParaRPr kumimoji="1" lang="ja-JP" altLang="en-US"/>
        </a:p>
      </dgm:t>
    </dgm:pt>
    <dgm:pt modelId="{6C512EFC-38E4-4C42-B13E-E1ED9394A02D}" type="sibTrans" cxnId="{5C97C37D-8E87-4CE6-9E7C-E1AB10910E23}">
      <dgm:prSet/>
      <dgm:spPr/>
      <dgm:t>
        <a:bodyPr/>
        <a:lstStyle/>
        <a:p>
          <a:endParaRPr kumimoji="1" lang="ja-JP" altLang="en-US"/>
        </a:p>
      </dgm:t>
    </dgm:pt>
    <dgm:pt modelId="{297A6EE8-016D-47FD-8267-D6B883BBC337}">
      <dgm:prSet phldrT="[テキスト]"/>
      <dgm:spPr/>
      <dgm:t>
        <a:bodyPr/>
        <a:lstStyle/>
        <a:p>
          <a:r>
            <a:rPr kumimoji="1" lang="ja-JP" altLang="en-US" dirty="0"/>
            <a:t>ソフトウェアの目的</a:t>
          </a:r>
        </a:p>
      </dgm:t>
    </dgm:pt>
    <dgm:pt modelId="{D5E06E12-4ABD-4129-B671-0414B5CB6608}" type="parTrans" cxnId="{3F2A9085-745C-4BFE-8C63-FFF9AFE73142}">
      <dgm:prSet/>
      <dgm:spPr/>
      <dgm:t>
        <a:bodyPr/>
        <a:lstStyle/>
        <a:p>
          <a:endParaRPr kumimoji="1" lang="ja-JP" altLang="en-US"/>
        </a:p>
      </dgm:t>
    </dgm:pt>
    <dgm:pt modelId="{86F0D009-BEE1-44E0-BF79-34C7E1E908F2}" type="sibTrans" cxnId="{3F2A9085-745C-4BFE-8C63-FFF9AFE73142}">
      <dgm:prSet/>
      <dgm:spPr/>
      <dgm:t>
        <a:bodyPr/>
        <a:lstStyle/>
        <a:p>
          <a:endParaRPr kumimoji="1" lang="ja-JP" altLang="en-US"/>
        </a:p>
      </dgm:t>
    </dgm:pt>
    <dgm:pt modelId="{A9CAFAC3-E990-44F6-BD7C-EF9AD057D3C6}">
      <dgm:prSet phldrT="[テキスト]"/>
      <dgm:spPr/>
      <dgm:t>
        <a:bodyPr/>
        <a:lstStyle/>
        <a:p>
          <a:r>
            <a:rPr kumimoji="1" lang="ja-JP" altLang="en-US" dirty="0"/>
            <a:t>概要</a:t>
          </a:r>
        </a:p>
      </dgm:t>
    </dgm:pt>
    <dgm:pt modelId="{01924487-E314-42F6-A2EE-F9F7946EFE54}" type="parTrans" cxnId="{B01F3CC3-50C0-4E30-9A7A-D6E84B1CA08D}">
      <dgm:prSet/>
      <dgm:spPr/>
      <dgm:t>
        <a:bodyPr/>
        <a:lstStyle/>
        <a:p>
          <a:endParaRPr kumimoji="1" lang="ja-JP" altLang="en-US"/>
        </a:p>
      </dgm:t>
    </dgm:pt>
    <dgm:pt modelId="{8AB859B6-8594-4CE1-94A0-C97B04B66DD0}" type="sibTrans" cxnId="{B01F3CC3-50C0-4E30-9A7A-D6E84B1CA08D}">
      <dgm:prSet/>
      <dgm:spPr/>
      <dgm:t>
        <a:bodyPr/>
        <a:lstStyle/>
        <a:p>
          <a:endParaRPr kumimoji="1" lang="ja-JP" altLang="en-US"/>
        </a:p>
      </dgm:t>
    </dgm:pt>
    <dgm:pt modelId="{87A13A42-6BAB-4352-B35E-91B5E64ABDF5}">
      <dgm:prSet phldrT="[テキスト]"/>
      <dgm:spPr/>
      <dgm:t>
        <a:bodyPr/>
        <a:lstStyle/>
        <a:p>
          <a:r>
            <a:rPr kumimoji="1" lang="ja-JP" altLang="en-US" dirty="0"/>
            <a:t>グラフ理論</a:t>
          </a:r>
        </a:p>
      </dgm:t>
    </dgm:pt>
    <dgm:pt modelId="{D24AEDFB-5AB6-42A2-A109-E683FF57B4ED}" type="parTrans" cxnId="{6B14FE4A-D096-47B8-A8F7-BF3E45FB84E6}">
      <dgm:prSet/>
      <dgm:spPr/>
      <dgm:t>
        <a:bodyPr/>
        <a:lstStyle/>
        <a:p>
          <a:endParaRPr kumimoji="1" lang="ja-JP" altLang="en-US"/>
        </a:p>
      </dgm:t>
    </dgm:pt>
    <dgm:pt modelId="{DB11C53B-355D-4E6A-A794-4017713A23D8}" type="sibTrans" cxnId="{6B14FE4A-D096-47B8-A8F7-BF3E45FB84E6}">
      <dgm:prSet/>
      <dgm:spPr/>
      <dgm:t>
        <a:bodyPr/>
        <a:lstStyle/>
        <a:p>
          <a:endParaRPr kumimoji="1" lang="ja-JP" altLang="en-US"/>
        </a:p>
      </dgm:t>
    </dgm:pt>
    <dgm:pt modelId="{273DEAB4-F0C9-4A37-B1D0-8FCEE6E7F7C2}">
      <dgm:prSet phldrT="[テキスト]"/>
      <dgm:spPr/>
      <dgm:t>
        <a:bodyPr/>
        <a:lstStyle/>
        <a:p>
          <a:r>
            <a:rPr kumimoji="1" lang="ja-JP" altLang="en-US" dirty="0"/>
            <a:t>まとめ</a:t>
          </a:r>
        </a:p>
      </dgm:t>
    </dgm:pt>
    <dgm:pt modelId="{70058507-93D3-439A-88EC-E893A5A7D772}" type="parTrans" cxnId="{6DCFAF98-9624-4E53-A6C9-745321B15FEE}">
      <dgm:prSet/>
      <dgm:spPr/>
      <dgm:t>
        <a:bodyPr/>
        <a:lstStyle/>
        <a:p>
          <a:endParaRPr kumimoji="1" lang="ja-JP" altLang="en-US"/>
        </a:p>
      </dgm:t>
    </dgm:pt>
    <dgm:pt modelId="{B0C2091E-9BDE-47C3-89C1-CD0E259EEF89}" type="sibTrans" cxnId="{6DCFAF98-9624-4E53-A6C9-745321B15FEE}">
      <dgm:prSet/>
      <dgm:spPr/>
      <dgm:t>
        <a:bodyPr/>
        <a:lstStyle/>
        <a:p>
          <a:endParaRPr kumimoji="1" lang="ja-JP" altLang="en-US"/>
        </a:p>
      </dgm:t>
    </dgm:pt>
    <dgm:pt modelId="{BA62AC73-B14A-43AC-B049-38C4CB2C04CC}">
      <dgm:prSet phldrT="[テキスト]"/>
      <dgm:spPr/>
      <dgm:t>
        <a:bodyPr/>
        <a:lstStyle/>
        <a:p>
          <a:r>
            <a:rPr kumimoji="1" lang="ja-JP" altLang="en-US" dirty="0"/>
            <a:t>デモプレイ</a:t>
          </a:r>
        </a:p>
      </dgm:t>
    </dgm:pt>
    <dgm:pt modelId="{094A692F-7D99-4EA2-9EB5-4E89081583D5}" type="parTrans" cxnId="{4577FE4D-4B96-4428-8B36-38F58C8A67E6}">
      <dgm:prSet/>
      <dgm:spPr/>
      <dgm:t>
        <a:bodyPr/>
        <a:lstStyle/>
        <a:p>
          <a:endParaRPr kumimoji="1" lang="ja-JP" altLang="en-US"/>
        </a:p>
      </dgm:t>
    </dgm:pt>
    <dgm:pt modelId="{3F0130D4-54C6-4E57-BF51-BE994AA86487}" type="sibTrans" cxnId="{4577FE4D-4B96-4428-8B36-38F58C8A67E6}">
      <dgm:prSet/>
      <dgm:spPr/>
      <dgm:t>
        <a:bodyPr/>
        <a:lstStyle/>
        <a:p>
          <a:endParaRPr kumimoji="1" lang="ja-JP" altLang="en-US"/>
        </a:p>
      </dgm:t>
    </dgm:pt>
    <dgm:pt modelId="{FB47B8AF-E742-4FBA-92BA-4DAEB11680C6}">
      <dgm:prSet phldrT="[テキスト]"/>
      <dgm:spPr/>
      <dgm:t>
        <a:bodyPr/>
        <a:lstStyle/>
        <a:p>
          <a:r>
            <a:rPr kumimoji="1" lang="ja-JP" altLang="en-US" dirty="0"/>
            <a:t>まとめ</a:t>
          </a:r>
        </a:p>
      </dgm:t>
    </dgm:pt>
    <dgm:pt modelId="{3735D943-5FEE-4FCE-88C0-9663C33DB38D}" type="parTrans" cxnId="{343529A2-10AC-4623-85F1-E2FBBC545D19}">
      <dgm:prSet/>
      <dgm:spPr/>
      <dgm:t>
        <a:bodyPr/>
        <a:lstStyle/>
        <a:p>
          <a:endParaRPr kumimoji="1" lang="ja-JP" altLang="en-US"/>
        </a:p>
      </dgm:t>
    </dgm:pt>
    <dgm:pt modelId="{D792C238-F13A-4041-B8FB-743336DA4ECF}" type="sibTrans" cxnId="{343529A2-10AC-4623-85F1-E2FBBC545D19}">
      <dgm:prSet/>
      <dgm:spPr/>
      <dgm:t>
        <a:bodyPr/>
        <a:lstStyle/>
        <a:p>
          <a:endParaRPr kumimoji="1" lang="ja-JP" altLang="en-US"/>
        </a:p>
      </dgm:t>
    </dgm:pt>
    <dgm:pt modelId="{6B702169-BF84-4FB7-AA13-D8B164F8BDF7}">
      <dgm:prSet phldrT="[テキスト]"/>
      <dgm:spPr/>
      <dgm:t>
        <a:bodyPr/>
        <a:lstStyle/>
        <a:p>
          <a:r>
            <a:rPr kumimoji="1" lang="en-US" altLang="ja-JP" dirty="0"/>
            <a:t>2</a:t>
          </a:r>
          <a:r>
            <a:rPr kumimoji="1" lang="ja-JP" altLang="en-US" dirty="0"/>
            <a:t>つのソフトウェアの紹介</a:t>
          </a:r>
        </a:p>
      </dgm:t>
    </dgm:pt>
    <dgm:pt modelId="{7B061BBB-6B77-4053-BB25-48DE9E8DE516}" type="parTrans" cxnId="{90CCBC37-3681-45C2-8DC0-DA0AB63E9EDA}">
      <dgm:prSet/>
      <dgm:spPr/>
      <dgm:t>
        <a:bodyPr/>
        <a:lstStyle/>
        <a:p>
          <a:endParaRPr kumimoji="1" lang="ja-JP" altLang="en-US"/>
        </a:p>
      </dgm:t>
    </dgm:pt>
    <dgm:pt modelId="{26C7EFF2-5366-4A18-AC54-D43810CF413F}" type="sibTrans" cxnId="{90CCBC37-3681-45C2-8DC0-DA0AB63E9EDA}">
      <dgm:prSet/>
      <dgm:spPr/>
      <dgm:t>
        <a:bodyPr/>
        <a:lstStyle/>
        <a:p>
          <a:endParaRPr kumimoji="1" lang="ja-JP" altLang="en-US"/>
        </a:p>
      </dgm:t>
    </dgm:pt>
    <dgm:pt modelId="{82DF49D8-1F33-44EA-878B-D9680543A7C2}" type="pres">
      <dgm:prSet presAssocID="{1A65F1EE-FBC9-4A4F-8C9A-9D2F593CF8F3}" presName="linearFlow" presStyleCnt="0">
        <dgm:presLayoutVars>
          <dgm:dir/>
          <dgm:animLvl val="lvl"/>
          <dgm:resizeHandles val="exact"/>
        </dgm:presLayoutVars>
      </dgm:prSet>
      <dgm:spPr/>
    </dgm:pt>
    <dgm:pt modelId="{2EDBDC0B-910F-42C7-BED7-8608F3FC3CDF}" type="pres">
      <dgm:prSet presAssocID="{9E69FB93-B73E-4555-B2A4-77D3325B2405}" presName="composite" presStyleCnt="0"/>
      <dgm:spPr/>
    </dgm:pt>
    <dgm:pt modelId="{AB484FC9-7385-4DB6-86C5-D9F19579D683}" type="pres">
      <dgm:prSet presAssocID="{9E69FB93-B73E-4555-B2A4-77D3325B2405}" presName="parentText" presStyleLbl="alignNode1" presStyleIdx="0" presStyleCnt="3">
        <dgm:presLayoutVars>
          <dgm:chMax val="1"/>
          <dgm:bulletEnabled val="1"/>
        </dgm:presLayoutVars>
      </dgm:prSet>
      <dgm:spPr/>
    </dgm:pt>
    <dgm:pt modelId="{2BCD972C-6E0F-4896-BA39-75C45B8C9576}" type="pres">
      <dgm:prSet presAssocID="{9E69FB93-B73E-4555-B2A4-77D3325B2405}" presName="descendantText" presStyleLbl="alignAcc1" presStyleIdx="0" presStyleCnt="3">
        <dgm:presLayoutVars>
          <dgm:bulletEnabled val="1"/>
        </dgm:presLayoutVars>
      </dgm:prSet>
      <dgm:spPr/>
    </dgm:pt>
    <dgm:pt modelId="{85FD95D5-97FD-4102-BD93-495E7DD545D2}" type="pres">
      <dgm:prSet presAssocID="{D89033B4-71B1-484E-809C-5DC835F5BD49}" presName="sp" presStyleCnt="0"/>
      <dgm:spPr/>
    </dgm:pt>
    <dgm:pt modelId="{3DD00993-F159-4674-822C-3584B0E04A0D}" type="pres">
      <dgm:prSet presAssocID="{A9CAFAC3-E990-44F6-BD7C-EF9AD057D3C6}" presName="composite" presStyleCnt="0"/>
      <dgm:spPr/>
    </dgm:pt>
    <dgm:pt modelId="{E6FFAF1B-14AE-4455-A901-B5F5A94E539B}" type="pres">
      <dgm:prSet presAssocID="{A9CAFAC3-E990-44F6-BD7C-EF9AD057D3C6}" presName="parentText" presStyleLbl="alignNode1" presStyleIdx="1" presStyleCnt="3">
        <dgm:presLayoutVars>
          <dgm:chMax val="1"/>
          <dgm:bulletEnabled val="1"/>
        </dgm:presLayoutVars>
      </dgm:prSet>
      <dgm:spPr/>
    </dgm:pt>
    <dgm:pt modelId="{D0F95FEF-3AC0-4BA8-893A-AE2FB4C65D80}" type="pres">
      <dgm:prSet presAssocID="{A9CAFAC3-E990-44F6-BD7C-EF9AD057D3C6}" presName="descendantText" presStyleLbl="alignAcc1" presStyleIdx="1" presStyleCnt="3">
        <dgm:presLayoutVars>
          <dgm:bulletEnabled val="1"/>
        </dgm:presLayoutVars>
      </dgm:prSet>
      <dgm:spPr/>
    </dgm:pt>
    <dgm:pt modelId="{32E8F7B0-B29C-423F-A836-27A4B49AB0D1}" type="pres">
      <dgm:prSet presAssocID="{8AB859B6-8594-4CE1-94A0-C97B04B66DD0}" presName="sp" presStyleCnt="0"/>
      <dgm:spPr/>
    </dgm:pt>
    <dgm:pt modelId="{7424FEB9-D05D-4A25-9C35-5E0265154779}" type="pres">
      <dgm:prSet presAssocID="{273DEAB4-F0C9-4A37-B1D0-8FCEE6E7F7C2}" presName="composite" presStyleCnt="0"/>
      <dgm:spPr/>
    </dgm:pt>
    <dgm:pt modelId="{8355559D-7AC0-4F5C-B7E3-51B2D0883848}" type="pres">
      <dgm:prSet presAssocID="{273DEAB4-F0C9-4A37-B1D0-8FCEE6E7F7C2}" presName="parentText" presStyleLbl="alignNode1" presStyleIdx="2" presStyleCnt="3">
        <dgm:presLayoutVars>
          <dgm:chMax val="1"/>
          <dgm:bulletEnabled val="1"/>
        </dgm:presLayoutVars>
      </dgm:prSet>
      <dgm:spPr/>
    </dgm:pt>
    <dgm:pt modelId="{B0206E9E-F65F-4518-A972-22B70317587F}" type="pres">
      <dgm:prSet presAssocID="{273DEAB4-F0C9-4A37-B1D0-8FCEE6E7F7C2}" presName="descendantText" presStyleLbl="alignAcc1" presStyleIdx="2" presStyleCnt="3">
        <dgm:presLayoutVars>
          <dgm:bulletEnabled val="1"/>
        </dgm:presLayoutVars>
      </dgm:prSet>
      <dgm:spPr/>
    </dgm:pt>
  </dgm:ptLst>
  <dgm:cxnLst>
    <dgm:cxn modelId="{BB998D0C-9E68-49A0-9318-D3D7664E55B1}" type="presOf" srcId="{1A65F1EE-FBC9-4A4F-8C9A-9D2F593CF8F3}" destId="{82DF49D8-1F33-44EA-878B-D9680543A7C2}" srcOrd="0" destOrd="0" presId="urn:microsoft.com/office/officeart/2005/8/layout/chevron2"/>
    <dgm:cxn modelId="{F5E9992C-B830-4546-820A-C3430A2730C0}" type="presOf" srcId="{BA62AC73-B14A-43AC-B049-38C4CB2C04CC}" destId="{B0206E9E-F65F-4518-A972-22B70317587F}" srcOrd="0" destOrd="0" presId="urn:microsoft.com/office/officeart/2005/8/layout/chevron2"/>
    <dgm:cxn modelId="{90CCBC37-3681-45C2-8DC0-DA0AB63E9EDA}" srcId="{A9CAFAC3-E990-44F6-BD7C-EF9AD057D3C6}" destId="{6B702169-BF84-4FB7-AA13-D8B164F8BDF7}" srcOrd="0" destOrd="0" parTransId="{7B061BBB-6B77-4053-BB25-48DE9E8DE516}" sibTransId="{26C7EFF2-5366-4A18-AC54-D43810CF413F}"/>
    <dgm:cxn modelId="{6B14FE4A-D096-47B8-A8F7-BF3E45FB84E6}" srcId="{A9CAFAC3-E990-44F6-BD7C-EF9AD057D3C6}" destId="{87A13A42-6BAB-4352-B35E-91B5E64ABDF5}" srcOrd="1" destOrd="0" parTransId="{D24AEDFB-5AB6-42A2-A109-E683FF57B4ED}" sibTransId="{DB11C53B-355D-4E6A-A794-4017713A23D8}"/>
    <dgm:cxn modelId="{4577FE4D-4B96-4428-8B36-38F58C8A67E6}" srcId="{273DEAB4-F0C9-4A37-B1D0-8FCEE6E7F7C2}" destId="{BA62AC73-B14A-43AC-B049-38C4CB2C04CC}" srcOrd="0" destOrd="0" parTransId="{094A692F-7D99-4EA2-9EB5-4E89081583D5}" sibTransId="{3F0130D4-54C6-4E57-BF51-BE994AA86487}"/>
    <dgm:cxn modelId="{17AA4452-5BD5-4708-B4CF-1E2240F8EEBB}" type="presOf" srcId="{87A13A42-6BAB-4352-B35E-91B5E64ABDF5}" destId="{D0F95FEF-3AC0-4BA8-893A-AE2FB4C65D80}" srcOrd="0" destOrd="1" presId="urn:microsoft.com/office/officeart/2005/8/layout/chevron2"/>
    <dgm:cxn modelId="{5C97C37D-8E87-4CE6-9E7C-E1AB10910E23}" srcId="{9E69FB93-B73E-4555-B2A4-77D3325B2405}" destId="{3F81CBAB-D031-4DCB-A4D6-65407115DBAE}" srcOrd="0" destOrd="0" parTransId="{EEEC0160-CF8B-4034-9BB1-F15A1DCABB93}" sibTransId="{6C512EFC-38E4-4C42-B13E-E1ED9394A02D}"/>
    <dgm:cxn modelId="{3F2A9085-745C-4BFE-8C63-FFF9AFE73142}" srcId="{9E69FB93-B73E-4555-B2A4-77D3325B2405}" destId="{297A6EE8-016D-47FD-8267-D6B883BBC337}" srcOrd="1" destOrd="0" parTransId="{D5E06E12-4ABD-4129-B671-0414B5CB6608}" sibTransId="{86F0D009-BEE1-44E0-BF79-34C7E1E908F2}"/>
    <dgm:cxn modelId="{6DCFAF98-9624-4E53-A6C9-745321B15FEE}" srcId="{1A65F1EE-FBC9-4A4F-8C9A-9D2F593CF8F3}" destId="{273DEAB4-F0C9-4A37-B1D0-8FCEE6E7F7C2}" srcOrd="2" destOrd="0" parTransId="{70058507-93D3-439A-88EC-E893A5A7D772}" sibTransId="{B0C2091E-9BDE-47C3-89C1-CD0E259EEF89}"/>
    <dgm:cxn modelId="{343529A2-10AC-4623-85F1-E2FBBC545D19}" srcId="{273DEAB4-F0C9-4A37-B1D0-8FCEE6E7F7C2}" destId="{FB47B8AF-E742-4FBA-92BA-4DAEB11680C6}" srcOrd="1" destOrd="0" parTransId="{3735D943-5FEE-4FCE-88C0-9663C33DB38D}" sibTransId="{D792C238-F13A-4041-B8FB-743336DA4ECF}"/>
    <dgm:cxn modelId="{B4B997B6-B0DD-447A-8AA5-8370ADE30325}" type="presOf" srcId="{A9CAFAC3-E990-44F6-BD7C-EF9AD057D3C6}" destId="{E6FFAF1B-14AE-4455-A901-B5F5A94E539B}" srcOrd="0" destOrd="0" presId="urn:microsoft.com/office/officeart/2005/8/layout/chevron2"/>
    <dgm:cxn modelId="{3BC86BBA-F92D-44D9-88F3-788D0B6CC9AA}" type="presOf" srcId="{3F81CBAB-D031-4DCB-A4D6-65407115DBAE}" destId="{2BCD972C-6E0F-4896-BA39-75C45B8C9576}" srcOrd="0" destOrd="0" presId="urn:microsoft.com/office/officeart/2005/8/layout/chevron2"/>
    <dgm:cxn modelId="{B01F3CC3-50C0-4E30-9A7A-D6E84B1CA08D}" srcId="{1A65F1EE-FBC9-4A4F-8C9A-9D2F593CF8F3}" destId="{A9CAFAC3-E990-44F6-BD7C-EF9AD057D3C6}" srcOrd="1" destOrd="0" parTransId="{01924487-E314-42F6-A2EE-F9F7946EFE54}" sibTransId="{8AB859B6-8594-4CE1-94A0-C97B04B66DD0}"/>
    <dgm:cxn modelId="{40DD13CC-62C7-40F7-9B99-B03EAADFE45E}" type="presOf" srcId="{FB47B8AF-E742-4FBA-92BA-4DAEB11680C6}" destId="{B0206E9E-F65F-4518-A972-22B70317587F}" srcOrd="0" destOrd="1" presId="urn:microsoft.com/office/officeart/2005/8/layout/chevron2"/>
    <dgm:cxn modelId="{629E47D2-00DB-44B4-9ED3-B8A520DF145D}" type="presOf" srcId="{9E69FB93-B73E-4555-B2A4-77D3325B2405}" destId="{AB484FC9-7385-4DB6-86C5-D9F19579D683}" srcOrd="0" destOrd="0" presId="urn:microsoft.com/office/officeart/2005/8/layout/chevron2"/>
    <dgm:cxn modelId="{F1F978D2-61BB-40AE-B835-48A3BE0C416D}" type="presOf" srcId="{6B702169-BF84-4FB7-AA13-D8B164F8BDF7}" destId="{D0F95FEF-3AC0-4BA8-893A-AE2FB4C65D80}" srcOrd="0" destOrd="0" presId="urn:microsoft.com/office/officeart/2005/8/layout/chevron2"/>
    <dgm:cxn modelId="{31BF3DE1-AA0E-42A7-96D7-0A275E8E843B}" type="presOf" srcId="{297A6EE8-016D-47FD-8267-D6B883BBC337}" destId="{2BCD972C-6E0F-4896-BA39-75C45B8C9576}" srcOrd="0" destOrd="1" presId="urn:microsoft.com/office/officeart/2005/8/layout/chevron2"/>
    <dgm:cxn modelId="{C54FE3E3-13E1-4565-B2D8-FD0B6214CBE7}" type="presOf" srcId="{273DEAB4-F0C9-4A37-B1D0-8FCEE6E7F7C2}" destId="{8355559D-7AC0-4F5C-B7E3-51B2D0883848}" srcOrd="0" destOrd="0" presId="urn:microsoft.com/office/officeart/2005/8/layout/chevron2"/>
    <dgm:cxn modelId="{4BE490F5-749F-412C-923F-80D2C0046B32}" srcId="{1A65F1EE-FBC9-4A4F-8C9A-9D2F593CF8F3}" destId="{9E69FB93-B73E-4555-B2A4-77D3325B2405}" srcOrd="0" destOrd="0" parTransId="{FECB2369-FA66-4C94-8CE0-E3D3CA160F7B}" sibTransId="{D89033B4-71B1-484E-809C-5DC835F5BD49}"/>
    <dgm:cxn modelId="{67AF3D91-A091-4AC7-A1B2-F44F3D63D9EF}" type="presParOf" srcId="{82DF49D8-1F33-44EA-878B-D9680543A7C2}" destId="{2EDBDC0B-910F-42C7-BED7-8608F3FC3CDF}" srcOrd="0" destOrd="0" presId="urn:microsoft.com/office/officeart/2005/8/layout/chevron2"/>
    <dgm:cxn modelId="{5E312696-8188-48E4-9B79-C44065CC1ED6}" type="presParOf" srcId="{2EDBDC0B-910F-42C7-BED7-8608F3FC3CDF}" destId="{AB484FC9-7385-4DB6-86C5-D9F19579D683}" srcOrd="0" destOrd="0" presId="urn:microsoft.com/office/officeart/2005/8/layout/chevron2"/>
    <dgm:cxn modelId="{500A83C4-E58E-4187-B249-344C0A80B704}" type="presParOf" srcId="{2EDBDC0B-910F-42C7-BED7-8608F3FC3CDF}" destId="{2BCD972C-6E0F-4896-BA39-75C45B8C9576}" srcOrd="1" destOrd="0" presId="urn:microsoft.com/office/officeart/2005/8/layout/chevron2"/>
    <dgm:cxn modelId="{9C18C5BD-94AA-494A-A9A9-2009365A2BEA}" type="presParOf" srcId="{82DF49D8-1F33-44EA-878B-D9680543A7C2}" destId="{85FD95D5-97FD-4102-BD93-495E7DD545D2}" srcOrd="1" destOrd="0" presId="urn:microsoft.com/office/officeart/2005/8/layout/chevron2"/>
    <dgm:cxn modelId="{D89F1BE7-5ECF-4795-8879-9A66A252E8EC}" type="presParOf" srcId="{82DF49D8-1F33-44EA-878B-D9680543A7C2}" destId="{3DD00993-F159-4674-822C-3584B0E04A0D}" srcOrd="2" destOrd="0" presId="urn:microsoft.com/office/officeart/2005/8/layout/chevron2"/>
    <dgm:cxn modelId="{80BCD18B-E483-4F2C-A21F-999985247928}" type="presParOf" srcId="{3DD00993-F159-4674-822C-3584B0E04A0D}" destId="{E6FFAF1B-14AE-4455-A901-B5F5A94E539B}" srcOrd="0" destOrd="0" presId="urn:microsoft.com/office/officeart/2005/8/layout/chevron2"/>
    <dgm:cxn modelId="{2D11B947-8C76-4E64-9D57-A570688981D8}" type="presParOf" srcId="{3DD00993-F159-4674-822C-3584B0E04A0D}" destId="{D0F95FEF-3AC0-4BA8-893A-AE2FB4C65D80}" srcOrd="1" destOrd="0" presId="urn:microsoft.com/office/officeart/2005/8/layout/chevron2"/>
    <dgm:cxn modelId="{9B26CC19-C63C-470D-95A3-7C3CE0637D38}" type="presParOf" srcId="{82DF49D8-1F33-44EA-878B-D9680543A7C2}" destId="{32E8F7B0-B29C-423F-A836-27A4B49AB0D1}" srcOrd="3" destOrd="0" presId="urn:microsoft.com/office/officeart/2005/8/layout/chevron2"/>
    <dgm:cxn modelId="{1D93489A-A32C-4950-8105-7B6C8A0693FB}" type="presParOf" srcId="{82DF49D8-1F33-44EA-878B-D9680543A7C2}" destId="{7424FEB9-D05D-4A25-9C35-5E0265154779}" srcOrd="4" destOrd="0" presId="urn:microsoft.com/office/officeart/2005/8/layout/chevron2"/>
    <dgm:cxn modelId="{CAE1DECA-FBDE-443B-A7D4-308D2E1DB74B}" type="presParOf" srcId="{7424FEB9-D05D-4A25-9C35-5E0265154779}" destId="{8355559D-7AC0-4F5C-B7E3-51B2D0883848}" srcOrd="0" destOrd="0" presId="urn:microsoft.com/office/officeart/2005/8/layout/chevron2"/>
    <dgm:cxn modelId="{A0282970-5243-47FC-AC7B-75FCD56F334C}" type="presParOf" srcId="{7424FEB9-D05D-4A25-9C35-5E0265154779}" destId="{B0206E9E-F65F-4518-A972-22B70317587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41B97E-35AF-4055-BA26-F742AB69759B}"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0BABBC04-1148-491C-8E7F-E41A68601352}">
      <dgm:prSet phldrT="[テキスト]"/>
      <dgm:spPr/>
      <dgm:t>
        <a:bodyPr/>
        <a:lstStyle/>
        <a:p>
          <a:r>
            <a:rPr lang="ja-JP" altLang="en-US" dirty="0"/>
            <a:t>頂点に色を塗る順番を決める</a:t>
          </a:r>
          <a:endParaRPr lang="en-US" altLang="ja-JP" dirty="0"/>
        </a:p>
        <a:p>
          <a:r>
            <a:rPr lang="ja-JP" altLang="en-US" dirty="0"/>
            <a:t>（幅優先探索、深さ優先探索、ランダムなど）</a:t>
          </a:r>
        </a:p>
      </dgm:t>
    </dgm:pt>
    <dgm:pt modelId="{EE958B27-1939-420D-A3DC-44ED1739659C}" type="parTrans" cxnId="{6B05C39E-8A05-4136-98A8-5233A6C71541}">
      <dgm:prSet/>
      <dgm:spPr/>
      <dgm:t>
        <a:bodyPr/>
        <a:lstStyle/>
        <a:p>
          <a:endParaRPr lang="ja-JP" altLang="en-US"/>
        </a:p>
      </dgm:t>
    </dgm:pt>
    <dgm:pt modelId="{C802756C-C4A8-4262-9F5C-73B02C7227CB}" type="sibTrans" cxnId="{6B05C39E-8A05-4136-98A8-5233A6C71541}">
      <dgm:prSet/>
      <dgm:spPr/>
      <dgm:t>
        <a:bodyPr/>
        <a:lstStyle/>
        <a:p>
          <a:endParaRPr lang="ja-JP" altLang="en-US"/>
        </a:p>
      </dgm:t>
    </dgm:pt>
    <dgm:pt modelId="{B720F9CD-C22B-4706-BEDD-FA0E9DE4507B}">
      <dgm:prSet phldrT="[テキスト]" custT="1"/>
      <dgm:spPr/>
      <dgm:t>
        <a:bodyPr/>
        <a:lstStyle/>
        <a:p>
          <a:r>
            <a:rPr lang="ja-JP" altLang="en-US" sz="1800" dirty="0"/>
            <a:t>決めた順番に従って</a:t>
          </a:r>
          <a:endParaRPr lang="en-US" altLang="ja-JP" sz="1800" dirty="0"/>
        </a:p>
        <a:p>
          <a:r>
            <a:rPr lang="ja-JP" altLang="en-US" sz="1800" dirty="0"/>
            <a:t>頂点を訪れる</a:t>
          </a:r>
        </a:p>
      </dgm:t>
    </dgm:pt>
    <dgm:pt modelId="{4C1EA25C-AF7A-4085-AF03-AFACCA6064D5}" type="parTrans" cxnId="{660EE9E5-E232-4521-9E99-CC7B754DD09F}">
      <dgm:prSet/>
      <dgm:spPr/>
      <dgm:t>
        <a:bodyPr/>
        <a:lstStyle/>
        <a:p>
          <a:endParaRPr lang="ja-JP" altLang="en-US"/>
        </a:p>
      </dgm:t>
    </dgm:pt>
    <dgm:pt modelId="{ADB67C6D-A8DF-475A-BB17-22B3ECC5E11A}" type="sibTrans" cxnId="{660EE9E5-E232-4521-9E99-CC7B754DD09F}">
      <dgm:prSet/>
      <dgm:spPr/>
      <dgm:t>
        <a:bodyPr/>
        <a:lstStyle/>
        <a:p>
          <a:endParaRPr lang="ja-JP" altLang="en-US"/>
        </a:p>
      </dgm:t>
    </dgm:pt>
    <dgm:pt modelId="{54AB7E12-A866-4F96-9CEC-E9A29383100C}">
      <dgm:prSet/>
      <dgm:spPr/>
      <dgm:t>
        <a:bodyPr/>
        <a:lstStyle/>
        <a:p>
          <a:r>
            <a:rPr lang="en-US" altLang="ja-JP" dirty="0"/>
            <a:t>2. </a:t>
          </a:r>
          <a:r>
            <a:rPr lang="ja-JP" altLang="en-US" dirty="0"/>
            <a:t>その時点で使用されている色のいずれかで彩色できない場合：</a:t>
          </a:r>
          <a:endParaRPr lang="en-US" altLang="ja-JP" dirty="0"/>
        </a:p>
        <a:p>
          <a:r>
            <a:rPr lang="ja-JP" altLang="en-US" dirty="0"/>
            <a:t>新たに色を生成して彩色を行う</a:t>
          </a:r>
          <a:endParaRPr lang="en-US" altLang="ja-JP" dirty="0"/>
        </a:p>
      </dgm:t>
    </dgm:pt>
    <dgm:pt modelId="{3348ECF7-9ACA-4F20-BB4E-38B8C07AD820}" type="parTrans" cxnId="{D19CAA28-6DCC-400B-AC5A-ACA9BF3C0487}">
      <dgm:prSet/>
      <dgm:spPr/>
      <dgm:t>
        <a:bodyPr/>
        <a:lstStyle/>
        <a:p>
          <a:endParaRPr kumimoji="1" lang="ja-JP" altLang="en-US"/>
        </a:p>
      </dgm:t>
    </dgm:pt>
    <dgm:pt modelId="{9AEFE77D-989D-445E-B934-ACC695D50B2E}" type="sibTrans" cxnId="{D19CAA28-6DCC-400B-AC5A-ACA9BF3C0487}">
      <dgm:prSet/>
      <dgm:spPr/>
      <dgm:t>
        <a:bodyPr/>
        <a:lstStyle/>
        <a:p>
          <a:endParaRPr kumimoji="1" lang="ja-JP" altLang="en-US"/>
        </a:p>
      </dgm:t>
    </dgm:pt>
    <dgm:pt modelId="{A91A35F4-5D90-4A12-9480-53F443D983F8}">
      <dgm:prSet custT="1"/>
      <dgm:spPr/>
      <dgm:t>
        <a:bodyPr/>
        <a:lstStyle/>
        <a:p>
          <a:r>
            <a:rPr lang="ja-JP" altLang="en-US" sz="1600" dirty="0"/>
            <a:t>色交換アルゴリズムが利用できる場合は利用をする</a:t>
          </a:r>
          <a:endParaRPr lang="en-US" altLang="ja-JP" sz="1600" dirty="0"/>
        </a:p>
      </dgm:t>
    </dgm:pt>
    <dgm:pt modelId="{41FE9890-E544-4439-B16D-0517B4C59CA4}" type="parTrans" cxnId="{2BD8D0D3-0B60-4171-A754-34E7D6C6653A}">
      <dgm:prSet/>
      <dgm:spPr/>
      <dgm:t>
        <a:bodyPr/>
        <a:lstStyle/>
        <a:p>
          <a:endParaRPr kumimoji="1" lang="ja-JP" altLang="en-US"/>
        </a:p>
      </dgm:t>
    </dgm:pt>
    <dgm:pt modelId="{1BD55582-BB25-487B-8F0C-8DE195A55B2C}" type="sibTrans" cxnId="{2BD8D0D3-0B60-4171-A754-34E7D6C6653A}">
      <dgm:prSet/>
      <dgm:spPr/>
      <dgm:t>
        <a:bodyPr/>
        <a:lstStyle/>
        <a:p>
          <a:endParaRPr kumimoji="1" lang="ja-JP" altLang="en-US"/>
        </a:p>
      </dgm:t>
    </dgm:pt>
    <dgm:pt modelId="{2E6CDCF8-7069-4DCD-98A3-11ED8C8C1420}">
      <dgm:prSet/>
      <dgm:spPr/>
      <dgm:t>
        <a:bodyPr/>
        <a:lstStyle/>
        <a:p>
          <a:r>
            <a:rPr lang="en-US" altLang="ja-JP" dirty="0"/>
            <a:t>1. </a:t>
          </a:r>
          <a:r>
            <a:rPr lang="ja-JP" altLang="en-US" dirty="0"/>
            <a:t>その時点で使用している色のいずれかで彩色できる場合：</a:t>
          </a:r>
          <a:endParaRPr lang="en-US" altLang="ja-JP" dirty="0"/>
        </a:p>
        <a:p>
          <a:r>
            <a:rPr lang="ja-JP" altLang="en-US" dirty="0"/>
            <a:t>隣り合う頂点が同じ色にならないように彩色を行う</a:t>
          </a:r>
          <a:endParaRPr lang="en-US" altLang="ja-JP" dirty="0"/>
        </a:p>
      </dgm:t>
    </dgm:pt>
    <dgm:pt modelId="{9284B183-08E2-4A3F-B481-650D49AEA0AC}" type="parTrans" cxnId="{5D4FCA02-6719-4107-844C-6D3C693B387A}">
      <dgm:prSet/>
      <dgm:spPr/>
      <dgm:t>
        <a:bodyPr/>
        <a:lstStyle/>
        <a:p>
          <a:endParaRPr kumimoji="1" lang="ja-JP" altLang="en-US"/>
        </a:p>
      </dgm:t>
    </dgm:pt>
    <dgm:pt modelId="{15B9B9A0-E486-43D9-A750-F29913C44FC1}" type="sibTrans" cxnId="{5D4FCA02-6719-4107-844C-6D3C693B387A}">
      <dgm:prSet/>
      <dgm:spPr/>
      <dgm:t>
        <a:bodyPr/>
        <a:lstStyle/>
        <a:p>
          <a:endParaRPr kumimoji="1" lang="ja-JP" altLang="en-US"/>
        </a:p>
      </dgm:t>
    </dgm:pt>
    <dgm:pt modelId="{5C3E2667-40DC-4AE1-9E1A-50628AA94D46}" type="pres">
      <dgm:prSet presAssocID="{6F41B97E-35AF-4055-BA26-F742AB69759B}" presName="Name0" presStyleCnt="0">
        <dgm:presLayoutVars>
          <dgm:dir/>
          <dgm:resizeHandles val="exact"/>
        </dgm:presLayoutVars>
      </dgm:prSet>
      <dgm:spPr/>
    </dgm:pt>
    <dgm:pt modelId="{3AFA5CC4-143F-470F-8156-D38612FE9DF7}" type="pres">
      <dgm:prSet presAssocID="{0BABBC04-1148-491C-8E7F-E41A68601352}" presName="node" presStyleLbl="node1" presStyleIdx="0" presStyleCnt="5">
        <dgm:presLayoutVars>
          <dgm:bulletEnabled val="1"/>
        </dgm:presLayoutVars>
      </dgm:prSet>
      <dgm:spPr/>
    </dgm:pt>
    <dgm:pt modelId="{D569BC2B-4BB7-4DB6-A13B-60924ECF9351}" type="pres">
      <dgm:prSet presAssocID="{C802756C-C4A8-4262-9F5C-73B02C7227CB}" presName="sibTrans" presStyleLbl="sibTrans1D1" presStyleIdx="0" presStyleCnt="4"/>
      <dgm:spPr/>
    </dgm:pt>
    <dgm:pt modelId="{CECF740F-7EE4-45AE-8D9D-80C85EE3BCDE}" type="pres">
      <dgm:prSet presAssocID="{C802756C-C4A8-4262-9F5C-73B02C7227CB}" presName="connectorText" presStyleLbl="sibTrans1D1" presStyleIdx="0" presStyleCnt="4"/>
      <dgm:spPr/>
    </dgm:pt>
    <dgm:pt modelId="{4A5BF483-C661-48CB-B65E-1ADCE818FC29}" type="pres">
      <dgm:prSet presAssocID="{B720F9CD-C22B-4706-BEDD-FA0E9DE4507B}" presName="node" presStyleLbl="node1" presStyleIdx="1" presStyleCnt="5">
        <dgm:presLayoutVars>
          <dgm:bulletEnabled val="1"/>
        </dgm:presLayoutVars>
      </dgm:prSet>
      <dgm:spPr/>
    </dgm:pt>
    <dgm:pt modelId="{CE24C8A4-1D90-4E3A-8790-7659C3040CB6}" type="pres">
      <dgm:prSet presAssocID="{ADB67C6D-A8DF-475A-BB17-22B3ECC5E11A}" presName="sibTrans" presStyleLbl="sibTrans1D1" presStyleIdx="1" presStyleCnt="4"/>
      <dgm:spPr/>
    </dgm:pt>
    <dgm:pt modelId="{FF25A3FC-4B10-47C7-9580-55F533A98B72}" type="pres">
      <dgm:prSet presAssocID="{ADB67C6D-A8DF-475A-BB17-22B3ECC5E11A}" presName="connectorText" presStyleLbl="sibTrans1D1" presStyleIdx="1" presStyleCnt="4"/>
      <dgm:spPr/>
    </dgm:pt>
    <dgm:pt modelId="{69D9402B-D855-4F07-9FDD-45FDA344265E}" type="pres">
      <dgm:prSet presAssocID="{2E6CDCF8-7069-4DCD-98A3-11ED8C8C1420}" presName="node" presStyleLbl="node1" presStyleIdx="2" presStyleCnt="5">
        <dgm:presLayoutVars>
          <dgm:bulletEnabled val="1"/>
        </dgm:presLayoutVars>
      </dgm:prSet>
      <dgm:spPr/>
    </dgm:pt>
    <dgm:pt modelId="{45FFF2AF-DE15-42EB-9C8B-D3C94D6A7B24}" type="pres">
      <dgm:prSet presAssocID="{15B9B9A0-E486-43D9-A750-F29913C44FC1}" presName="sibTrans" presStyleLbl="sibTrans1D1" presStyleIdx="2" presStyleCnt="4"/>
      <dgm:spPr/>
    </dgm:pt>
    <dgm:pt modelId="{BEA92A69-AB07-4892-A2F2-258DED2478DD}" type="pres">
      <dgm:prSet presAssocID="{15B9B9A0-E486-43D9-A750-F29913C44FC1}" presName="connectorText" presStyleLbl="sibTrans1D1" presStyleIdx="2" presStyleCnt="4"/>
      <dgm:spPr/>
    </dgm:pt>
    <dgm:pt modelId="{C126EB88-F729-4E64-B050-30917C901DBC}" type="pres">
      <dgm:prSet presAssocID="{54AB7E12-A866-4F96-9CEC-E9A29383100C}" presName="node" presStyleLbl="node1" presStyleIdx="3" presStyleCnt="5" custScaleX="106433">
        <dgm:presLayoutVars>
          <dgm:bulletEnabled val="1"/>
        </dgm:presLayoutVars>
      </dgm:prSet>
      <dgm:spPr/>
    </dgm:pt>
    <dgm:pt modelId="{1994BE69-6D44-4A9D-9BBD-FCFD89F48650}" type="pres">
      <dgm:prSet presAssocID="{9AEFE77D-989D-445E-B934-ACC695D50B2E}" presName="sibTrans" presStyleLbl="sibTrans1D1" presStyleIdx="3" presStyleCnt="4"/>
      <dgm:spPr/>
    </dgm:pt>
    <dgm:pt modelId="{99248FF9-9739-4E4F-8128-D1A3DCC912CB}" type="pres">
      <dgm:prSet presAssocID="{9AEFE77D-989D-445E-B934-ACC695D50B2E}" presName="connectorText" presStyleLbl="sibTrans1D1" presStyleIdx="3" presStyleCnt="4"/>
      <dgm:spPr/>
    </dgm:pt>
    <dgm:pt modelId="{B69B3FD9-84CC-410C-B5C3-A7035C5BC882}" type="pres">
      <dgm:prSet presAssocID="{A91A35F4-5D90-4A12-9480-53F443D983F8}" presName="node" presStyleLbl="node1" presStyleIdx="4" presStyleCnt="5">
        <dgm:presLayoutVars>
          <dgm:bulletEnabled val="1"/>
        </dgm:presLayoutVars>
      </dgm:prSet>
      <dgm:spPr/>
    </dgm:pt>
  </dgm:ptLst>
  <dgm:cxnLst>
    <dgm:cxn modelId="{5D4FCA02-6719-4107-844C-6D3C693B387A}" srcId="{6F41B97E-35AF-4055-BA26-F742AB69759B}" destId="{2E6CDCF8-7069-4DCD-98A3-11ED8C8C1420}" srcOrd="2" destOrd="0" parTransId="{9284B183-08E2-4A3F-B481-650D49AEA0AC}" sibTransId="{15B9B9A0-E486-43D9-A750-F29913C44FC1}"/>
    <dgm:cxn modelId="{57000F03-EFC7-404A-A047-59DC7253D894}" type="presOf" srcId="{2E6CDCF8-7069-4DCD-98A3-11ED8C8C1420}" destId="{69D9402B-D855-4F07-9FDD-45FDA344265E}" srcOrd="0" destOrd="0" presId="urn:microsoft.com/office/officeart/2005/8/layout/bProcess3"/>
    <dgm:cxn modelId="{0F0D6E16-FB8A-4D00-9394-A154C143ED1F}" type="presOf" srcId="{ADB67C6D-A8DF-475A-BB17-22B3ECC5E11A}" destId="{FF25A3FC-4B10-47C7-9580-55F533A98B72}" srcOrd="1" destOrd="0" presId="urn:microsoft.com/office/officeart/2005/8/layout/bProcess3"/>
    <dgm:cxn modelId="{5F808227-C603-4983-9EA4-D174EF5F5DE7}" type="presOf" srcId="{A91A35F4-5D90-4A12-9480-53F443D983F8}" destId="{B69B3FD9-84CC-410C-B5C3-A7035C5BC882}" srcOrd="0" destOrd="0" presId="urn:microsoft.com/office/officeart/2005/8/layout/bProcess3"/>
    <dgm:cxn modelId="{D19CAA28-6DCC-400B-AC5A-ACA9BF3C0487}" srcId="{6F41B97E-35AF-4055-BA26-F742AB69759B}" destId="{54AB7E12-A866-4F96-9CEC-E9A29383100C}" srcOrd="3" destOrd="0" parTransId="{3348ECF7-9ACA-4F20-BB4E-38B8C07AD820}" sibTransId="{9AEFE77D-989D-445E-B934-ACC695D50B2E}"/>
    <dgm:cxn modelId="{EFD4B432-9937-46CF-8497-47FF0B93C7B4}" type="presOf" srcId="{ADB67C6D-A8DF-475A-BB17-22B3ECC5E11A}" destId="{CE24C8A4-1D90-4E3A-8790-7659C3040CB6}" srcOrd="0" destOrd="0" presId="urn:microsoft.com/office/officeart/2005/8/layout/bProcess3"/>
    <dgm:cxn modelId="{5D35AE3C-1EE4-4B5C-BD1B-D5F276F288D1}" type="presOf" srcId="{B720F9CD-C22B-4706-BEDD-FA0E9DE4507B}" destId="{4A5BF483-C661-48CB-B65E-1ADCE818FC29}" srcOrd="0" destOrd="0" presId="urn:microsoft.com/office/officeart/2005/8/layout/bProcess3"/>
    <dgm:cxn modelId="{4383CE52-E631-459D-BE01-FDC312495E51}" type="presOf" srcId="{54AB7E12-A866-4F96-9CEC-E9A29383100C}" destId="{C126EB88-F729-4E64-B050-30917C901DBC}" srcOrd="0" destOrd="0" presId="urn:microsoft.com/office/officeart/2005/8/layout/bProcess3"/>
    <dgm:cxn modelId="{19B2B859-4774-42B9-B076-EC627FE7A65E}" type="presOf" srcId="{9AEFE77D-989D-445E-B934-ACC695D50B2E}" destId="{1994BE69-6D44-4A9D-9BBD-FCFD89F48650}" srcOrd="0" destOrd="0" presId="urn:microsoft.com/office/officeart/2005/8/layout/bProcess3"/>
    <dgm:cxn modelId="{D3C4C487-A84D-4A09-ABB1-DA4F9B5C54C6}" type="presOf" srcId="{9AEFE77D-989D-445E-B934-ACC695D50B2E}" destId="{99248FF9-9739-4E4F-8128-D1A3DCC912CB}" srcOrd="1" destOrd="0" presId="urn:microsoft.com/office/officeart/2005/8/layout/bProcess3"/>
    <dgm:cxn modelId="{2F6A7D9E-EBBC-4B64-9E8D-A6DBCD47103B}" type="presOf" srcId="{0BABBC04-1148-491C-8E7F-E41A68601352}" destId="{3AFA5CC4-143F-470F-8156-D38612FE9DF7}" srcOrd="0" destOrd="0" presId="urn:microsoft.com/office/officeart/2005/8/layout/bProcess3"/>
    <dgm:cxn modelId="{6B05C39E-8A05-4136-98A8-5233A6C71541}" srcId="{6F41B97E-35AF-4055-BA26-F742AB69759B}" destId="{0BABBC04-1148-491C-8E7F-E41A68601352}" srcOrd="0" destOrd="0" parTransId="{EE958B27-1939-420D-A3DC-44ED1739659C}" sibTransId="{C802756C-C4A8-4262-9F5C-73B02C7227CB}"/>
    <dgm:cxn modelId="{4A643FA5-6A8F-4884-AEC2-F9FA95A1CC24}" type="presOf" srcId="{6F41B97E-35AF-4055-BA26-F742AB69759B}" destId="{5C3E2667-40DC-4AE1-9E1A-50628AA94D46}" srcOrd="0" destOrd="0" presId="urn:microsoft.com/office/officeart/2005/8/layout/bProcess3"/>
    <dgm:cxn modelId="{C6EF97BD-A280-4E20-94A9-7C996C0C187B}" type="presOf" srcId="{15B9B9A0-E486-43D9-A750-F29913C44FC1}" destId="{45FFF2AF-DE15-42EB-9C8B-D3C94D6A7B24}" srcOrd="0" destOrd="0" presId="urn:microsoft.com/office/officeart/2005/8/layout/bProcess3"/>
    <dgm:cxn modelId="{2BD8D0D3-0B60-4171-A754-34E7D6C6653A}" srcId="{6F41B97E-35AF-4055-BA26-F742AB69759B}" destId="{A91A35F4-5D90-4A12-9480-53F443D983F8}" srcOrd="4" destOrd="0" parTransId="{41FE9890-E544-4439-B16D-0517B4C59CA4}" sibTransId="{1BD55582-BB25-487B-8F0C-8DE195A55B2C}"/>
    <dgm:cxn modelId="{375080DD-1CF5-48B3-80C2-9A8B407DB619}" type="presOf" srcId="{15B9B9A0-E486-43D9-A750-F29913C44FC1}" destId="{BEA92A69-AB07-4892-A2F2-258DED2478DD}" srcOrd="1" destOrd="0" presId="urn:microsoft.com/office/officeart/2005/8/layout/bProcess3"/>
    <dgm:cxn modelId="{743841DF-EB26-4D4B-9097-695875ABF37B}" type="presOf" srcId="{C802756C-C4A8-4262-9F5C-73B02C7227CB}" destId="{D569BC2B-4BB7-4DB6-A13B-60924ECF9351}" srcOrd="0" destOrd="0" presId="urn:microsoft.com/office/officeart/2005/8/layout/bProcess3"/>
    <dgm:cxn modelId="{660EE9E5-E232-4521-9E99-CC7B754DD09F}" srcId="{6F41B97E-35AF-4055-BA26-F742AB69759B}" destId="{B720F9CD-C22B-4706-BEDD-FA0E9DE4507B}" srcOrd="1" destOrd="0" parTransId="{4C1EA25C-AF7A-4085-AF03-AFACCA6064D5}" sibTransId="{ADB67C6D-A8DF-475A-BB17-22B3ECC5E11A}"/>
    <dgm:cxn modelId="{07D8B3EE-02BE-4EB2-9513-6CBBB81FC670}" type="presOf" srcId="{C802756C-C4A8-4262-9F5C-73B02C7227CB}" destId="{CECF740F-7EE4-45AE-8D9D-80C85EE3BCDE}" srcOrd="1" destOrd="0" presId="urn:microsoft.com/office/officeart/2005/8/layout/bProcess3"/>
    <dgm:cxn modelId="{692389D8-4F4D-4249-B9F4-659B40AF484E}" type="presParOf" srcId="{5C3E2667-40DC-4AE1-9E1A-50628AA94D46}" destId="{3AFA5CC4-143F-470F-8156-D38612FE9DF7}" srcOrd="0" destOrd="0" presId="urn:microsoft.com/office/officeart/2005/8/layout/bProcess3"/>
    <dgm:cxn modelId="{235FF896-03F7-4EF3-BDB4-B042803BA594}" type="presParOf" srcId="{5C3E2667-40DC-4AE1-9E1A-50628AA94D46}" destId="{D569BC2B-4BB7-4DB6-A13B-60924ECF9351}" srcOrd="1" destOrd="0" presId="urn:microsoft.com/office/officeart/2005/8/layout/bProcess3"/>
    <dgm:cxn modelId="{D9E0F6F2-0783-4C48-BBA5-D8B309F43DE5}" type="presParOf" srcId="{D569BC2B-4BB7-4DB6-A13B-60924ECF9351}" destId="{CECF740F-7EE4-45AE-8D9D-80C85EE3BCDE}" srcOrd="0" destOrd="0" presId="urn:microsoft.com/office/officeart/2005/8/layout/bProcess3"/>
    <dgm:cxn modelId="{BAC03605-671C-45CC-BEFC-EFF742EF52E8}" type="presParOf" srcId="{5C3E2667-40DC-4AE1-9E1A-50628AA94D46}" destId="{4A5BF483-C661-48CB-B65E-1ADCE818FC29}" srcOrd="2" destOrd="0" presId="urn:microsoft.com/office/officeart/2005/8/layout/bProcess3"/>
    <dgm:cxn modelId="{F0C650FE-A3B5-4504-B5AA-2D0D9A446630}" type="presParOf" srcId="{5C3E2667-40DC-4AE1-9E1A-50628AA94D46}" destId="{CE24C8A4-1D90-4E3A-8790-7659C3040CB6}" srcOrd="3" destOrd="0" presId="urn:microsoft.com/office/officeart/2005/8/layout/bProcess3"/>
    <dgm:cxn modelId="{37CE09BA-D57F-42BF-8134-9992C3CAD521}" type="presParOf" srcId="{CE24C8A4-1D90-4E3A-8790-7659C3040CB6}" destId="{FF25A3FC-4B10-47C7-9580-55F533A98B72}" srcOrd="0" destOrd="0" presId="urn:microsoft.com/office/officeart/2005/8/layout/bProcess3"/>
    <dgm:cxn modelId="{DB930A03-4403-4D97-A2D1-FE346E99179E}" type="presParOf" srcId="{5C3E2667-40DC-4AE1-9E1A-50628AA94D46}" destId="{69D9402B-D855-4F07-9FDD-45FDA344265E}" srcOrd="4" destOrd="0" presId="urn:microsoft.com/office/officeart/2005/8/layout/bProcess3"/>
    <dgm:cxn modelId="{EFCAF0DC-F627-4F7D-9B0E-9D1688662774}" type="presParOf" srcId="{5C3E2667-40DC-4AE1-9E1A-50628AA94D46}" destId="{45FFF2AF-DE15-42EB-9C8B-D3C94D6A7B24}" srcOrd="5" destOrd="0" presId="urn:microsoft.com/office/officeart/2005/8/layout/bProcess3"/>
    <dgm:cxn modelId="{540FBD0E-FA5F-4F01-95CC-B0C55D26142B}" type="presParOf" srcId="{45FFF2AF-DE15-42EB-9C8B-D3C94D6A7B24}" destId="{BEA92A69-AB07-4892-A2F2-258DED2478DD}" srcOrd="0" destOrd="0" presId="urn:microsoft.com/office/officeart/2005/8/layout/bProcess3"/>
    <dgm:cxn modelId="{0BB6C655-654F-4145-99B5-99E1C6F9F18C}" type="presParOf" srcId="{5C3E2667-40DC-4AE1-9E1A-50628AA94D46}" destId="{C126EB88-F729-4E64-B050-30917C901DBC}" srcOrd="6" destOrd="0" presId="urn:microsoft.com/office/officeart/2005/8/layout/bProcess3"/>
    <dgm:cxn modelId="{F11AFD1D-7076-4D9D-8829-935D2B7BDA50}" type="presParOf" srcId="{5C3E2667-40DC-4AE1-9E1A-50628AA94D46}" destId="{1994BE69-6D44-4A9D-9BBD-FCFD89F48650}" srcOrd="7" destOrd="0" presId="urn:microsoft.com/office/officeart/2005/8/layout/bProcess3"/>
    <dgm:cxn modelId="{30DC960F-5CAA-4DF4-8D65-A6BF94D5E47C}" type="presParOf" srcId="{1994BE69-6D44-4A9D-9BBD-FCFD89F48650}" destId="{99248FF9-9739-4E4F-8128-D1A3DCC912CB}" srcOrd="0" destOrd="0" presId="urn:microsoft.com/office/officeart/2005/8/layout/bProcess3"/>
    <dgm:cxn modelId="{37860832-FE51-43BC-A651-C1A3FCEA65E9}" type="presParOf" srcId="{5C3E2667-40DC-4AE1-9E1A-50628AA94D46}" destId="{B69B3FD9-84CC-410C-B5C3-A7035C5BC882}"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58C4D1-34A0-4F1C-9455-B690F129EA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562EF2-0932-4B12-A34A-B76EF03A0CB4}">
      <dgm:prSet phldrT="[テキスト]"/>
      <dgm:spPr/>
      <dgm:t>
        <a:bodyPr/>
        <a:lstStyle/>
        <a:p>
          <a:r>
            <a:rPr lang="ja-JP" altLang="en-US" dirty="0"/>
            <a:t>フォロー関係を表す</a:t>
          </a:r>
          <a:r>
            <a:rPr lang="ja-JP" altLang="en-US" dirty="0">
              <a:solidFill>
                <a:srgbClr val="FF0000"/>
              </a:solidFill>
            </a:rPr>
            <a:t>無向グラフ</a:t>
          </a:r>
          <a:r>
            <a:rPr lang="ja-JP" altLang="en-US" dirty="0"/>
            <a:t>を作成する</a:t>
          </a:r>
        </a:p>
      </dgm:t>
    </dgm:pt>
    <dgm:pt modelId="{1A666FF5-B383-47F2-9072-37BB97AB2D52}" type="parTrans" cxnId="{2BE9F27F-DAAF-4646-9AEA-3B9E8DD240D5}">
      <dgm:prSet/>
      <dgm:spPr/>
      <dgm:t>
        <a:bodyPr/>
        <a:lstStyle/>
        <a:p>
          <a:endParaRPr lang="ja-JP" altLang="en-US"/>
        </a:p>
      </dgm:t>
    </dgm:pt>
    <dgm:pt modelId="{98BB21FA-CE99-42B7-934A-F30B227C36E3}" type="sibTrans" cxnId="{2BE9F27F-DAAF-4646-9AEA-3B9E8DD240D5}">
      <dgm:prSet/>
      <dgm:spPr/>
      <dgm:t>
        <a:bodyPr/>
        <a:lstStyle/>
        <a:p>
          <a:endParaRPr lang="ja-JP" altLang="en-US"/>
        </a:p>
      </dgm:t>
    </dgm:pt>
    <dgm:pt modelId="{3F0075C4-1B46-41D9-9F06-3EFD227976D4}">
      <dgm:prSet phldrT="[テキスト]"/>
      <dgm:spPr/>
      <dgm:t>
        <a:bodyPr/>
        <a:lstStyle/>
        <a:p>
          <a:r>
            <a:rPr lang="ja-JP" altLang="en-US" dirty="0"/>
            <a:t>そのグラフに点彩色を行う</a:t>
          </a:r>
        </a:p>
      </dgm:t>
    </dgm:pt>
    <dgm:pt modelId="{E6964205-0B98-4DCB-ABCE-BC7EDF413937}" type="parTrans" cxnId="{2EDF1CC1-4DB0-4644-9623-06B61AC93417}">
      <dgm:prSet/>
      <dgm:spPr/>
      <dgm:t>
        <a:bodyPr/>
        <a:lstStyle/>
        <a:p>
          <a:endParaRPr lang="ja-JP" altLang="en-US"/>
        </a:p>
      </dgm:t>
    </dgm:pt>
    <dgm:pt modelId="{1616539F-57E3-497A-AABE-EF856A7A72A7}" type="sibTrans" cxnId="{2EDF1CC1-4DB0-4644-9623-06B61AC93417}">
      <dgm:prSet/>
      <dgm:spPr/>
      <dgm:t>
        <a:bodyPr/>
        <a:lstStyle/>
        <a:p>
          <a:endParaRPr lang="ja-JP" altLang="en-US"/>
        </a:p>
      </dgm:t>
    </dgm:pt>
    <dgm:pt modelId="{4AE5957B-00A8-4C29-9C3A-BC86CC845653}">
      <dgm:prSet/>
      <dgm:spPr/>
      <dgm:t>
        <a:bodyPr/>
        <a:lstStyle/>
        <a:p>
          <a:r>
            <a:rPr lang="ja-JP" altLang="en-US" dirty="0"/>
            <a:t>同じ色のユーザーを同じチームにグループ分けする</a:t>
          </a:r>
          <a:endParaRPr kumimoji="1" lang="ja-JP" altLang="en-US" dirty="0"/>
        </a:p>
      </dgm:t>
    </dgm:pt>
    <dgm:pt modelId="{C5852DF2-0550-48FA-8B59-75F4155EDE87}" type="parTrans" cxnId="{8F7CA23A-B76F-44F0-8EC0-41E8159847C0}">
      <dgm:prSet/>
      <dgm:spPr/>
      <dgm:t>
        <a:bodyPr/>
        <a:lstStyle/>
        <a:p>
          <a:endParaRPr kumimoji="1" lang="ja-JP" altLang="en-US"/>
        </a:p>
      </dgm:t>
    </dgm:pt>
    <dgm:pt modelId="{B48C8679-777F-49D6-9D5E-28C4A07F1F3D}" type="sibTrans" cxnId="{8F7CA23A-B76F-44F0-8EC0-41E8159847C0}">
      <dgm:prSet/>
      <dgm:spPr/>
      <dgm:t>
        <a:bodyPr/>
        <a:lstStyle/>
        <a:p>
          <a:endParaRPr kumimoji="1" lang="ja-JP" altLang="en-US"/>
        </a:p>
      </dgm:t>
    </dgm:pt>
    <dgm:pt modelId="{FAA5913B-3631-40DE-8160-AB9FC276FE5A}" type="pres">
      <dgm:prSet presAssocID="{4558C4D1-34A0-4F1C-9455-B690F129EA35}" presName="Name0" presStyleCnt="0">
        <dgm:presLayoutVars>
          <dgm:chMax val="7"/>
          <dgm:chPref val="7"/>
          <dgm:dir/>
        </dgm:presLayoutVars>
      </dgm:prSet>
      <dgm:spPr/>
    </dgm:pt>
    <dgm:pt modelId="{3A0410F6-783A-4EA9-8FCD-7AFDBD963F7F}" type="pres">
      <dgm:prSet presAssocID="{4558C4D1-34A0-4F1C-9455-B690F129EA35}" presName="Name1" presStyleCnt="0"/>
      <dgm:spPr/>
    </dgm:pt>
    <dgm:pt modelId="{4215B457-F8C7-441F-BE63-AE3786E330F9}" type="pres">
      <dgm:prSet presAssocID="{4558C4D1-34A0-4F1C-9455-B690F129EA35}" presName="cycle" presStyleCnt="0"/>
      <dgm:spPr/>
    </dgm:pt>
    <dgm:pt modelId="{58A7DFC4-1EE4-4815-BF3A-7AA1B9602DFA}" type="pres">
      <dgm:prSet presAssocID="{4558C4D1-34A0-4F1C-9455-B690F129EA35}" presName="srcNode" presStyleLbl="node1" presStyleIdx="0" presStyleCnt="3"/>
      <dgm:spPr/>
    </dgm:pt>
    <dgm:pt modelId="{2B48A47D-471C-4CB6-9A93-DFED400879FA}" type="pres">
      <dgm:prSet presAssocID="{4558C4D1-34A0-4F1C-9455-B690F129EA35}" presName="conn" presStyleLbl="parChTrans1D2" presStyleIdx="0" presStyleCnt="1"/>
      <dgm:spPr/>
    </dgm:pt>
    <dgm:pt modelId="{1BCE6F08-370B-4210-9C17-25154F8E306B}" type="pres">
      <dgm:prSet presAssocID="{4558C4D1-34A0-4F1C-9455-B690F129EA35}" presName="extraNode" presStyleLbl="node1" presStyleIdx="0" presStyleCnt="3"/>
      <dgm:spPr/>
    </dgm:pt>
    <dgm:pt modelId="{18AFBFDF-D438-4946-9939-FB866B6DBE04}" type="pres">
      <dgm:prSet presAssocID="{4558C4D1-34A0-4F1C-9455-B690F129EA35}" presName="dstNode" presStyleLbl="node1" presStyleIdx="0" presStyleCnt="3"/>
      <dgm:spPr/>
    </dgm:pt>
    <dgm:pt modelId="{C710D551-A4DC-4239-8F7C-689A5B7069B8}" type="pres">
      <dgm:prSet presAssocID="{C9562EF2-0932-4B12-A34A-B76EF03A0CB4}" presName="text_1" presStyleLbl="node1" presStyleIdx="0" presStyleCnt="3">
        <dgm:presLayoutVars>
          <dgm:bulletEnabled val="1"/>
        </dgm:presLayoutVars>
      </dgm:prSet>
      <dgm:spPr/>
    </dgm:pt>
    <dgm:pt modelId="{6F06B1D9-A278-4E8D-80DA-054E8ECA492A}" type="pres">
      <dgm:prSet presAssocID="{C9562EF2-0932-4B12-A34A-B76EF03A0CB4}" presName="accent_1" presStyleCnt="0"/>
      <dgm:spPr/>
    </dgm:pt>
    <dgm:pt modelId="{4A17F50D-BBD8-4B30-81D6-68418326D44C}" type="pres">
      <dgm:prSet presAssocID="{C9562EF2-0932-4B12-A34A-B76EF03A0CB4}" presName="accentRepeatNode" presStyleLbl="solidFgAcc1" presStyleIdx="0" presStyleCnt="3"/>
      <dgm:spPr/>
    </dgm:pt>
    <dgm:pt modelId="{DC1E9402-B20A-417F-9CE7-FA6237114685}" type="pres">
      <dgm:prSet presAssocID="{3F0075C4-1B46-41D9-9F06-3EFD227976D4}" presName="text_2" presStyleLbl="node1" presStyleIdx="1" presStyleCnt="3">
        <dgm:presLayoutVars>
          <dgm:bulletEnabled val="1"/>
        </dgm:presLayoutVars>
      </dgm:prSet>
      <dgm:spPr/>
    </dgm:pt>
    <dgm:pt modelId="{F49127AC-3155-43C4-B591-DAF2CF4AF3F6}" type="pres">
      <dgm:prSet presAssocID="{3F0075C4-1B46-41D9-9F06-3EFD227976D4}" presName="accent_2" presStyleCnt="0"/>
      <dgm:spPr/>
    </dgm:pt>
    <dgm:pt modelId="{24CA0E78-04E4-406E-9E54-216B100E884B}" type="pres">
      <dgm:prSet presAssocID="{3F0075C4-1B46-41D9-9F06-3EFD227976D4}" presName="accentRepeatNode" presStyleLbl="solidFgAcc1" presStyleIdx="1" presStyleCnt="3"/>
      <dgm:spPr/>
    </dgm:pt>
    <dgm:pt modelId="{6398A20A-E018-4486-8A22-EB0FB540C045}" type="pres">
      <dgm:prSet presAssocID="{4AE5957B-00A8-4C29-9C3A-BC86CC845653}" presName="text_3" presStyleLbl="node1" presStyleIdx="2" presStyleCnt="3">
        <dgm:presLayoutVars>
          <dgm:bulletEnabled val="1"/>
        </dgm:presLayoutVars>
      </dgm:prSet>
      <dgm:spPr/>
    </dgm:pt>
    <dgm:pt modelId="{373F51FA-6C5A-4036-ACA5-200510C2154F}" type="pres">
      <dgm:prSet presAssocID="{4AE5957B-00A8-4C29-9C3A-BC86CC845653}" presName="accent_3" presStyleCnt="0"/>
      <dgm:spPr/>
    </dgm:pt>
    <dgm:pt modelId="{F20BFBAA-22CA-4B88-9742-B496D5CA33BF}" type="pres">
      <dgm:prSet presAssocID="{4AE5957B-00A8-4C29-9C3A-BC86CC845653}" presName="accentRepeatNode" presStyleLbl="solidFgAcc1" presStyleIdx="2" presStyleCnt="3"/>
      <dgm:spPr/>
    </dgm:pt>
  </dgm:ptLst>
  <dgm:cxnLst>
    <dgm:cxn modelId="{29DF6702-B72B-48E5-8F72-1F3632269E6C}" type="presOf" srcId="{C9562EF2-0932-4B12-A34A-B76EF03A0CB4}" destId="{C710D551-A4DC-4239-8F7C-689A5B7069B8}" srcOrd="0" destOrd="0" presId="urn:microsoft.com/office/officeart/2008/layout/VerticalCurvedList"/>
    <dgm:cxn modelId="{D62C4217-14DB-4187-ACF3-6F564AA1165B}" type="presOf" srcId="{4558C4D1-34A0-4F1C-9455-B690F129EA35}" destId="{FAA5913B-3631-40DE-8160-AB9FC276FE5A}" srcOrd="0" destOrd="0" presId="urn:microsoft.com/office/officeart/2008/layout/VerticalCurvedList"/>
    <dgm:cxn modelId="{8F7CA23A-B76F-44F0-8EC0-41E8159847C0}" srcId="{4558C4D1-34A0-4F1C-9455-B690F129EA35}" destId="{4AE5957B-00A8-4C29-9C3A-BC86CC845653}" srcOrd="2" destOrd="0" parTransId="{C5852DF2-0550-48FA-8B59-75F4155EDE87}" sibTransId="{B48C8679-777F-49D6-9D5E-28C4A07F1F3D}"/>
    <dgm:cxn modelId="{F578A13E-B04D-4CBC-B902-41A0F28770DE}" type="presOf" srcId="{4AE5957B-00A8-4C29-9C3A-BC86CC845653}" destId="{6398A20A-E018-4486-8A22-EB0FB540C045}" srcOrd="0" destOrd="0" presId="urn:microsoft.com/office/officeart/2008/layout/VerticalCurvedList"/>
    <dgm:cxn modelId="{B0FC304D-D4E7-482B-9617-50DA7662F6A7}" type="presOf" srcId="{98BB21FA-CE99-42B7-934A-F30B227C36E3}" destId="{2B48A47D-471C-4CB6-9A93-DFED400879FA}" srcOrd="0" destOrd="0" presId="urn:microsoft.com/office/officeart/2008/layout/VerticalCurvedList"/>
    <dgm:cxn modelId="{2BE9F27F-DAAF-4646-9AEA-3B9E8DD240D5}" srcId="{4558C4D1-34A0-4F1C-9455-B690F129EA35}" destId="{C9562EF2-0932-4B12-A34A-B76EF03A0CB4}" srcOrd="0" destOrd="0" parTransId="{1A666FF5-B383-47F2-9072-37BB97AB2D52}" sibTransId="{98BB21FA-CE99-42B7-934A-F30B227C36E3}"/>
    <dgm:cxn modelId="{31633A8D-CCB8-43E1-AF54-9EB44D702351}" type="presOf" srcId="{3F0075C4-1B46-41D9-9F06-3EFD227976D4}" destId="{DC1E9402-B20A-417F-9CE7-FA6237114685}" srcOrd="0" destOrd="0" presId="urn:microsoft.com/office/officeart/2008/layout/VerticalCurvedList"/>
    <dgm:cxn modelId="{2EDF1CC1-4DB0-4644-9623-06B61AC93417}" srcId="{4558C4D1-34A0-4F1C-9455-B690F129EA35}" destId="{3F0075C4-1B46-41D9-9F06-3EFD227976D4}" srcOrd="1" destOrd="0" parTransId="{E6964205-0B98-4DCB-ABCE-BC7EDF413937}" sibTransId="{1616539F-57E3-497A-AABE-EF856A7A72A7}"/>
    <dgm:cxn modelId="{BA8124AD-C3F7-48B3-BBC1-2F6E54885B2C}" type="presParOf" srcId="{FAA5913B-3631-40DE-8160-AB9FC276FE5A}" destId="{3A0410F6-783A-4EA9-8FCD-7AFDBD963F7F}" srcOrd="0" destOrd="0" presId="urn:microsoft.com/office/officeart/2008/layout/VerticalCurvedList"/>
    <dgm:cxn modelId="{0A1CD463-FD41-4228-92CE-56B89E44A036}" type="presParOf" srcId="{3A0410F6-783A-4EA9-8FCD-7AFDBD963F7F}" destId="{4215B457-F8C7-441F-BE63-AE3786E330F9}" srcOrd="0" destOrd="0" presId="urn:microsoft.com/office/officeart/2008/layout/VerticalCurvedList"/>
    <dgm:cxn modelId="{B5D0C0CF-2936-4332-9790-0C43DEB64461}" type="presParOf" srcId="{4215B457-F8C7-441F-BE63-AE3786E330F9}" destId="{58A7DFC4-1EE4-4815-BF3A-7AA1B9602DFA}" srcOrd="0" destOrd="0" presId="urn:microsoft.com/office/officeart/2008/layout/VerticalCurvedList"/>
    <dgm:cxn modelId="{C0BAF57A-08F3-4110-BB89-CF8A40BBEE7C}" type="presParOf" srcId="{4215B457-F8C7-441F-BE63-AE3786E330F9}" destId="{2B48A47D-471C-4CB6-9A93-DFED400879FA}" srcOrd="1" destOrd="0" presId="urn:microsoft.com/office/officeart/2008/layout/VerticalCurvedList"/>
    <dgm:cxn modelId="{F720BAF7-4C39-4CEB-AEED-69D743F4B103}" type="presParOf" srcId="{4215B457-F8C7-441F-BE63-AE3786E330F9}" destId="{1BCE6F08-370B-4210-9C17-25154F8E306B}" srcOrd="2" destOrd="0" presId="urn:microsoft.com/office/officeart/2008/layout/VerticalCurvedList"/>
    <dgm:cxn modelId="{532FC9E7-3BB1-420A-9641-BEAD516A4496}" type="presParOf" srcId="{4215B457-F8C7-441F-BE63-AE3786E330F9}" destId="{18AFBFDF-D438-4946-9939-FB866B6DBE04}" srcOrd="3" destOrd="0" presId="urn:microsoft.com/office/officeart/2008/layout/VerticalCurvedList"/>
    <dgm:cxn modelId="{6C27D4B2-32E8-4140-8C82-789E6A05BFB9}" type="presParOf" srcId="{3A0410F6-783A-4EA9-8FCD-7AFDBD963F7F}" destId="{C710D551-A4DC-4239-8F7C-689A5B7069B8}" srcOrd="1" destOrd="0" presId="urn:microsoft.com/office/officeart/2008/layout/VerticalCurvedList"/>
    <dgm:cxn modelId="{28E6923A-809B-4BCF-A7C2-E3C6CF9B7D74}" type="presParOf" srcId="{3A0410F6-783A-4EA9-8FCD-7AFDBD963F7F}" destId="{6F06B1D9-A278-4E8D-80DA-054E8ECA492A}" srcOrd="2" destOrd="0" presId="urn:microsoft.com/office/officeart/2008/layout/VerticalCurvedList"/>
    <dgm:cxn modelId="{9032289D-21C8-4965-801E-5B19068DE51A}" type="presParOf" srcId="{6F06B1D9-A278-4E8D-80DA-054E8ECA492A}" destId="{4A17F50D-BBD8-4B30-81D6-68418326D44C}" srcOrd="0" destOrd="0" presId="urn:microsoft.com/office/officeart/2008/layout/VerticalCurvedList"/>
    <dgm:cxn modelId="{D22AE843-BA15-426A-AA02-A49826C232B9}" type="presParOf" srcId="{3A0410F6-783A-4EA9-8FCD-7AFDBD963F7F}" destId="{DC1E9402-B20A-417F-9CE7-FA6237114685}" srcOrd="3" destOrd="0" presId="urn:microsoft.com/office/officeart/2008/layout/VerticalCurvedList"/>
    <dgm:cxn modelId="{377221E2-E1AD-4B93-B630-B155C3B03A8C}" type="presParOf" srcId="{3A0410F6-783A-4EA9-8FCD-7AFDBD963F7F}" destId="{F49127AC-3155-43C4-B591-DAF2CF4AF3F6}" srcOrd="4" destOrd="0" presId="urn:microsoft.com/office/officeart/2008/layout/VerticalCurvedList"/>
    <dgm:cxn modelId="{6F7BD4BE-E44C-428A-B34E-70203D763DE2}" type="presParOf" srcId="{F49127AC-3155-43C4-B591-DAF2CF4AF3F6}" destId="{24CA0E78-04E4-406E-9E54-216B100E884B}" srcOrd="0" destOrd="0" presId="urn:microsoft.com/office/officeart/2008/layout/VerticalCurvedList"/>
    <dgm:cxn modelId="{B7FC5C94-774F-482F-973F-27353AD5A33E}" type="presParOf" srcId="{3A0410F6-783A-4EA9-8FCD-7AFDBD963F7F}" destId="{6398A20A-E018-4486-8A22-EB0FB540C045}" srcOrd="5" destOrd="0" presId="urn:microsoft.com/office/officeart/2008/layout/VerticalCurvedList"/>
    <dgm:cxn modelId="{43FF3B93-F290-4BD9-912B-ED102CB79B8F}" type="presParOf" srcId="{3A0410F6-783A-4EA9-8FCD-7AFDBD963F7F}" destId="{373F51FA-6C5A-4036-ACA5-200510C2154F}" srcOrd="6" destOrd="0" presId="urn:microsoft.com/office/officeart/2008/layout/VerticalCurvedList"/>
    <dgm:cxn modelId="{E843857E-8E3A-4447-B76D-4FEA117C95FF}" type="presParOf" srcId="{373F51FA-6C5A-4036-ACA5-200510C2154F}" destId="{F20BFBAA-22CA-4B88-9742-B496D5CA33B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E5391C-6525-4CEC-B3A8-18CDD425BA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2AC142A5-C61C-4CF1-A4ED-B9152FEC8216}">
      <dgm:prSet phldrT="[テキスト]"/>
      <dgm:spPr/>
      <dgm:t>
        <a:bodyPr/>
        <a:lstStyle/>
        <a:p>
          <a:r>
            <a:rPr kumimoji="1" lang="ja-JP" altLang="en-US" dirty="0"/>
            <a:t>強連結とは？</a:t>
          </a:r>
        </a:p>
      </dgm:t>
    </dgm:pt>
    <dgm:pt modelId="{1E950E34-98B4-4D3E-A8BA-5836B69C8985}" type="parTrans" cxnId="{9B5CAB49-AB13-46B6-B496-66649B560512}">
      <dgm:prSet/>
      <dgm:spPr/>
      <dgm:t>
        <a:bodyPr/>
        <a:lstStyle/>
        <a:p>
          <a:endParaRPr kumimoji="1" lang="ja-JP" altLang="en-US"/>
        </a:p>
      </dgm:t>
    </dgm:pt>
    <dgm:pt modelId="{ADD17B53-E35E-40D9-9AE4-8BE99ACC5718}" type="sibTrans" cxnId="{9B5CAB49-AB13-46B6-B496-66649B560512}">
      <dgm:prSet/>
      <dgm:spPr/>
      <dgm:t>
        <a:bodyPr/>
        <a:lstStyle/>
        <a:p>
          <a:endParaRPr kumimoji="1" lang="ja-JP" altLang="en-US"/>
        </a:p>
      </dgm:t>
    </dgm:pt>
    <dgm:pt modelId="{0ADEB725-9990-4156-A5DD-4918FD253E17}">
      <dgm:prSet phldrT="[テキスト]"/>
      <dgm:spPr/>
      <dgm:t>
        <a:bodyPr/>
        <a:lstStyle/>
        <a:p>
          <a:r>
            <a:rPr kumimoji="1" lang="ja-JP" altLang="en-US" dirty="0"/>
            <a:t>有向グラフにおいて、どの頂点からどの頂点へも有向パスがあること</a:t>
          </a:r>
        </a:p>
      </dgm:t>
    </dgm:pt>
    <dgm:pt modelId="{639F404E-37E3-46AD-AAF9-C2F2317F0419}" type="parTrans" cxnId="{F4B8E12C-2BF8-4E1E-972C-81CA2B5D3EE4}">
      <dgm:prSet/>
      <dgm:spPr/>
      <dgm:t>
        <a:bodyPr/>
        <a:lstStyle/>
        <a:p>
          <a:endParaRPr kumimoji="1" lang="ja-JP" altLang="en-US"/>
        </a:p>
      </dgm:t>
    </dgm:pt>
    <dgm:pt modelId="{28D61D13-BF9F-40E1-BA7F-40C6FC006154}" type="sibTrans" cxnId="{F4B8E12C-2BF8-4E1E-972C-81CA2B5D3EE4}">
      <dgm:prSet/>
      <dgm:spPr/>
      <dgm:t>
        <a:bodyPr/>
        <a:lstStyle/>
        <a:p>
          <a:endParaRPr kumimoji="1" lang="ja-JP" altLang="en-US"/>
        </a:p>
      </dgm:t>
    </dgm:pt>
    <dgm:pt modelId="{5993EF68-3C76-4D07-8BE1-EB03C818D5FC}">
      <dgm:prSet phldrT="[テキスト]"/>
      <dgm:spPr/>
      <dgm:t>
        <a:bodyPr/>
        <a:lstStyle/>
        <a:p>
          <a:r>
            <a:rPr kumimoji="1" lang="ja-JP" altLang="en-US" dirty="0"/>
            <a:t>強連結成分とは？</a:t>
          </a:r>
        </a:p>
      </dgm:t>
    </dgm:pt>
    <dgm:pt modelId="{D37DD9B6-D1CC-4FA8-8136-0110E7BAD8D3}" type="parTrans" cxnId="{BE5AFAA8-9C0A-46EA-A38D-7D86CA6B4974}">
      <dgm:prSet/>
      <dgm:spPr/>
      <dgm:t>
        <a:bodyPr/>
        <a:lstStyle/>
        <a:p>
          <a:endParaRPr kumimoji="1" lang="ja-JP" altLang="en-US"/>
        </a:p>
      </dgm:t>
    </dgm:pt>
    <dgm:pt modelId="{8680C30E-5CF5-44FC-B53F-D63D26D1E9F4}" type="sibTrans" cxnId="{BE5AFAA8-9C0A-46EA-A38D-7D86CA6B4974}">
      <dgm:prSet/>
      <dgm:spPr/>
      <dgm:t>
        <a:bodyPr/>
        <a:lstStyle/>
        <a:p>
          <a:endParaRPr kumimoji="1" lang="ja-JP" altLang="en-US"/>
        </a:p>
      </dgm:t>
    </dgm:pt>
    <dgm:pt modelId="{013B922F-0DEC-4813-A8C4-2247CC6C14FA}">
      <dgm:prSet phldrT="[テキスト]"/>
      <dgm:spPr/>
      <dgm:t>
        <a:bodyPr/>
        <a:lstStyle/>
        <a:p>
          <a:r>
            <a:rPr kumimoji="1" lang="ja-JP" altLang="en-US" dirty="0"/>
            <a:t>有向グラフにおいて、互いに行き来が可能な頂点の集合のこと</a:t>
          </a:r>
        </a:p>
      </dgm:t>
    </dgm:pt>
    <dgm:pt modelId="{39008DD8-DCD3-4E66-AC20-8779807C2391}" type="parTrans" cxnId="{CAA55AEE-C8E0-47AF-9E00-2B9904344662}">
      <dgm:prSet/>
      <dgm:spPr/>
      <dgm:t>
        <a:bodyPr/>
        <a:lstStyle/>
        <a:p>
          <a:endParaRPr kumimoji="1" lang="ja-JP" altLang="en-US"/>
        </a:p>
      </dgm:t>
    </dgm:pt>
    <dgm:pt modelId="{BA0F6DCC-D922-4981-A59E-E266245BA7A8}" type="sibTrans" cxnId="{CAA55AEE-C8E0-47AF-9E00-2B9904344662}">
      <dgm:prSet/>
      <dgm:spPr/>
      <dgm:t>
        <a:bodyPr/>
        <a:lstStyle/>
        <a:p>
          <a:endParaRPr kumimoji="1" lang="ja-JP" altLang="en-US"/>
        </a:p>
      </dgm:t>
    </dgm:pt>
    <dgm:pt modelId="{A96800C2-BE9C-4AC7-832C-4B18AB705316}">
      <dgm:prSet/>
      <dgm:spPr/>
      <dgm:t>
        <a:bodyPr/>
        <a:lstStyle/>
        <a:p>
          <a:r>
            <a:rPr kumimoji="1" lang="ja-JP" altLang="en-US" dirty="0"/>
            <a:t>強連結分解とは？</a:t>
          </a:r>
        </a:p>
      </dgm:t>
    </dgm:pt>
    <dgm:pt modelId="{A989A1AD-CA53-4D9F-99EB-60FCDF295582}" type="parTrans" cxnId="{61815713-62C7-40A1-8E32-BAEDD0B04CC5}">
      <dgm:prSet/>
      <dgm:spPr/>
      <dgm:t>
        <a:bodyPr/>
        <a:lstStyle/>
        <a:p>
          <a:endParaRPr kumimoji="1" lang="ja-JP" altLang="en-US"/>
        </a:p>
      </dgm:t>
    </dgm:pt>
    <dgm:pt modelId="{76BE6B92-7719-458F-9502-6710607E9C9A}" type="sibTrans" cxnId="{61815713-62C7-40A1-8E32-BAEDD0B04CC5}">
      <dgm:prSet/>
      <dgm:spPr/>
      <dgm:t>
        <a:bodyPr/>
        <a:lstStyle/>
        <a:p>
          <a:endParaRPr kumimoji="1" lang="ja-JP" altLang="en-US"/>
        </a:p>
      </dgm:t>
    </dgm:pt>
    <dgm:pt modelId="{FAC8531E-1658-41B1-8E01-0EB8E50917F3}">
      <dgm:prSet/>
      <dgm:spPr/>
      <dgm:t>
        <a:bodyPr/>
        <a:lstStyle/>
        <a:p>
          <a:r>
            <a:rPr kumimoji="1" lang="ja-JP" altLang="en-US" dirty="0"/>
            <a:t>強連結成分を求めること</a:t>
          </a:r>
        </a:p>
      </dgm:t>
    </dgm:pt>
    <dgm:pt modelId="{89BE4430-00F0-4756-B485-D61E11313B51}" type="parTrans" cxnId="{3D083595-95C0-4777-8BB6-3D981F8A375F}">
      <dgm:prSet/>
      <dgm:spPr/>
      <dgm:t>
        <a:bodyPr/>
        <a:lstStyle/>
        <a:p>
          <a:endParaRPr kumimoji="1" lang="ja-JP" altLang="en-US"/>
        </a:p>
      </dgm:t>
    </dgm:pt>
    <dgm:pt modelId="{64620B35-9951-45EA-B592-5E8C4D4C9B2D}" type="sibTrans" cxnId="{3D083595-95C0-4777-8BB6-3D981F8A375F}">
      <dgm:prSet/>
      <dgm:spPr/>
      <dgm:t>
        <a:bodyPr/>
        <a:lstStyle/>
        <a:p>
          <a:endParaRPr kumimoji="1" lang="ja-JP" altLang="en-US"/>
        </a:p>
      </dgm:t>
    </dgm:pt>
    <dgm:pt modelId="{40699901-5F43-4681-B3DA-66D59AEEC629}" type="pres">
      <dgm:prSet presAssocID="{3DE5391C-6525-4CEC-B3A8-18CDD425BA6F}" presName="linear" presStyleCnt="0">
        <dgm:presLayoutVars>
          <dgm:dir/>
          <dgm:animLvl val="lvl"/>
          <dgm:resizeHandles val="exact"/>
        </dgm:presLayoutVars>
      </dgm:prSet>
      <dgm:spPr/>
    </dgm:pt>
    <dgm:pt modelId="{6D827661-B30A-4064-BCCD-84797CE6860E}" type="pres">
      <dgm:prSet presAssocID="{2AC142A5-C61C-4CF1-A4ED-B9152FEC8216}" presName="parentLin" presStyleCnt="0"/>
      <dgm:spPr/>
    </dgm:pt>
    <dgm:pt modelId="{147E5C46-125C-449F-94FA-70DDB877F49B}" type="pres">
      <dgm:prSet presAssocID="{2AC142A5-C61C-4CF1-A4ED-B9152FEC8216}" presName="parentLeftMargin" presStyleLbl="node1" presStyleIdx="0" presStyleCnt="3"/>
      <dgm:spPr/>
    </dgm:pt>
    <dgm:pt modelId="{FB648C48-6363-465D-B856-1CDE3FA1AF9B}" type="pres">
      <dgm:prSet presAssocID="{2AC142A5-C61C-4CF1-A4ED-B9152FEC8216}" presName="parentText" presStyleLbl="node1" presStyleIdx="0" presStyleCnt="3">
        <dgm:presLayoutVars>
          <dgm:chMax val="0"/>
          <dgm:bulletEnabled val="1"/>
        </dgm:presLayoutVars>
      </dgm:prSet>
      <dgm:spPr/>
    </dgm:pt>
    <dgm:pt modelId="{AD1E9399-FE02-4E89-8ECD-83E1731EE45D}" type="pres">
      <dgm:prSet presAssocID="{2AC142A5-C61C-4CF1-A4ED-B9152FEC8216}" presName="negativeSpace" presStyleCnt="0"/>
      <dgm:spPr/>
    </dgm:pt>
    <dgm:pt modelId="{D76679F2-87D5-434D-91DE-06B18375DFEB}" type="pres">
      <dgm:prSet presAssocID="{2AC142A5-C61C-4CF1-A4ED-B9152FEC8216}" presName="childText" presStyleLbl="conFgAcc1" presStyleIdx="0" presStyleCnt="3">
        <dgm:presLayoutVars>
          <dgm:bulletEnabled val="1"/>
        </dgm:presLayoutVars>
      </dgm:prSet>
      <dgm:spPr/>
    </dgm:pt>
    <dgm:pt modelId="{7EE8F7F2-3ACA-44A7-9DD4-E2A079219777}" type="pres">
      <dgm:prSet presAssocID="{ADD17B53-E35E-40D9-9AE4-8BE99ACC5718}" presName="spaceBetweenRectangles" presStyleCnt="0"/>
      <dgm:spPr/>
    </dgm:pt>
    <dgm:pt modelId="{03CBF299-63E6-4A45-8703-C285B90ABDAB}" type="pres">
      <dgm:prSet presAssocID="{5993EF68-3C76-4D07-8BE1-EB03C818D5FC}" presName="parentLin" presStyleCnt="0"/>
      <dgm:spPr/>
    </dgm:pt>
    <dgm:pt modelId="{0D9529E1-D5C6-4089-B872-59EE96DFFD3B}" type="pres">
      <dgm:prSet presAssocID="{5993EF68-3C76-4D07-8BE1-EB03C818D5FC}" presName="parentLeftMargin" presStyleLbl="node1" presStyleIdx="0" presStyleCnt="3"/>
      <dgm:spPr/>
    </dgm:pt>
    <dgm:pt modelId="{ED8B4040-3E6E-4A54-84A1-B85DF853E7E8}" type="pres">
      <dgm:prSet presAssocID="{5993EF68-3C76-4D07-8BE1-EB03C818D5FC}" presName="parentText" presStyleLbl="node1" presStyleIdx="1" presStyleCnt="3">
        <dgm:presLayoutVars>
          <dgm:chMax val="0"/>
          <dgm:bulletEnabled val="1"/>
        </dgm:presLayoutVars>
      </dgm:prSet>
      <dgm:spPr/>
    </dgm:pt>
    <dgm:pt modelId="{B213564A-A351-412C-9BEB-393B203133EC}" type="pres">
      <dgm:prSet presAssocID="{5993EF68-3C76-4D07-8BE1-EB03C818D5FC}" presName="negativeSpace" presStyleCnt="0"/>
      <dgm:spPr/>
    </dgm:pt>
    <dgm:pt modelId="{8DD9AFCF-E230-45FB-913C-EA805E25EFCC}" type="pres">
      <dgm:prSet presAssocID="{5993EF68-3C76-4D07-8BE1-EB03C818D5FC}" presName="childText" presStyleLbl="conFgAcc1" presStyleIdx="1" presStyleCnt="3">
        <dgm:presLayoutVars>
          <dgm:bulletEnabled val="1"/>
        </dgm:presLayoutVars>
      </dgm:prSet>
      <dgm:spPr/>
    </dgm:pt>
    <dgm:pt modelId="{B943296B-420C-4B17-AC11-0A233E58CFE7}" type="pres">
      <dgm:prSet presAssocID="{8680C30E-5CF5-44FC-B53F-D63D26D1E9F4}" presName="spaceBetweenRectangles" presStyleCnt="0"/>
      <dgm:spPr/>
    </dgm:pt>
    <dgm:pt modelId="{F1F42934-6C32-4450-A81B-9C963789EE43}" type="pres">
      <dgm:prSet presAssocID="{A96800C2-BE9C-4AC7-832C-4B18AB705316}" presName="parentLin" presStyleCnt="0"/>
      <dgm:spPr/>
    </dgm:pt>
    <dgm:pt modelId="{67476B41-9B54-48A8-88EE-4BA92A032CEC}" type="pres">
      <dgm:prSet presAssocID="{A96800C2-BE9C-4AC7-832C-4B18AB705316}" presName="parentLeftMargin" presStyleLbl="node1" presStyleIdx="1" presStyleCnt="3"/>
      <dgm:spPr/>
    </dgm:pt>
    <dgm:pt modelId="{9C49018B-1905-444B-A4C9-1AACC5CFF14B}" type="pres">
      <dgm:prSet presAssocID="{A96800C2-BE9C-4AC7-832C-4B18AB705316}" presName="parentText" presStyleLbl="node1" presStyleIdx="2" presStyleCnt="3">
        <dgm:presLayoutVars>
          <dgm:chMax val="0"/>
          <dgm:bulletEnabled val="1"/>
        </dgm:presLayoutVars>
      </dgm:prSet>
      <dgm:spPr/>
    </dgm:pt>
    <dgm:pt modelId="{544A0AF6-A1A9-43B4-BE06-A2C1247EFEC4}" type="pres">
      <dgm:prSet presAssocID="{A96800C2-BE9C-4AC7-832C-4B18AB705316}" presName="negativeSpace" presStyleCnt="0"/>
      <dgm:spPr/>
    </dgm:pt>
    <dgm:pt modelId="{C2886BFA-BE99-4149-8998-FE5C67A27AFD}" type="pres">
      <dgm:prSet presAssocID="{A96800C2-BE9C-4AC7-832C-4B18AB705316}" presName="childText" presStyleLbl="conFgAcc1" presStyleIdx="2" presStyleCnt="3">
        <dgm:presLayoutVars>
          <dgm:bulletEnabled val="1"/>
        </dgm:presLayoutVars>
      </dgm:prSet>
      <dgm:spPr/>
    </dgm:pt>
  </dgm:ptLst>
  <dgm:cxnLst>
    <dgm:cxn modelId="{61815713-62C7-40A1-8E32-BAEDD0B04CC5}" srcId="{3DE5391C-6525-4CEC-B3A8-18CDD425BA6F}" destId="{A96800C2-BE9C-4AC7-832C-4B18AB705316}" srcOrd="2" destOrd="0" parTransId="{A989A1AD-CA53-4D9F-99EB-60FCDF295582}" sibTransId="{76BE6B92-7719-458F-9502-6710607E9C9A}"/>
    <dgm:cxn modelId="{19B5A513-3C32-4692-9F32-C697E030C6C8}" type="presOf" srcId="{2AC142A5-C61C-4CF1-A4ED-B9152FEC8216}" destId="{FB648C48-6363-465D-B856-1CDE3FA1AF9B}" srcOrd="1" destOrd="0" presId="urn:microsoft.com/office/officeart/2005/8/layout/list1"/>
    <dgm:cxn modelId="{F4B8E12C-2BF8-4E1E-972C-81CA2B5D3EE4}" srcId="{2AC142A5-C61C-4CF1-A4ED-B9152FEC8216}" destId="{0ADEB725-9990-4156-A5DD-4918FD253E17}" srcOrd="0" destOrd="0" parTransId="{639F404E-37E3-46AD-AAF9-C2F2317F0419}" sibTransId="{28D61D13-BF9F-40E1-BA7F-40C6FC006154}"/>
    <dgm:cxn modelId="{64E14C5B-06A6-4A51-B1BD-EA5AA66DA871}" type="presOf" srcId="{A96800C2-BE9C-4AC7-832C-4B18AB705316}" destId="{67476B41-9B54-48A8-88EE-4BA92A032CEC}" srcOrd="0" destOrd="0" presId="urn:microsoft.com/office/officeart/2005/8/layout/list1"/>
    <dgm:cxn modelId="{6852645D-0E2C-4613-B819-6150787BED73}" type="presOf" srcId="{3DE5391C-6525-4CEC-B3A8-18CDD425BA6F}" destId="{40699901-5F43-4681-B3DA-66D59AEEC629}" srcOrd="0" destOrd="0" presId="urn:microsoft.com/office/officeart/2005/8/layout/list1"/>
    <dgm:cxn modelId="{CD17545D-F423-4000-9D56-DD40FED77F85}" type="presOf" srcId="{2AC142A5-C61C-4CF1-A4ED-B9152FEC8216}" destId="{147E5C46-125C-449F-94FA-70DDB877F49B}" srcOrd="0" destOrd="0" presId="urn:microsoft.com/office/officeart/2005/8/layout/list1"/>
    <dgm:cxn modelId="{68CE9042-748D-4638-9086-31924635A175}" type="presOf" srcId="{0ADEB725-9990-4156-A5DD-4918FD253E17}" destId="{D76679F2-87D5-434D-91DE-06B18375DFEB}" srcOrd="0" destOrd="0" presId="urn:microsoft.com/office/officeart/2005/8/layout/list1"/>
    <dgm:cxn modelId="{9B5CAB49-AB13-46B6-B496-66649B560512}" srcId="{3DE5391C-6525-4CEC-B3A8-18CDD425BA6F}" destId="{2AC142A5-C61C-4CF1-A4ED-B9152FEC8216}" srcOrd="0" destOrd="0" parTransId="{1E950E34-98B4-4D3E-A8BA-5836B69C8985}" sibTransId="{ADD17B53-E35E-40D9-9AE4-8BE99ACC5718}"/>
    <dgm:cxn modelId="{438D836A-FC83-4698-B452-98974AD3EEF8}" type="presOf" srcId="{FAC8531E-1658-41B1-8E01-0EB8E50917F3}" destId="{C2886BFA-BE99-4149-8998-FE5C67A27AFD}" srcOrd="0" destOrd="0" presId="urn:microsoft.com/office/officeart/2005/8/layout/list1"/>
    <dgm:cxn modelId="{90F3836D-58A8-48F4-887C-41826DDEBE2A}" type="presOf" srcId="{013B922F-0DEC-4813-A8C4-2247CC6C14FA}" destId="{8DD9AFCF-E230-45FB-913C-EA805E25EFCC}" srcOrd="0" destOrd="0" presId="urn:microsoft.com/office/officeart/2005/8/layout/list1"/>
    <dgm:cxn modelId="{8E89564E-AD6E-43A9-A2C5-C4D91BAB7E32}" type="presOf" srcId="{A96800C2-BE9C-4AC7-832C-4B18AB705316}" destId="{9C49018B-1905-444B-A4C9-1AACC5CFF14B}" srcOrd="1" destOrd="0" presId="urn:microsoft.com/office/officeart/2005/8/layout/list1"/>
    <dgm:cxn modelId="{A59FF192-0C40-4B72-A175-4EB089AAA5B1}" type="presOf" srcId="{5993EF68-3C76-4D07-8BE1-EB03C818D5FC}" destId="{ED8B4040-3E6E-4A54-84A1-B85DF853E7E8}" srcOrd="1" destOrd="0" presId="urn:microsoft.com/office/officeart/2005/8/layout/list1"/>
    <dgm:cxn modelId="{3D083595-95C0-4777-8BB6-3D981F8A375F}" srcId="{A96800C2-BE9C-4AC7-832C-4B18AB705316}" destId="{FAC8531E-1658-41B1-8E01-0EB8E50917F3}" srcOrd="0" destOrd="0" parTransId="{89BE4430-00F0-4756-B485-D61E11313B51}" sibTransId="{64620B35-9951-45EA-B592-5E8C4D4C9B2D}"/>
    <dgm:cxn modelId="{BE5AFAA8-9C0A-46EA-A38D-7D86CA6B4974}" srcId="{3DE5391C-6525-4CEC-B3A8-18CDD425BA6F}" destId="{5993EF68-3C76-4D07-8BE1-EB03C818D5FC}" srcOrd="1" destOrd="0" parTransId="{D37DD9B6-D1CC-4FA8-8136-0110E7BAD8D3}" sibTransId="{8680C30E-5CF5-44FC-B53F-D63D26D1E9F4}"/>
    <dgm:cxn modelId="{9FC999BD-7B38-4781-9E78-EEB263554CE9}" type="presOf" srcId="{5993EF68-3C76-4D07-8BE1-EB03C818D5FC}" destId="{0D9529E1-D5C6-4089-B872-59EE96DFFD3B}" srcOrd="0" destOrd="0" presId="urn:microsoft.com/office/officeart/2005/8/layout/list1"/>
    <dgm:cxn modelId="{CAA55AEE-C8E0-47AF-9E00-2B9904344662}" srcId="{5993EF68-3C76-4D07-8BE1-EB03C818D5FC}" destId="{013B922F-0DEC-4813-A8C4-2247CC6C14FA}" srcOrd="0" destOrd="0" parTransId="{39008DD8-DCD3-4E66-AC20-8779807C2391}" sibTransId="{BA0F6DCC-D922-4981-A59E-E266245BA7A8}"/>
    <dgm:cxn modelId="{00AFC2DF-9834-44AB-A798-69D2A44A6EA7}" type="presParOf" srcId="{40699901-5F43-4681-B3DA-66D59AEEC629}" destId="{6D827661-B30A-4064-BCCD-84797CE6860E}" srcOrd="0" destOrd="0" presId="urn:microsoft.com/office/officeart/2005/8/layout/list1"/>
    <dgm:cxn modelId="{623B9E9A-A4AB-40E6-BEA0-E8851B755EBD}" type="presParOf" srcId="{6D827661-B30A-4064-BCCD-84797CE6860E}" destId="{147E5C46-125C-449F-94FA-70DDB877F49B}" srcOrd="0" destOrd="0" presId="urn:microsoft.com/office/officeart/2005/8/layout/list1"/>
    <dgm:cxn modelId="{CBF3AED8-0580-4D6D-85D3-1FF2449AC11C}" type="presParOf" srcId="{6D827661-B30A-4064-BCCD-84797CE6860E}" destId="{FB648C48-6363-465D-B856-1CDE3FA1AF9B}" srcOrd="1" destOrd="0" presId="urn:microsoft.com/office/officeart/2005/8/layout/list1"/>
    <dgm:cxn modelId="{7A2F67ED-5899-486B-8B9A-92D7097A14AA}" type="presParOf" srcId="{40699901-5F43-4681-B3DA-66D59AEEC629}" destId="{AD1E9399-FE02-4E89-8ECD-83E1731EE45D}" srcOrd="1" destOrd="0" presId="urn:microsoft.com/office/officeart/2005/8/layout/list1"/>
    <dgm:cxn modelId="{344C55AE-C99C-4FA4-8507-563D135ED836}" type="presParOf" srcId="{40699901-5F43-4681-B3DA-66D59AEEC629}" destId="{D76679F2-87D5-434D-91DE-06B18375DFEB}" srcOrd="2" destOrd="0" presId="urn:microsoft.com/office/officeart/2005/8/layout/list1"/>
    <dgm:cxn modelId="{6E0BFDB3-07A9-4BC5-A5D4-94ED077B465B}" type="presParOf" srcId="{40699901-5F43-4681-B3DA-66D59AEEC629}" destId="{7EE8F7F2-3ACA-44A7-9DD4-E2A079219777}" srcOrd="3" destOrd="0" presId="urn:microsoft.com/office/officeart/2005/8/layout/list1"/>
    <dgm:cxn modelId="{B93DAB43-D423-42DC-BC49-C0B844F59C69}" type="presParOf" srcId="{40699901-5F43-4681-B3DA-66D59AEEC629}" destId="{03CBF299-63E6-4A45-8703-C285B90ABDAB}" srcOrd="4" destOrd="0" presId="urn:microsoft.com/office/officeart/2005/8/layout/list1"/>
    <dgm:cxn modelId="{BB808190-6003-4746-A72E-D7FF02C64AFA}" type="presParOf" srcId="{03CBF299-63E6-4A45-8703-C285B90ABDAB}" destId="{0D9529E1-D5C6-4089-B872-59EE96DFFD3B}" srcOrd="0" destOrd="0" presId="urn:microsoft.com/office/officeart/2005/8/layout/list1"/>
    <dgm:cxn modelId="{C33FF499-CBC6-417D-ACF7-6971E8880F7C}" type="presParOf" srcId="{03CBF299-63E6-4A45-8703-C285B90ABDAB}" destId="{ED8B4040-3E6E-4A54-84A1-B85DF853E7E8}" srcOrd="1" destOrd="0" presId="urn:microsoft.com/office/officeart/2005/8/layout/list1"/>
    <dgm:cxn modelId="{88B726B6-00D7-4C71-ADC2-FF04E36DE385}" type="presParOf" srcId="{40699901-5F43-4681-B3DA-66D59AEEC629}" destId="{B213564A-A351-412C-9BEB-393B203133EC}" srcOrd="5" destOrd="0" presId="urn:microsoft.com/office/officeart/2005/8/layout/list1"/>
    <dgm:cxn modelId="{6F593624-91B3-413F-AF6D-D83F3AB99BFE}" type="presParOf" srcId="{40699901-5F43-4681-B3DA-66D59AEEC629}" destId="{8DD9AFCF-E230-45FB-913C-EA805E25EFCC}" srcOrd="6" destOrd="0" presId="urn:microsoft.com/office/officeart/2005/8/layout/list1"/>
    <dgm:cxn modelId="{F555BAA4-1CA1-4650-AC12-F704C2A2422D}" type="presParOf" srcId="{40699901-5F43-4681-B3DA-66D59AEEC629}" destId="{B943296B-420C-4B17-AC11-0A233E58CFE7}" srcOrd="7" destOrd="0" presId="urn:microsoft.com/office/officeart/2005/8/layout/list1"/>
    <dgm:cxn modelId="{14B70145-21E1-4010-9BD2-3A1265385B86}" type="presParOf" srcId="{40699901-5F43-4681-B3DA-66D59AEEC629}" destId="{F1F42934-6C32-4450-A81B-9C963789EE43}" srcOrd="8" destOrd="0" presId="urn:microsoft.com/office/officeart/2005/8/layout/list1"/>
    <dgm:cxn modelId="{75B2BB7F-7A98-4E12-B13A-07E2FD8B8DA7}" type="presParOf" srcId="{F1F42934-6C32-4450-A81B-9C963789EE43}" destId="{67476B41-9B54-48A8-88EE-4BA92A032CEC}" srcOrd="0" destOrd="0" presId="urn:microsoft.com/office/officeart/2005/8/layout/list1"/>
    <dgm:cxn modelId="{E69713C2-864F-41E5-A233-0DB580D562FC}" type="presParOf" srcId="{F1F42934-6C32-4450-A81B-9C963789EE43}" destId="{9C49018B-1905-444B-A4C9-1AACC5CFF14B}" srcOrd="1" destOrd="0" presId="urn:microsoft.com/office/officeart/2005/8/layout/list1"/>
    <dgm:cxn modelId="{B4B7E1C9-6F83-4D5C-BF88-30305982BDAC}" type="presParOf" srcId="{40699901-5F43-4681-B3DA-66D59AEEC629}" destId="{544A0AF6-A1A9-43B4-BE06-A2C1247EFEC4}" srcOrd="9" destOrd="0" presId="urn:microsoft.com/office/officeart/2005/8/layout/list1"/>
    <dgm:cxn modelId="{AEEC2837-342A-4C7A-8693-43321BA91568}" type="presParOf" srcId="{40699901-5F43-4681-B3DA-66D59AEEC629}" destId="{C2886BFA-BE99-4149-8998-FE5C67A27A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558C4D1-34A0-4F1C-9455-B690F129EA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562EF2-0932-4B12-A34A-B76EF03A0CB4}">
      <dgm:prSet phldrT="[テキスト]"/>
      <dgm:spPr/>
      <dgm:t>
        <a:bodyPr/>
        <a:lstStyle/>
        <a:p>
          <a:r>
            <a:rPr lang="ja-JP" altLang="en-US" dirty="0"/>
            <a:t>フォロー関係を表す</a:t>
          </a:r>
          <a:r>
            <a:rPr lang="ja-JP" altLang="en-US" dirty="0">
              <a:solidFill>
                <a:srgbClr val="FF0000"/>
              </a:solidFill>
            </a:rPr>
            <a:t>有向グラフ</a:t>
          </a:r>
          <a:r>
            <a:rPr lang="ja-JP" altLang="en-US" dirty="0"/>
            <a:t>を作成する</a:t>
          </a:r>
        </a:p>
      </dgm:t>
    </dgm:pt>
    <dgm:pt modelId="{1A666FF5-B383-47F2-9072-37BB97AB2D52}" type="parTrans" cxnId="{2BE9F27F-DAAF-4646-9AEA-3B9E8DD240D5}">
      <dgm:prSet/>
      <dgm:spPr/>
      <dgm:t>
        <a:bodyPr/>
        <a:lstStyle/>
        <a:p>
          <a:endParaRPr lang="ja-JP" altLang="en-US"/>
        </a:p>
      </dgm:t>
    </dgm:pt>
    <dgm:pt modelId="{98BB21FA-CE99-42B7-934A-F30B227C36E3}" type="sibTrans" cxnId="{2BE9F27F-DAAF-4646-9AEA-3B9E8DD240D5}">
      <dgm:prSet/>
      <dgm:spPr/>
      <dgm:t>
        <a:bodyPr/>
        <a:lstStyle/>
        <a:p>
          <a:endParaRPr lang="ja-JP" altLang="en-US"/>
        </a:p>
      </dgm:t>
    </dgm:pt>
    <dgm:pt modelId="{3F0075C4-1B46-41D9-9F06-3EFD227976D4}">
      <dgm:prSet phldrT="[テキスト]"/>
      <dgm:spPr/>
      <dgm:t>
        <a:bodyPr/>
        <a:lstStyle/>
        <a:p>
          <a:r>
            <a:rPr lang="ja-JP" altLang="en-US" dirty="0"/>
            <a:t>フォロー関係を表すグラフを強連結分解して、グループに分ける</a:t>
          </a:r>
        </a:p>
      </dgm:t>
    </dgm:pt>
    <dgm:pt modelId="{E6964205-0B98-4DCB-ABCE-BC7EDF413937}" type="parTrans" cxnId="{2EDF1CC1-4DB0-4644-9623-06B61AC93417}">
      <dgm:prSet/>
      <dgm:spPr/>
      <dgm:t>
        <a:bodyPr/>
        <a:lstStyle/>
        <a:p>
          <a:endParaRPr lang="ja-JP" altLang="en-US"/>
        </a:p>
      </dgm:t>
    </dgm:pt>
    <dgm:pt modelId="{1616539F-57E3-497A-AABE-EF856A7A72A7}" type="sibTrans" cxnId="{2EDF1CC1-4DB0-4644-9623-06B61AC93417}">
      <dgm:prSet/>
      <dgm:spPr/>
      <dgm:t>
        <a:bodyPr/>
        <a:lstStyle/>
        <a:p>
          <a:endParaRPr lang="ja-JP" altLang="en-US"/>
        </a:p>
      </dgm:t>
    </dgm:pt>
    <dgm:pt modelId="{4AE5957B-00A8-4C29-9C3A-BC86CC845653}">
      <dgm:prSet/>
      <dgm:spPr/>
      <dgm:t>
        <a:bodyPr/>
        <a:lstStyle/>
        <a:p>
          <a:r>
            <a:rPr kumimoji="1" lang="ja-JP" altLang="en-US" dirty="0"/>
            <a:t>各グループでランダムにチーム分けをする</a:t>
          </a:r>
        </a:p>
      </dgm:t>
    </dgm:pt>
    <dgm:pt modelId="{C5852DF2-0550-48FA-8B59-75F4155EDE87}" type="parTrans" cxnId="{8F7CA23A-B76F-44F0-8EC0-41E8159847C0}">
      <dgm:prSet/>
      <dgm:spPr/>
      <dgm:t>
        <a:bodyPr/>
        <a:lstStyle/>
        <a:p>
          <a:endParaRPr kumimoji="1" lang="ja-JP" altLang="en-US"/>
        </a:p>
      </dgm:t>
    </dgm:pt>
    <dgm:pt modelId="{B48C8679-777F-49D6-9D5E-28C4A07F1F3D}" type="sibTrans" cxnId="{8F7CA23A-B76F-44F0-8EC0-41E8159847C0}">
      <dgm:prSet/>
      <dgm:spPr/>
      <dgm:t>
        <a:bodyPr/>
        <a:lstStyle/>
        <a:p>
          <a:endParaRPr kumimoji="1" lang="ja-JP" altLang="en-US"/>
        </a:p>
      </dgm:t>
    </dgm:pt>
    <dgm:pt modelId="{FAA5913B-3631-40DE-8160-AB9FC276FE5A}" type="pres">
      <dgm:prSet presAssocID="{4558C4D1-34A0-4F1C-9455-B690F129EA35}" presName="Name0" presStyleCnt="0">
        <dgm:presLayoutVars>
          <dgm:chMax val="7"/>
          <dgm:chPref val="7"/>
          <dgm:dir/>
        </dgm:presLayoutVars>
      </dgm:prSet>
      <dgm:spPr/>
    </dgm:pt>
    <dgm:pt modelId="{3A0410F6-783A-4EA9-8FCD-7AFDBD963F7F}" type="pres">
      <dgm:prSet presAssocID="{4558C4D1-34A0-4F1C-9455-B690F129EA35}" presName="Name1" presStyleCnt="0"/>
      <dgm:spPr/>
    </dgm:pt>
    <dgm:pt modelId="{4215B457-F8C7-441F-BE63-AE3786E330F9}" type="pres">
      <dgm:prSet presAssocID="{4558C4D1-34A0-4F1C-9455-B690F129EA35}" presName="cycle" presStyleCnt="0"/>
      <dgm:spPr/>
    </dgm:pt>
    <dgm:pt modelId="{58A7DFC4-1EE4-4815-BF3A-7AA1B9602DFA}" type="pres">
      <dgm:prSet presAssocID="{4558C4D1-34A0-4F1C-9455-B690F129EA35}" presName="srcNode" presStyleLbl="node1" presStyleIdx="0" presStyleCnt="3"/>
      <dgm:spPr/>
    </dgm:pt>
    <dgm:pt modelId="{2B48A47D-471C-4CB6-9A93-DFED400879FA}" type="pres">
      <dgm:prSet presAssocID="{4558C4D1-34A0-4F1C-9455-B690F129EA35}" presName="conn" presStyleLbl="parChTrans1D2" presStyleIdx="0" presStyleCnt="1"/>
      <dgm:spPr/>
    </dgm:pt>
    <dgm:pt modelId="{1BCE6F08-370B-4210-9C17-25154F8E306B}" type="pres">
      <dgm:prSet presAssocID="{4558C4D1-34A0-4F1C-9455-B690F129EA35}" presName="extraNode" presStyleLbl="node1" presStyleIdx="0" presStyleCnt="3"/>
      <dgm:spPr/>
    </dgm:pt>
    <dgm:pt modelId="{18AFBFDF-D438-4946-9939-FB866B6DBE04}" type="pres">
      <dgm:prSet presAssocID="{4558C4D1-34A0-4F1C-9455-B690F129EA35}" presName="dstNode" presStyleLbl="node1" presStyleIdx="0" presStyleCnt="3"/>
      <dgm:spPr/>
    </dgm:pt>
    <dgm:pt modelId="{C710D551-A4DC-4239-8F7C-689A5B7069B8}" type="pres">
      <dgm:prSet presAssocID="{C9562EF2-0932-4B12-A34A-B76EF03A0CB4}" presName="text_1" presStyleLbl="node1" presStyleIdx="0" presStyleCnt="3">
        <dgm:presLayoutVars>
          <dgm:bulletEnabled val="1"/>
        </dgm:presLayoutVars>
      </dgm:prSet>
      <dgm:spPr/>
    </dgm:pt>
    <dgm:pt modelId="{6F06B1D9-A278-4E8D-80DA-054E8ECA492A}" type="pres">
      <dgm:prSet presAssocID="{C9562EF2-0932-4B12-A34A-B76EF03A0CB4}" presName="accent_1" presStyleCnt="0"/>
      <dgm:spPr/>
    </dgm:pt>
    <dgm:pt modelId="{4A17F50D-BBD8-4B30-81D6-68418326D44C}" type="pres">
      <dgm:prSet presAssocID="{C9562EF2-0932-4B12-A34A-B76EF03A0CB4}" presName="accentRepeatNode" presStyleLbl="solidFgAcc1" presStyleIdx="0" presStyleCnt="3"/>
      <dgm:spPr/>
    </dgm:pt>
    <dgm:pt modelId="{DC1E9402-B20A-417F-9CE7-FA6237114685}" type="pres">
      <dgm:prSet presAssocID="{3F0075C4-1B46-41D9-9F06-3EFD227976D4}" presName="text_2" presStyleLbl="node1" presStyleIdx="1" presStyleCnt="3">
        <dgm:presLayoutVars>
          <dgm:bulletEnabled val="1"/>
        </dgm:presLayoutVars>
      </dgm:prSet>
      <dgm:spPr/>
    </dgm:pt>
    <dgm:pt modelId="{F49127AC-3155-43C4-B591-DAF2CF4AF3F6}" type="pres">
      <dgm:prSet presAssocID="{3F0075C4-1B46-41D9-9F06-3EFD227976D4}" presName="accent_2" presStyleCnt="0"/>
      <dgm:spPr/>
    </dgm:pt>
    <dgm:pt modelId="{24CA0E78-04E4-406E-9E54-216B100E884B}" type="pres">
      <dgm:prSet presAssocID="{3F0075C4-1B46-41D9-9F06-3EFD227976D4}" presName="accentRepeatNode" presStyleLbl="solidFgAcc1" presStyleIdx="1" presStyleCnt="3"/>
      <dgm:spPr/>
    </dgm:pt>
    <dgm:pt modelId="{6398A20A-E018-4486-8A22-EB0FB540C045}" type="pres">
      <dgm:prSet presAssocID="{4AE5957B-00A8-4C29-9C3A-BC86CC845653}" presName="text_3" presStyleLbl="node1" presStyleIdx="2" presStyleCnt="3">
        <dgm:presLayoutVars>
          <dgm:bulletEnabled val="1"/>
        </dgm:presLayoutVars>
      </dgm:prSet>
      <dgm:spPr/>
    </dgm:pt>
    <dgm:pt modelId="{373F51FA-6C5A-4036-ACA5-200510C2154F}" type="pres">
      <dgm:prSet presAssocID="{4AE5957B-00A8-4C29-9C3A-BC86CC845653}" presName="accent_3" presStyleCnt="0"/>
      <dgm:spPr/>
    </dgm:pt>
    <dgm:pt modelId="{F20BFBAA-22CA-4B88-9742-B496D5CA33BF}" type="pres">
      <dgm:prSet presAssocID="{4AE5957B-00A8-4C29-9C3A-BC86CC845653}" presName="accentRepeatNode" presStyleLbl="solidFgAcc1" presStyleIdx="2" presStyleCnt="3"/>
      <dgm:spPr/>
    </dgm:pt>
  </dgm:ptLst>
  <dgm:cxnLst>
    <dgm:cxn modelId="{29DF6702-B72B-48E5-8F72-1F3632269E6C}" type="presOf" srcId="{C9562EF2-0932-4B12-A34A-B76EF03A0CB4}" destId="{C710D551-A4DC-4239-8F7C-689A5B7069B8}" srcOrd="0" destOrd="0" presId="urn:microsoft.com/office/officeart/2008/layout/VerticalCurvedList"/>
    <dgm:cxn modelId="{D62C4217-14DB-4187-ACF3-6F564AA1165B}" type="presOf" srcId="{4558C4D1-34A0-4F1C-9455-B690F129EA35}" destId="{FAA5913B-3631-40DE-8160-AB9FC276FE5A}" srcOrd="0" destOrd="0" presId="urn:microsoft.com/office/officeart/2008/layout/VerticalCurvedList"/>
    <dgm:cxn modelId="{8F7CA23A-B76F-44F0-8EC0-41E8159847C0}" srcId="{4558C4D1-34A0-4F1C-9455-B690F129EA35}" destId="{4AE5957B-00A8-4C29-9C3A-BC86CC845653}" srcOrd="2" destOrd="0" parTransId="{C5852DF2-0550-48FA-8B59-75F4155EDE87}" sibTransId="{B48C8679-777F-49D6-9D5E-28C4A07F1F3D}"/>
    <dgm:cxn modelId="{F578A13E-B04D-4CBC-B902-41A0F28770DE}" type="presOf" srcId="{4AE5957B-00A8-4C29-9C3A-BC86CC845653}" destId="{6398A20A-E018-4486-8A22-EB0FB540C045}" srcOrd="0" destOrd="0" presId="urn:microsoft.com/office/officeart/2008/layout/VerticalCurvedList"/>
    <dgm:cxn modelId="{B0FC304D-D4E7-482B-9617-50DA7662F6A7}" type="presOf" srcId="{98BB21FA-CE99-42B7-934A-F30B227C36E3}" destId="{2B48A47D-471C-4CB6-9A93-DFED400879FA}" srcOrd="0" destOrd="0" presId="urn:microsoft.com/office/officeart/2008/layout/VerticalCurvedList"/>
    <dgm:cxn modelId="{2BE9F27F-DAAF-4646-9AEA-3B9E8DD240D5}" srcId="{4558C4D1-34A0-4F1C-9455-B690F129EA35}" destId="{C9562EF2-0932-4B12-A34A-B76EF03A0CB4}" srcOrd="0" destOrd="0" parTransId="{1A666FF5-B383-47F2-9072-37BB97AB2D52}" sibTransId="{98BB21FA-CE99-42B7-934A-F30B227C36E3}"/>
    <dgm:cxn modelId="{31633A8D-CCB8-43E1-AF54-9EB44D702351}" type="presOf" srcId="{3F0075C4-1B46-41D9-9F06-3EFD227976D4}" destId="{DC1E9402-B20A-417F-9CE7-FA6237114685}" srcOrd="0" destOrd="0" presId="urn:microsoft.com/office/officeart/2008/layout/VerticalCurvedList"/>
    <dgm:cxn modelId="{2EDF1CC1-4DB0-4644-9623-06B61AC93417}" srcId="{4558C4D1-34A0-4F1C-9455-B690F129EA35}" destId="{3F0075C4-1B46-41D9-9F06-3EFD227976D4}" srcOrd="1" destOrd="0" parTransId="{E6964205-0B98-4DCB-ABCE-BC7EDF413937}" sibTransId="{1616539F-57E3-497A-AABE-EF856A7A72A7}"/>
    <dgm:cxn modelId="{BA8124AD-C3F7-48B3-BBC1-2F6E54885B2C}" type="presParOf" srcId="{FAA5913B-3631-40DE-8160-AB9FC276FE5A}" destId="{3A0410F6-783A-4EA9-8FCD-7AFDBD963F7F}" srcOrd="0" destOrd="0" presId="urn:microsoft.com/office/officeart/2008/layout/VerticalCurvedList"/>
    <dgm:cxn modelId="{0A1CD463-FD41-4228-92CE-56B89E44A036}" type="presParOf" srcId="{3A0410F6-783A-4EA9-8FCD-7AFDBD963F7F}" destId="{4215B457-F8C7-441F-BE63-AE3786E330F9}" srcOrd="0" destOrd="0" presId="urn:microsoft.com/office/officeart/2008/layout/VerticalCurvedList"/>
    <dgm:cxn modelId="{B5D0C0CF-2936-4332-9790-0C43DEB64461}" type="presParOf" srcId="{4215B457-F8C7-441F-BE63-AE3786E330F9}" destId="{58A7DFC4-1EE4-4815-BF3A-7AA1B9602DFA}" srcOrd="0" destOrd="0" presId="urn:microsoft.com/office/officeart/2008/layout/VerticalCurvedList"/>
    <dgm:cxn modelId="{C0BAF57A-08F3-4110-BB89-CF8A40BBEE7C}" type="presParOf" srcId="{4215B457-F8C7-441F-BE63-AE3786E330F9}" destId="{2B48A47D-471C-4CB6-9A93-DFED400879FA}" srcOrd="1" destOrd="0" presId="urn:microsoft.com/office/officeart/2008/layout/VerticalCurvedList"/>
    <dgm:cxn modelId="{F720BAF7-4C39-4CEB-AEED-69D743F4B103}" type="presParOf" srcId="{4215B457-F8C7-441F-BE63-AE3786E330F9}" destId="{1BCE6F08-370B-4210-9C17-25154F8E306B}" srcOrd="2" destOrd="0" presId="urn:microsoft.com/office/officeart/2008/layout/VerticalCurvedList"/>
    <dgm:cxn modelId="{532FC9E7-3BB1-420A-9641-BEAD516A4496}" type="presParOf" srcId="{4215B457-F8C7-441F-BE63-AE3786E330F9}" destId="{18AFBFDF-D438-4946-9939-FB866B6DBE04}" srcOrd="3" destOrd="0" presId="urn:microsoft.com/office/officeart/2008/layout/VerticalCurvedList"/>
    <dgm:cxn modelId="{6C27D4B2-32E8-4140-8C82-789E6A05BFB9}" type="presParOf" srcId="{3A0410F6-783A-4EA9-8FCD-7AFDBD963F7F}" destId="{C710D551-A4DC-4239-8F7C-689A5B7069B8}" srcOrd="1" destOrd="0" presId="urn:microsoft.com/office/officeart/2008/layout/VerticalCurvedList"/>
    <dgm:cxn modelId="{28E6923A-809B-4BCF-A7C2-E3C6CF9B7D74}" type="presParOf" srcId="{3A0410F6-783A-4EA9-8FCD-7AFDBD963F7F}" destId="{6F06B1D9-A278-4E8D-80DA-054E8ECA492A}" srcOrd="2" destOrd="0" presId="urn:microsoft.com/office/officeart/2008/layout/VerticalCurvedList"/>
    <dgm:cxn modelId="{9032289D-21C8-4965-801E-5B19068DE51A}" type="presParOf" srcId="{6F06B1D9-A278-4E8D-80DA-054E8ECA492A}" destId="{4A17F50D-BBD8-4B30-81D6-68418326D44C}" srcOrd="0" destOrd="0" presId="urn:microsoft.com/office/officeart/2008/layout/VerticalCurvedList"/>
    <dgm:cxn modelId="{D22AE843-BA15-426A-AA02-A49826C232B9}" type="presParOf" srcId="{3A0410F6-783A-4EA9-8FCD-7AFDBD963F7F}" destId="{DC1E9402-B20A-417F-9CE7-FA6237114685}" srcOrd="3" destOrd="0" presId="urn:microsoft.com/office/officeart/2008/layout/VerticalCurvedList"/>
    <dgm:cxn modelId="{377221E2-E1AD-4B93-B630-B155C3B03A8C}" type="presParOf" srcId="{3A0410F6-783A-4EA9-8FCD-7AFDBD963F7F}" destId="{F49127AC-3155-43C4-B591-DAF2CF4AF3F6}" srcOrd="4" destOrd="0" presId="urn:microsoft.com/office/officeart/2008/layout/VerticalCurvedList"/>
    <dgm:cxn modelId="{6F7BD4BE-E44C-428A-B34E-70203D763DE2}" type="presParOf" srcId="{F49127AC-3155-43C4-B591-DAF2CF4AF3F6}" destId="{24CA0E78-04E4-406E-9E54-216B100E884B}" srcOrd="0" destOrd="0" presId="urn:microsoft.com/office/officeart/2008/layout/VerticalCurvedList"/>
    <dgm:cxn modelId="{B7FC5C94-774F-482F-973F-27353AD5A33E}" type="presParOf" srcId="{3A0410F6-783A-4EA9-8FCD-7AFDBD963F7F}" destId="{6398A20A-E018-4486-8A22-EB0FB540C045}" srcOrd="5" destOrd="0" presId="urn:microsoft.com/office/officeart/2008/layout/VerticalCurvedList"/>
    <dgm:cxn modelId="{43FF3B93-F290-4BD9-912B-ED102CB79B8F}" type="presParOf" srcId="{3A0410F6-783A-4EA9-8FCD-7AFDBD963F7F}" destId="{373F51FA-6C5A-4036-ACA5-200510C2154F}" srcOrd="6" destOrd="0" presId="urn:microsoft.com/office/officeart/2008/layout/VerticalCurvedList"/>
    <dgm:cxn modelId="{E843857E-8E3A-4447-B76D-4FEA117C95FF}" type="presParOf" srcId="{373F51FA-6C5A-4036-ACA5-200510C2154F}" destId="{F20BFBAA-22CA-4B88-9742-B496D5CA33B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AA0036-0C9F-4A4F-A9F8-019414675F8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50CD20CF-EC37-4D3B-8C8E-1FF2A284C930}">
      <dgm:prSet phldrT="[テキスト]"/>
      <dgm:spPr/>
      <dgm:t>
        <a:bodyPr/>
        <a:lstStyle/>
        <a:p>
          <a:r>
            <a:rPr kumimoji="1" lang="ja-JP" altLang="en-US" dirty="0"/>
            <a:t>今後の課題</a:t>
          </a:r>
        </a:p>
      </dgm:t>
    </dgm:pt>
    <dgm:pt modelId="{18E76FF6-E715-4DEA-898C-E3A20D7929AC}" type="parTrans" cxnId="{C33DB74B-EE94-4F42-98FE-C2ED4158A751}">
      <dgm:prSet/>
      <dgm:spPr/>
      <dgm:t>
        <a:bodyPr/>
        <a:lstStyle/>
        <a:p>
          <a:endParaRPr kumimoji="1" lang="ja-JP" altLang="en-US"/>
        </a:p>
      </dgm:t>
    </dgm:pt>
    <dgm:pt modelId="{C09215EA-5B80-4B47-9218-5F734F8123D6}" type="sibTrans" cxnId="{C33DB74B-EE94-4F42-98FE-C2ED4158A751}">
      <dgm:prSet/>
      <dgm:spPr/>
      <dgm:t>
        <a:bodyPr/>
        <a:lstStyle/>
        <a:p>
          <a:endParaRPr kumimoji="1" lang="ja-JP" altLang="en-US"/>
        </a:p>
      </dgm:t>
    </dgm:pt>
    <dgm:pt modelId="{A6A84FE1-FBB4-4143-8F1C-E0E73A92F65C}">
      <dgm:prSet phldrT="[テキスト]"/>
      <dgm:spPr/>
      <dgm:t>
        <a:bodyPr/>
        <a:lstStyle/>
        <a:p>
          <a:r>
            <a:rPr kumimoji="1" lang="ja-JP" altLang="en-US" dirty="0"/>
            <a:t>ユーザー交流機能の実装</a:t>
          </a:r>
        </a:p>
      </dgm:t>
    </dgm:pt>
    <dgm:pt modelId="{6FF66447-9461-4CC0-94EE-D6DB8954756A}" type="parTrans" cxnId="{CA7F927F-5333-4998-921D-8CBE67C9AFF4}">
      <dgm:prSet/>
      <dgm:spPr/>
      <dgm:t>
        <a:bodyPr/>
        <a:lstStyle/>
        <a:p>
          <a:endParaRPr kumimoji="1" lang="ja-JP" altLang="en-US"/>
        </a:p>
      </dgm:t>
    </dgm:pt>
    <dgm:pt modelId="{F104725D-08AC-4855-BB3C-0896DE427D1D}" type="sibTrans" cxnId="{CA7F927F-5333-4998-921D-8CBE67C9AFF4}">
      <dgm:prSet/>
      <dgm:spPr/>
      <dgm:t>
        <a:bodyPr/>
        <a:lstStyle/>
        <a:p>
          <a:endParaRPr kumimoji="1" lang="ja-JP" altLang="en-US"/>
        </a:p>
      </dgm:t>
    </dgm:pt>
    <dgm:pt modelId="{975F1673-8C73-431D-84C7-A71182AB308C}">
      <dgm:prSet phldrT="[テキスト]"/>
      <dgm:spPr/>
      <dgm:t>
        <a:bodyPr/>
        <a:lstStyle/>
        <a:p>
          <a:r>
            <a:rPr kumimoji="1" lang="en-US" altLang="ja-JP" dirty="0"/>
            <a:t>Web</a:t>
          </a:r>
          <a:r>
            <a:rPr kumimoji="1" lang="ja-JP" altLang="en-US" dirty="0"/>
            <a:t>アプリ化（</a:t>
          </a:r>
          <a:r>
            <a:rPr kumimoji="1" lang="en-US" altLang="ja-JP" dirty="0"/>
            <a:t>Django?</a:t>
          </a:r>
          <a:r>
            <a:rPr kumimoji="1" lang="ja-JP" altLang="en-US" dirty="0"/>
            <a:t>）</a:t>
          </a:r>
          <a:endParaRPr kumimoji="1" lang="en-US" altLang="ja-JP" dirty="0"/>
        </a:p>
      </dgm:t>
    </dgm:pt>
    <dgm:pt modelId="{5906622D-37F1-423A-B17E-E0C4FF3095D5}" type="parTrans" cxnId="{0A789616-D8ED-438C-B253-5F84487A1E00}">
      <dgm:prSet/>
      <dgm:spPr/>
      <dgm:t>
        <a:bodyPr/>
        <a:lstStyle/>
        <a:p>
          <a:endParaRPr kumimoji="1" lang="ja-JP" altLang="en-US"/>
        </a:p>
      </dgm:t>
    </dgm:pt>
    <dgm:pt modelId="{7B03226C-0726-4350-AAF1-CDA6FDB5DDD9}" type="sibTrans" cxnId="{0A789616-D8ED-438C-B253-5F84487A1E00}">
      <dgm:prSet/>
      <dgm:spPr/>
      <dgm:t>
        <a:bodyPr/>
        <a:lstStyle/>
        <a:p>
          <a:endParaRPr kumimoji="1" lang="ja-JP" altLang="en-US"/>
        </a:p>
      </dgm:t>
    </dgm:pt>
    <dgm:pt modelId="{16FC0572-8C4C-4283-93A0-F1BAF6E0577A}">
      <dgm:prSet phldrT="[テキスト]"/>
      <dgm:spPr/>
      <dgm:t>
        <a:bodyPr/>
        <a:lstStyle/>
        <a:p>
          <a:r>
            <a:rPr kumimoji="1" lang="ja-JP" altLang="en-US" dirty="0"/>
            <a:t>処理の高速化</a:t>
          </a:r>
        </a:p>
      </dgm:t>
    </dgm:pt>
    <dgm:pt modelId="{B47EEDA5-138A-414E-B92A-CC38DBE104C2}" type="parTrans" cxnId="{3EE13D68-6389-4B54-9365-57DB1B8F9925}">
      <dgm:prSet/>
      <dgm:spPr/>
      <dgm:t>
        <a:bodyPr/>
        <a:lstStyle/>
        <a:p>
          <a:endParaRPr kumimoji="1" lang="ja-JP" altLang="en-US"/>
        </a:p>
      </dgm:t>
    </dgm:pt>
    <dgm:pt modelId="{DC3EDCCD-2C5F-4280-88F8-B0E5023DC97B}" type="sibTrans" cxnId="{3EE13D68-6389-4B54-9365-57DB1B8F9925}">
      <dgm:prSet/>
      <dgm:spPr/>
      <dgm:t>
        <a:bodyPr/>
        <a:lstStyle/>
        <a:p>
          <a:endParaRPr kumimoji="1" lang="ja-JP" altLang="en-US"/>
        </a:p>
      </dgm:t>
    </dgm:pt>
    <dgm:pt modelId="{19CE3384-D8EC-4578-AD86-313CF50AC8F4}" type="pres">
      <dgm:prSet presAssocID="{00AA0036-0C9F-4A4F-A9F8-019414675F84}" presName="layout" presStyleCnt="0">
        <dgm:presLayoutVars>
          <dgm:chMax/>
          <dgm:chPref/>
          <dgm:dir/>
          <dgm:resizeHandles/>
        </dgm:presLayoutVars>
      </dgm:prSet>
      <dgm:spPr/>
    </dgm:pt>
    <dgm:pt modelId="{25173F3C-3D23-4E91-B9A7-F7A67B73046B}" type="pres">
      <dgm:prSet presAssocID="{50CD20CF-EC37-4D3B-8C8E-1FF2A284C930}" presName="root" presStyleCnt="0">
        <dgm:presLayoutVars>
          <dgm:chMax/>
          <dgm:chPref/>
        </dgm:presLayoutVars>
      </dgm:prSet>
      <dgm:spPr/>
    </dgm:pt>
    <dgm:pt modelId="{F53EDF5D-31CD-4B72-BECF-7810F4891B2C}" type="pres">
      <dgm:prSet presAssocID="{50CD20CF-EC37-4D3B-8C8E-1FF2A284C930}" presName="rootComposite" presStyleCnt="0">
        <dgm:presLayoutVars/>
      </dgm:prSet>
      <dgm:spPr/>
    </dgm:pt>
    <dgm:pt modelId="{69D797C3-290B-4B26-BEC3-F97A778DC44E}" type="pres">
      <dgm:prSet presAssocID="{50CD20CF-EC37-4D3B-8C8E-1FF2A284C930}" presName="ParentAccent" presStyleLbl="alignNode1" presStyleIdx="0" presStyleCnt="1"/>
      <dgm:spPr/>
    </dgm:pt>
    <dgm:pt modelId="{2299B2FD-EEBA-4732-A436-21E0BE3B6106}" type="pres">
      <dgm:prSet presAssocID="{50CD20CF-EC37-4D3B-8C8E-1FF2A284C930}" presName="ParentSmallAccent" presStyleLbl="fgAcc1" presStyleIdx="0" presStyleCnt="1"/>
      <dgm:spPr/>
    </dgm:pt>
    <dgm:pt modelId="{B53CD49D-0D54-4425-93ED-E5E710D6F1E8}" type="pres">
      <dgm:prSet presAssocID="{50CD20CF-EC37-4D3B-8C8E-1FF2A284C930}" presName="Parent" presStyleLbl="revTx" presStyleIdx="0" presStyleCnt="4">
        <dgm:presLayoutVars>
          <dgm:chMax/>
          <dgm:chPref val="4"/>
          <dgm:bulletEnabled val="1"/>
        </dgm:presLayoutVars>
      </dgm:prSet>
      <dgm:spPr/>
    </dgm:pt>
    <dgm:pt modelId="{CEA2C0C0-3F46-4F95-A72D-7602D5303BBC}" type="pres">
      <dgm:prSet presAssocID="{50CD20CF-EC37-4D3B-8C8E-1FF2A284C930}" presName="childShape" presStyleCnt="0">
        <dgm:presLayoutVars>
          <dgm:chMax val="0"/>
          <dgm:chPref val="0"/>
        </dgm:presLayoutVars>
      </dgm:prSet>
      <dgm:spPr/>
    </dgm:pt>
    <dgm:pt modelId="{CDF8BE15-8A01-47E2-B754-1648EC90F0A0}" type="pres">
      <dgm:prSet presAssocID="{A6A84FE1-FBB4-4143-8F1C-E0E73A92F65C}" presName="childComposite" presStyleCnt="0">
        <dgm:presLayoutVars>
          <dgm:chMax val="0"/>
          <dgm:chPref val="0"/>
        </dgm:presLayoutVars>
      </dgm:prSet>
      <dgm:spPr/>
    </dgm:pt>
    <dgm:pt modelId="{A8FFA93A-08C0-46A9-8495-B21E15C3478F}" type="pres">
      <dgm:prSet presAssocID="{A6A84FE1-FBB4-4143-8F1C-E0E73A92F65C}" presName="ChildAccent" presStyleLbl="solidFgAcc1" presStyleIdx="0" presStyleCnt="3"/>
      <dgm:spPr/>
    </dgm:pt>
    <dgm:pt modelId="{EC4DAD05-03AB-4208-BC77-DDBA49913E7E}" type="pres">
      <dgm:prSet presAssocID="{A6A84FE1-FBB4-4143-8F1C-E0E73A92F65C}" presName="Child" presStyleLbl="revTx" presStyleIdx="1" presStyleCnt="4">
        <dgm:presLayoutVars>
          <dgm:chMax val="0"/>
          <dgm:chPref val="0"/>
          <dgm:bulletEnabled val="1"/>
        </dgm:presLayoutVars>
      </dgm:prSet>
      <dgm:spPr/>
    </dgm:pt>
    <dgm:pt modelId="{09ADA683-459A-4CE6-9B8E-ED804750E57F}" type="pres">
      <dgm:prSet presAssocID="{16FC0572-8C4C-4283-93A0-F1BAF6E0577A}" presName="childComposite" presStyleCnt="0">
        <dgm:presLayoutVars>
          <dgm:chMax val="0"/>
          <dgm:chPref val="0"/>
        </dgm:presLayoutVars>
      </dgm:prSet>
      <dgm:spPr/>
    </dgm:pt>
    <dgm:pt modelId="{5E848C95-BFE6-4986-B93F-0D58B216ADE8}" type="pres">
      <dgm:prSet presAssocID="{16FC0572-8C4C-4283-93A0-F1BAF6E0577A}" presName="ChildAccent" presStyleLbl="solidFgAcc1" presStyleIdx="1" presStyleCnt="3"/>
      <dgm:spPr/>
    </dgm:pt>
    <dgm:pt modelId="{0690BFC5-52E3-41D4-B5D1-A372AB4D75C9}" type="pres">
      <dgm:prSet presAssocID="{16FC0572-8C4C-4283-93A0-F1BAF6E0577A}" presName="Child" presStyleLbl="revTx" presStyleIdx="2" presStyleCnt="4">
        <dgm:presLayoutVars>
          <dgm:chMax val="0"/>
          <dgm:chPref val="0"/>
          <dgm:bulletEnabled val="1"/>
        </dgm:presLayoutVars>
      </dgm:prSet>
      <dgm:spPr/>
    </dgm:pt>
    <dgm:pt modelId="{C96ABFFD-C2A8-4753-93ED-2DCC5FEB58B9}" type="pres">
      <dgm:prSet presAssocID="{975F1673-8C73-431D-84C7-A71182AB308C}" presName="childComposite" presStyleCnt="0">
        <dgm:presLayoutVars>
          <dgm:chMax val="0"/>
          <dgm:chPref val="0"/>
        </dgm:presLayoutVars>
      </dgm:prSet>
      <dgm:spPr/>
    </dgm:pt>
    <dgm:pt modelId="{44768EBD-7E31-4E79-9E73-FE34AF5A6953}" type="pres">
      <dgm:prSet presAssocID="{975F1673-8C73-431D-84C7-A71182AB308C}" presName="ChildAccent" presStyleLbl="solidFgAcc1" presStyleIdx="2" presStyleCnt="3"/>
      <dgm:spPr/>
    </dgm:pt>
    <dgm:pt modelId="{C6D3DAC2-4476-442C-9C7A-48E95ED51C78}" type="pres">
      <dgm:prSet presAssocID="{975F1673-8C73-431D-84C7-A71182AB308C}" presName="Child" presStyleLbl="revTx" presStyleIdx="3" presStyleCnt="4">
        <dgm:presLayoutVars>
          <dgm:chMax val="0"/>
          <dgm:chPref val="0"/>
          <dgm:bulletEnabled val="1"/>
        </dgm:presLayoutVars>
      </dgm:prSet>
      <dgm:spPr/>
    </dgm:pt>
  </dgm:ptLst>
  <dgm:cxnLst>
    <dgm:cxn modelId="{0A789616-D8ED-438C-B253-5F84487A1E00}" srcId="{50CD20CF-EC37-4D3B-8C8E-1FF2A284C930}" destId="{975F1673-8C73-431D-84C7-A71182AB308C}" srcOrd="2" destOrd="0" parTransId="{5906622D-37F1-423A-B17E-E0C4FF3095D5}" sibTransId="{7B03226C-0726-4350-AAF1-CDA6FDB5DDD9}"/>
    <dgm:cxn modelId="{9C0F0633-7B74-4478-809A-C20398F33D2B}" type="presOf" srcId="{16FC0572-8C4C-4283-93A0-F1BAF6E0577A}" destId="{0690BFC5-52E3-41D4-B5D1-A372AB4D75C9}" srcOrd="0" destOrd="0" presId="urn:microsoft.com/office/officeart/2008/layout/SquareAccentList"/>
    <dgm:cxn modelId="{027D893F-BCE9-4A87-87C1-E8A1403F7E84}" type="presOf" srcId="{50CD20CF-EC37-4D3B-8C8E-1FF2A284C930}" destId="{B53CD49D-0D54-4425-93ED-E5E710D6F1E8}" srcOrd="0" destOrd="0" presId="urn:microsoft.com/office/officeart/2008/layout/SquareAccentList"/>
    <dgm:cxn modelId="{3EE13D68-6389-4B54-9365-57DB1B8F9925}" srcId="{50CD20CF-EC37-4D3B-8C8E-1FF2A284C930}" destId="{16FC0572-8C4C-4283-93A0-F1BAF6E0577A}" srcOrd="1" destOrd="0" parTransId="{B47EEDA5-138A-414E-B92A-CC38DBE104C2}" sibTransId="{DC3EDCCD-2C5F-4280-88F8-B0E5023DC97B}"/>
    <dgm:cxn modelId="{C33DB74B-EE94-4F42-98FE-C2ED4158A751}" srcId="{00AA0036-0C9F-4A4F-A9F8-019414675F84}" destId="{50CD20CF-EC37-4D3B-8C8E-1FF2A284C930}" srcOrd="0" destOrd="0" parTransId="{18E76FF6-E715-4DEA-898C-E3A20D7929AC}" sibTransId="{C09215EA-5B80-4B47-9218-5F734F8123D6}"/>
    <dgm:cxn modelId="{CA7F927F-5333-4998-921D-8CBE67C9AFF4}" srcId="{50CD20CF-EC37-4D3B-8C8E-1FF2A284C930}" destId="{A6A84FE1-FBB4-4143-8F1C-E0E73A92F65C}" srcOrd="0" destOrd="0" parTransId="{6FF66447-9461-4CC0-94EE-D6DB8954756A}" sibTransId="{F104725D-08AC-4855-BB3C-0896DE427D1D}"/>
    <dgm:cxn modelId="{7F424ED5-00D2-4476-BB8B-43250F873C66}" type="presOf" srcId="{A6A84FE1-FBB4-4143-8F1C-E0E73A92F65C}" destId="{EC4DAD05-03AB-4208-BC77-DDBA49913E7E}" srcOrd="0" destOrd="0" presId="urn:microsoft.com/office/officeart/2008/layout/SquareAccentList"/>
    <dgm:cxn modelId="{0AE688E5-FBEA-4361-A082-03EDF0485B4B}" type="presOf" srcId="{00AA0036-0C9F-4A4F-A9F8-019414675F84}" destId="{19CE3384-D8EC-4578-AD86-313CF50AC8F4}" srcOrd="0" destOrd="0" presId="urn:microsoft.com/office/officeart/2008/layout/SquareAccentList"/>
    <dgm:cxn modelId="{A52AA3EB-38A1-43FF-BC2A-9AD4BE8501AF}" type="presOf" srcId="{975F1673-8C73-431D-84C7-A71182AB308C}" destId="{C6D3DAC2-4476-442C-9C7A-48E95ED51C78}" srcOrd="0" destOrd="0" presId="urn:microsoft.com/office/officeart/2008/layout/SquareAccentList"/>
    <dgm:cxn modelId="{56250B60-E4AF-48D2-81EC-80D0FA4A3B8E}" type="presParOf" srcId="{19CE3384-D8EC-4578-AD86-313CF50AC8F4}" destId="{25173F3C-3D23-4E91-B9A7-F7A67B73046B}" srcOrd="0" destOrd="0" presId="urn:microsoft.com/office/officeart/2008/layout/SquareAccentList"/>
    <dgm:cxn modelId="{14C751BB-E898-43D3-980A-47158E2E240C}" type="presParOf" srcId="{25173F3C-3D23-4E91-B9A7-F7A67B73046B}" destId="{F53EDF5D-31CD-4B72-BECF-7810F4891B2C}" srcOrd="0" destOrd="0" presId="urn:microsoft.com/office/officeart/2008/layout/SquareAccentList"/>
    <dgm:cxn modelId="{71D7994F-50D3-497B-A745-56C5B8D200EA}" type="presParOf" srcId="{F53EDF5D-31CD-4B72-BECF-7810F4891B2C}" destId="{69D797C3-290B-4B26-BEC3-F97A778DC44E}" srcOrd="0" destOrd="0" presId="urn:microsoft.com/office/officeart/2008/layout/SquareAccentList"/>
    <dgm:cxn modelId="{8561D22E-3AED-485F-A19C-5F40F70A826D}" type="presParOf" srcId="{F53EDF5D-31CD-4B72-BECF-7810F4891B2C}" destId="{2299B2FD-EEBA-4732-A436-21E0BE3B6106}" srcOrd="1" destOrd="0" presId="urn:microsoft.com/office/officeart/2008/layout/SquareAccentList"/>
    <dgm:cxn modelId="{4C2D6C85-1178-42E8-A457-D94A69D1621A}" type="presParOf" srcId="{F53EDF5D-31CD-4B72-BECF-7810F4891B2C}" destId="{B53CD49D-0D54-4425-93ED-E5E710D6F1E8}" srcOrd="2" destOrd="0" presId="urn:microsoft.com/office/officeart/2008/layout/SquareAccentList"/>
    <dgm:cxn modelId="{13539FC7-0921-498E-A794-5C34E1CAAA73}" type="presParOf" srcId="{25173F3C-3D23-4E91-B9A7-F7A67B73046B}" destId="{CEA2C0C0-3F46-4F95-A72D-7602D5303BBC}" srcOrd="1" destOrd="0" presId="urn:microsoft.com/office/officeart/2008/layout/SquareAccentList"/>
    <dgm:cxn modelId="{7B880B29-F872-4218-8573-75E40EA6AEED}" type="presParOf" srcId="{CEA2C0C0-3F46-4F95-A72D-7602D5303BBC}" destId="{CDF8BE15-8A01-47E2-B754-1648EC90F0A0}" srcOrd="0" destOrd="0" presId="urn:microsoft.com/office/officeart/2008/layout/SquareAccentList"/>
    <dgm:cxn modelId="{D7B4BF8A-CB90-47B6-A010-9696667AAC2C}" type="presParOf" srcId="{CDF8BE15-8A01-47E2-B754-1648EC90F0A0}" destId="{A8FFA93A-08C0-46A9-8495-B21E15C3478F}" srcOrd="0" destOrd="0" presId="urn:microsoft.com/office/officeart/2008/layout/SquareAccentList"/>
    <dgm:cxn modelId="{5F57FD4B-9F80-470A-8D31-655C5BA081A7}" type="presParOf" srcId="{CDF8BE15-8A01-47E2-B754-1648EC90F0A0}" destId="{EC4DAD05-03AB-4208-BC77-DDBA49913E7E}" srcOrd="1" destOrd="0" presId="urn:microsoft.com/office/officeart/2008/layout/SquareAccentList"/>
    <dgm:cxn modelId="{B1CCC3E9-E5B3-4DC3-8113-D08EA208C77C}" type="presParOf" srcId="{CEA2C0C0-3F46-4F95-A72D-7602D5303BBC}" destId="{09ADA683-459A-4CE6-9B8E-ED804750E57F}" srcOrd="1" destOrd="0" presId="urn:microsoft.com/office/officeart/2008/layout/SquareAccentList"/>
    <dgm:cxn modelId="{D971D64E-4830-419B-86A2-6CD7BD85018E}" type="presParOf" srcId="{09ADA683-459A-4CE6-9B8E-ED804750E57F}" destId="{5E848C95-BFE6-4986-B93F-0D58B216ADE8}" srcOrd="0" destOrd="0" presId="urn:microsoft.com/office/officeart/2008/layout/SquareAccentList"/>
    <dgm:cxn modelId="{01803CBB-D3D6-4F69-AC97-F88ED851EF4F}" type="presParOf" srcId="{09ADA683-459A-4CE6-9B8E-ED804750E57F}" destId="{0690BFC5-52E3-41D4-B5D1-A372AB4D75C9}" srcOrd="1" destOrd="0" presId="urn:microsoft.com/office/officeart/2008/layout/SquareAccentList"/>
    <dgm:cxn modelId="{3B1BBC2C-473F-4A86-BA1B-EE8605F2CDB8}" type="presParOf" srcId="{CEA2C0C0-3F46-4F95-A72D-7602D5303BBC}" destId="{C96ABFFD-C2A8-4753-93ED-2DCC5FEB58B9}" srcOrd="2" destOrd="0" presId="urn:microsoft.com/office/officeart/2008/layout/SquareAccentList"/>
    <dgm:cxn modelId="{9B4077E9-B163-450D-9506-C4E5C9BF2B1D}" type="presParOf" srcId="{C96ABFFD-C2A8-4753-93ED-2DCC5FEB58B9}" destId="{44768EBD-7E31-4E79-9E73-FE34AF5A6953}" srcOrd="0" destOrd="0" presId="urn:microsoft.com/office/officeart/2008/layout/SquareAccentList"/>
    <dgm:cxn modelId="{43957AFA-FA2B-4284-ADD0-6919396EAF34}" type="presParOf" srcId="{C96ABFFD-C2A8-4753-93ED-2DCC5FEB58B9}" destId="{C6D3DAC2-4476-442C-9C7A-48E95ED51C7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D2E7C4-B64C-464C-9D16-BF20CB3387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1DEFFBB2-C66A-4A41-B724-02AF9D4D73B4}">
      <dgm:prSet custT="1"/>
      <dgm:spPr/>
      <dgm:t>
        <a:bodyPr/>
        <a:lstStyle/>
        <a:p>
          <a:r>
            <a:rPr lang="ja-JP" altLang="en-US" sz="2000" dirty="0"/>
            <a:t>「つながり」を発見することができるソフトウェア</a:t>
          </a:r>
          <a:endParaRPr lang="ja-JP" sz="2000" dirty="0">
            <a:solidFill>
              <a:srgbClr val="FF0000"/>
            </a:solidFill>
          </a:endParaRPr>
        </a:p>
      </dgm:t>
    </dgm:pt>
    <dgm:pt modelId="{663E6E33-96CD-4A72-950C-19C5F8C7DEB6}" type="parTrans" cxnId="{C0BA45CF-B880-4DD3-A725-3B13B8971529}">
      <dgm:prSet/>
      <dgm:spPr/>
      <dgm:t>
        <a:bodyPr/>
        <a:lstStyle/>
        <a:p>
          <a:endParaRPr kumimoji="1" lang="ja-JP" altLang="en-US" sz="2000"/>
        </a:p>
      </dgm:t>
    </dgm:pt>
    <dgm:pt modelId="{02CCC70A-EC03-4852-A70B-7186947B1247}" type="sibTrans" cxnId="{C0BA45CF-B880-4DD3-A725-3B13B8971529}">
      <dgm:prSet/>
      <dgm:spPr/>
      <dgm:t>
        <a:bodyPr/>
        <a:lstStyle/>
        <a:p>
          <a:endParaRPr kumimoji="1" lang="ja-JP" altLang="en-US" sz="2000"/>
        </a:p>
      </dgm:t>
    </dgm:pt>
    <dgm:pt modelId="{B7B5FF7A-D671-4CD5-8F1C-6BED0E7752D8}">
      <dgm:prSet custT="1"/>
      <dgm:spPr/>
      <dgm:t>
        <a:bodyPr/>
        <a:lstStyle/>
        <a:p>
          <a:r>
            <a:rPr lang="ja-JP" altLang="en-US" sz="2000" dirty="0"/>
            <a:t>人物相関図（グラフ）から「関係が深い人たち」のグループを発見できる</a:t>
          </a:r>
          <a:endParaRPr lang="ja-JP" sz="2000" dirty="0"/>
        </a:p>
      </dgm:t>
    </dgm:pt>
    <dgm:pt modelId="{036E52D4-4286-43AD-93D0-8BDD329A0F94}" type="parTrans" cxnId="{1AA04220-CA39-4F68-860C-2084FC3099AF}">
      <dgm:prSet/>
      <dgm:spPr/>
      <dgm:t>
        <a:bodyPr/>
        <a:lstStyle/>
        <a:p>
          <a:endParaRPr kumimoji="1" lang="ja-JP" altLang="en-US" sz="2000"/>
        </a:p>
      </dgm:t>
    </dgm:pt>
    <dgm:pt modelId="{B88CB892-BF37-4201-BF6B-7B5D693CB157}" type="sibTrans" cxnId="{1AA04220-CA39-4F68-860C-2084FC3099AF}">
      <dgm:prSet/>
      <dgm:spPr/>
      <dgm:t>
        <a:bodyPr/>
        <a:lstStyle/>
        <a:p>
          <a:endParaRPr kumimoji="1" lang="ja-JP" altLang="en-US" sz="2000"/>
        </a:p>
      </dgm:t>
    </dgm:pt>
    <dgm:pt modelId="{8AEF6E7C-EBAE-4D42-AD4A-65E8814FECA6}">
      <dgm:prSet custT="1"/>
      <dgm:spPr/>
      <dgm:t>
        <a:bodyPr/>
        <a:lstStyle/>
        <a:p>
          <a:r>
            <a:rPr lang="ja-JP" altLang="en-US" sz="2000" dirty="0"/>
            <a:t>グループ分けによって、相関図の関係性をより深く理解することができる</a:t>
          </a:r>
        </a:p>
      </dgm:t>
    </dgm:pt>
    <dgm:pt modelId="{3171E895-EEC4-45C2-8C9C-09210B5332EA}" type="parTrans" cxnId="{85F206D6-8E39-4E7E-8E8F-616B6056A5AC}">
      <dgm:prSet/>
      <dgm:spPr/>
      <dgm:t>
        <a:bodyPr/>
        <a:lstStyle/>
        <a:p>
          <a:endParaRPr kumimoji="1" lang="ja-JP" altLang="en-US" sz="2000"/>
        </a:p>
      </dgm:t>
    </dgm:pt>
    <dgm:pt modelId="{FF4431B8-8B40-4669-8015-20DFD76117C1}" type="sibTrans" cxnId="{85F206D6-8E39-4E7E-8E8F-616B6056A5AC}">
      <dgm:prSet/>
      <dgm:spPr/>
      <dgm:t>
        <a:bodyPr/>
        <a:lstStyle/>
        <a:p>
          <a:endParaRPr kumimoji="1" lang="ja-JP" altLang="en-US" sz="2000"/>
        </a:p>
      </dgm:t>
    </dgm:pt>
    <dgm:pt modelId="{46CE9DB3-C4BE-4343-AF91-183C77A1A7F5}" type="pres">
      <dgm:prSet presAssocID="{D5D2E7C4-B64C-464C-9D16-BF20CB33874F}" presName="linear" presStyleCnt="0">
        <dgm:presLayoutVars>
          <dgm:animLvl val="lvl"/>
          <dgm:resizeHandles val="exact"/>
        </dgm:presLayoutVars>
      </dgm:prSet>
      <dgm:spPr/>
    </dgm:pt>
    <dgm:pt modelId="{21C9AB11-49C4-4236-9AC8-5795D94842E4}" type="pres">
      <dgm:prSet presAssocID="{1DEFFBB2-C66A-4A41-B724-02AF9D4D73B4}" presName="parentText" presStyleLbl="node1" presStyleIdx="0" presStyleCnt="3">
        <dgm:presLayoutVars>
          <dgm:chMax val="0"/>
          <dgm:bulletEnabled val="1"/>
        </dgm:presLayoutVars>
      </dgm:prSet>
      <dgm:spPr/>
    </dgm:pt>
    <dgm:pt modelId="{0C882122-EB4D-497B-9FF7-1C3F0326AEB8}" type="pres">
      <dgm:prSet presAssocID="{02CCC70A-EC03-4852-A70B-7186947B1247}" presName="spacer" presStyleCnt="0"/>
      <dgm:spPr/>
    </dgm:pt>
    <dgm:pt modelId="{9CEEDDEE-60D6-447C-883C-07B9E4F6D173}" type="pres">
      <dgm:prSet presAssocID="{B7B5FF7A-D671-4CD5-8F1C-6BED0E7752D8}" presName="parentText" presStyleLbl="node1" presStyleIdx="1" presStyleCnt="3">
        <dgm:presLayoutVars>
          <dgm:chMax val="0"/>
          <dgm:bulletEnabled val="1"/>
        </dgm:presLayoutVars>
      </dgm:prSet>
      <dgm:spPr/>
    </dgm:pt>
    <dgm:pt modelId="{D6D16EEC-48AD-4C1F-B514-B84AC18896A0}" type="pres">
      <dgm:prSet presAssocID="{B88CB892-BF37-4201-BF6B-7B5D693CB157}" presName="spacer" presStyleCnt="0"/>
      <dgm:spPr/>
    </dgm:pt>
    <dgm:pt modelId="{72A58750-CD15-4829-941B-2C1D3338F939}" type="pres">
      <dgm:prSet presAssocID="{8AEF6E7C-EBAE-4D42-AD4A-65E8814FECA6}" presName="parentText" presStyleLbl="node1" presStyleIdx="2" presStyleCnt="3">
        <dgm:presLayoutVars>
          <dgm:chMax val="0"/>
          <dgm:bulletEnabled val="1"/>
        </dgm:presLayoutVars>
      </dgm:prSet>
      <dgm:spPr/>
    </dgm:pt>
  </dgm:ptLst>
  <dgm:cxnLst>
    <dgm:cxn modelId="{1AA04220-CA39-4F68-860C-2084FC3099AF}" srcId="{D5D2E7C4-B64C-464C-9D16-BF20CB33874F}" destId="{B7B5FF7A-D671-4CD5-8F1C-6BED0E7752D8}" srcOrd="1" destOrd="0" parTransId="{036E52D4-4286-43AD-93D0-8BDD329A0F94}" sibTransId="{B88CB892-BF37-4201-BF6B-7B5D693CB157}"/>
    <dgm:cxn modelId="{08C35373-E562-4B75-B1E0-33635DF727BA}" type="presOf" srcId="{1DEFFBB2-C66A-4A41-B724-02AF9D4D73B4}" destId="{21C9AB11-49C4-4236-9AC8-5795D94842E4}" srcOrd="0" destOrd="0" presId="urn:microsoft.com/office/officeart/2005/8/layout/vList2"/>
    <dgm:cxn modelId="{AE756589-79AF-499F-A1D8-35868F18D927}" type="presOf" srcId="{D5D2E7C4-B64C-464C-9D16-BF20CB33874F}" destId="{46CE9DB3-C4BE-4343-AF91-183C77A1A7F5}" srcOrd="0" destOrd="0" presId="urn:microsoft.com/office/officeart/2005/8/layout/vList2"/>
    <dgm:cxn modelId="{AD9EFCAF-27FF-4C23-93D2-EF3F80977C25}" type="presOf" srcId="{8AEF6E7C-EBAE-4D42-AD4A-65E8814FECA6}" destId="{72A58750-CD15-4829-941B-2C1D3338F939}" srcOrd="0" destOrd="0" presId="urn:microsoft.com/office/officeart/2005/8/layout/vList2"/>
    <dgm:cxn modelId="{C0BA45CF-B880-4DD3-A725-3B13B8971529}" srcId="{D5D2E7C4-B64C-464C-9D16-BF20CB33874F}" destId="{1DEFFBB2-C66A-4A41-B724-02AF9D4D73B4}" srcOrd="0" destOrd="0" parTransId="{663E6E33-96CD-4A72-950C-19C5F8C7DEB6}" sibTransId="{02CCC70A-EC03-4852-A70B-7186947B1247}"/>
    <dgm:cxn modelId="{85F206D6-8E39-4E7E-8E8F-616B6056A5AC}" srcId="{D5D2E7C4-B64C-464C-9D16-BF20CB33874F}" destId="{8AEF6E7C-EBAE-4D42-AD4A-65E8814FECA6}" srcOrd="2" destOrd="0" parTransId="{3171E895-EEC4-45C2-8C9C-09210B5332EA}" sibTransId="{FF4431B8-8B40-4669-8015-20DFD76117C1}"/>
    <dgm:cxn modelId="{CBEA00F7-C92D-4F8F-98B6-5789DDB4A839}" type="presOf" srcId="{B7B5FF7A-D671-4CD5-8F1C-6BED0E7752D8}" destId="{9CEEDDEE-60D6-447C-883C-07B9E4F6D173}" srcOrd="0" destOrd="0" presId="urn:microsoft.com/office/officeart/2005/8/layout/vList2"/>
    <dgm:cxn modelId="{60095C7E-1E16-481C-9F5F-6F5DF27B448B}" type="presParOf" srcId="{46CE9DB3-C4BE-4343-AF91-183C77A1A7F5}" destId="{21C9AB11-49C4-4236-9AC8-5795D94842E4}" srcOrd="0" destOrd="0" presId="urn:microsoft.com/office/officeart/2005/8/layout/vList2"/>
    <dgm:cxn modelId="{D35026C1-9340-47E0-AEB4-83F98B48553B}" type="presParOf" srcId="{46CE9DB3-C4BE-4343-AF91-183C77A1A7F5}" destId="{0C882122-EB4D-497B-9FF7-1C3F0326AEB8}" srcOrd="1" destOrd="0" presId="urn:microsoft.com/office/officeart/2005/8/layout/vList2"/>
    <dgm:cxn modelId="{564A9CEB-E4AB-4E98-BB8A-EE772231E618}" type="presParOf" srcId="{46CE9DB3-C4BE-4343-AF91-183C77A1A7F5}" destId="{9CEEDDEE-60D6-447C-883C-07B9E4F6D173}" srcOrd="2" destOrd="0" presId="urn:microsoft.com/office/officeart/2005/8/layout/vList2"/>
    <dgm:cxn modelId="{A01BC323-7EC4-473E-ABFD-FF07978E5F29}" type="presParOf" srcId="{46CE9DB3-C4BE-4343-AF91-183C77A1A7F5}" destId="{D6D16EEC-48AD-4C1F-B514-B84AC18896A0}" srcOrd="3" destOrd="0" presId="urn:microsoft.com/office/officeart/2005/8/layout/vList2"/>
    <dgm:cxn modelId="{5AFFD6CE-E3B0-44EA-9CDE-DD1EC5C7281F}" type="presParOf" srcId="{46CE9DB3-C4BE-4343-AF91-183C77A1A7F5}" destId="{72A58750-CD15-4829-941B-2C1D3338F9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6DB7761-EE9B-462C-B174-C12DBA9737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E11A8CF7-035D-4282-964E-4B3B70A03C46}">
      <dgm:prSet phldrT="[テキスト]"/>
      <dgm:spPr/>
      <dgm:t>
        <a:bodyPr/>
        <a:lstStyle/>
        <a:p>
          <a:r>
            <a:rPr kumimoji="1" lang="ja-JP" altLang="en-US" dirty="0"/>
            <a:t>グルーピング</a:t>
          </a:r>
        </a:p>
      </dgm:t>
    </dgm:pt>
    <dgm:pt modelId="{E7AFB0B4-D92F-42F2-B23C-5321A6DED8C0}" type="parTrans" cxnId="{BF6A5431-84F1-417A-A218-E6E070D79342}">
      <dgm:prSet/>
      <dgm:spPr/>
      <dgm:t>
        <a:bodyPr/>
        <a:lstStyle/>
        <a:p>
          <a:endParaRPr kumimoji="1" lang="ja-JP" altLang="en-US"/>
        </a:p>
      </dgm:t>
    </dgm:pt>
    <dgm:pt modelId="{92A0FBB7-E5BE-4CCC-98A8-ED68DD142451}" type="sibTrans" cxnId="{BF6A5431-84F1-417A-A218-E6E070D79342}">
      <dgm:prSet/>
      <dgm:spPr/>
      <dgm:t>
        <a:bodyPr/>
        <a:lstStyle/>
        <a:p>
          <a:endParaRPr kumimoji="1" lang="ja-JP" altLang="en-US"/>
        </a:p>
      </dgm:t>
    </dgm:pt>
    <dgm:pt modelId="{66A530D3-53C7-49D1-BC78-7E858FE5F253}">
      <dgm:prSet phldrT="[テキスト]"/>
      <dgm:spPr/>
      <dgm:t>
        <a:bodyPr/>
        <a:lstStyle/>
        <a:p>
          <a:r>
            <a:rPr kumimoji="1" lang="ja-JP" altLang="en-US" dirty="0"/>
            <a:t>ある基準に基づいた人物相関図から「関係の深いキャラたち」</a:t>
          </a:r>
          <a:br>
            <a:rPr kumimoji="1" lang="en-US" altLang="ja-JP" dirty="0"/>
          </a:br>
          <a:r>
            <a:rPr kumimoji="1" lang="ja-JP" altLang="en-US" dirty="0"/>
            <a:t>を抽出（グループ化）することができる</a:t>
          </a:r>
        </a:p>
      </dgm:t>
    </dgm:pt>
    <dgm:pt modelId="{CCD7B55D-0E06-4FFB-A0E8-3655584CED5D}" type="parTrans" cxnId="{4CA834B0-9F40-43B9-96B4-071C25E3CC7C}">
      <dgm:prSet/>
      <dgm:spPr/>
      <dgm:t>
        <a:bodyPr/>
        <a:lstStyle/>
        <a:p>
          <a:endParaRPr kumimoji="1" lang="ja-JP" altLang="en-US"/>
        </a:p>
      </dgm:t>
    </dgm:pt>
    <dgm:pt modelId="{BC03E5D6-52C8-4EB5-A7F2-FB72BF024401}" type="sibTrans" cxnId="{4CA834B0-9F40-43B9-96B4-071C25E3CC7C}">
      <dgm:prSet/>
      <dgm:spPr/>
      <dgm:t>
        <a:bodyPr/>
        <a:lstStyle/>
        <a:p>
          <a:endParaRPr kumimoji="1" lang="ja-JP" altLang="en-US"/>
        </a:p>
      </dgm:t>
    </dgm:pt>
    <dgm:pt modelId="{D1FA9836-86AD-459F-9982-958DDDBF8420}">
      <dgm:prSet phldrT="[テキスト]"/>
      <dgm:spPr/>
      <dgm:t>
        <a:bodyPr/>
        <a:lstStyle/>
        <a:p>
          <a:r>
            <a:rPr kumimoji="1" lang="ja-JP" altLang="en-US" dirty="0"/>
            <a:t>キャラの距離を計算（ダイクストラ法）</a:t>
          </a:r>
        </a:p>
      </dgm:t>
    </dgm:pt>
    <dgm:pt modelId="{787F1CCC-27D5-4B23-B2FF-41F3F0BD4E3C}" type="parTrans" cxnId="{14B15181-3AEB-407A-BC61-8CCB3EFDD3C8}">
      <dgm:prSet/>
      <dgm:spPr/>
      <dgm:t>
        <a:bodyPr/>
        <a:lstStyle/>
        <a:p>
          <a:endParaRPr kumimoji="1" lang="ja-JP" altLang="en-US"/>
        </a:p>
      </dgm:t>
    </dgm:pt>
    <dgm:pt modelId="{5E8E3533-96E8-4060-A5C6-C0A1ED2DA8E4}" type="sibTrans" cxnId="{14B15181-3AEB-407A-BC61-8CCB3EFDD3C8}">
      <dgm:prSet/>
      <dgm:spPr/>
      <dgm:t>
        <a:bodyPr/>
        <a:lstStyle/>
        <a:p>
          <a:endParaRPr kumimoji="1" lang="ja-JP" altLang="en-US"/>
        </a:p>
      </dgm:t>
    </dgm:pt>
    <dgm:pt modelId="{86B4F604-195A-400C-B147-8BD764D08C07}">
      <dgm:prSet phldrT="[テキスト]"/>
      <dgm:spPr/>
      <dgm:t>
        <a:bodyPr/>
        <a:lstStyle/>
        <a:p>
          <a:r>
            <a:rPr kumimoji="1" lang="ja-JP" altLang="en-US" dirty="0"/>
            <a:t>人物相関図上キャラクターたちの距離を求めることで、</a:t>
          </a:r>
          <a:br>
            <a:rPr kumimoji="1" lang="en-US" altLang="ja-JP" dirty="0"/>
          </a:br>
          <a:r>
            <a:rPr kumimoji="1" lang="ja-JP" altLang="en-US" dirty="0"/>
            <a:t>「そのキャラたちがどの程度近いか」がわかる</a:t>
          </a:r>
        </a:p>
      </dgm:t>
    </dgm:pt>
    <dgm:pt modelId="{C14B3D56-023A-4F02-92D3-A3F24AD013BE}" type="parTrans" cxnId="{A296CE1F-135E-4783-B3C4-393973F49B6D}">
      <dgm:prSet/>
      <dgm:spPr/>
      <dgm:t>
        <a:bodyPr/>
        <a:lstStyle/>
        <a:p>
          <a:endParaRPr kumimoji="1" lang="ja-JP" altLang="en-US"/>
        </a:p>
      </dgm:t>
    </dgm:pt>
    <dgm:pt modelId="{68CDA58B-5CA0-416B-9D32-565A79C47894}" type="sibTrans" cxnId="{A296CE1F-135E-4783-B3C4-393973F49B6D}">
      <dgm:prSet/>
      <dgm:spPr/>
      <dgm:t>
        <a:bodyPr/>
        <a:lstStyle/>
        <a:p>
          <a:endParaRPr kumimoji="1" lang="ja-JP" altLang="en-US"/>
        </a:p>
      </dgm:t>
    </dgm:pt>
    <dgm:pt modelId="{9985726D-3C6F-4D9C-981F-1A531CC7E3F6}" type="pres">
      <dgm:prSet presAssocID="{96DB7761-EE9B-462C-B174-C12DBA97376A}" presName="linear" presStyleCnt="0">
        <dgm:presLayoutVars>
          <dgm:animLvl val="lvl"/>
          <dgm:resizeHandles val="exact"/>
        </dgm:presLayoutVars>
      </dgm:prSet>
      <dgm:spPr/>
    </dgm:pt>
    <dgm:pt modelId="{A8C4FA69-628B-4884-8E51-60D4094749A1}" type="pres">
      <dgm:prSet presAssocID="{E11A8CF7-035D-4282-964E-4B3B70A03C46}" presName="parentText" presStyleLbl="node1" presStyleIdx="0" presStyleCnt="2">
        <dgm:presLayoutVars>
          <dgm:chMax val="0"/>
          <dgm:bulletEnabled val="1"/>
        </dgm:presLayoutVars>
      </dgm:prSet>
      <dgm:spPr/>
    </dgm:pt>
    <dgm:pt modelId="{CFD68D11-0757-4076-8E96-F2767AC2CB2D}" type="pres">
      <dgm:prSet presAssocID="{E11A8CF7-035D-4282-964E-4B3B70A03C46}" presName="childText" presStyleLbl="revTx" presStyleIdx="0" presStyleCnt="2">
        <dgm:presLayoutVars>
          <dgm:bulletEnabled val="1"/>
        </dgm:presLayoutVars>
      </dgm:prSet>
      <dgm:spPr/>
    </dgm:pt>
    <dgm:pt modelId="{E4EB6CFE-5A79-4DC8-BD3B-FA1641FB3B09}" type="pres">
      <dgm:prSet presAssocID="{D1FA9836-86AD-459F-9982-958DDDBF8420}" presName="parentText" presStyleLbl="node1" presStyleIdx="1" presStyleCnt="2">
        <dgm:presLayoutVars>
          <dgm:chMax val="0"/>
          <dgm:bulletEnabled val="1"/>
        </dgm:presLayoutVars>
      </dgm:prSet>
      <dgm:spPr/>
    </dgm:pt>
    <dgm:pt modelId="{8CA52E1F-6590-47E4-80B1-A1CD09BF17D8}" type="pres">
      <dgm:prSet presAssocID="{D1FA9836-86AD-459F-9982-958DDDBF8420}" presName="childText" presStyleLbl="revTx" presStyleIdx="1" presStyleCnt="2">
        <dgm:presLayoutVars>
          <dgm:bulletEnabled val="1"/>
        </dgm:presLayoutVars>
      </dgm:prSet>
      <dgm:spPr/>
    </dgm:pt>
  </dgm:ptLst>
  <dgm:cxnLst>
    <dgm:cxn modelId="{A296CE1F-135E-4783-B3C4-393973F49B6D}" srcId="{D1FA9836-86AD-459F-9982-958DDDBF8420}" destId="{86B4F604-195A-400C-B147-8BD764D08C07}" srcOrd="0" destOrd="0" parTransId="{C14B3D56-023A-4F02-92D3-A3F24AD013BE}" sibTransId="{68CDA58B-5CA0-416B-9D32-565A79C47894}"/>
    <dgm:cxn modelId="{BF6A5431-84F1-417A-A218-E6E070D79342}" srcId="{96DB7761-EE9B-462C-B174-C12DBA97376A}" destId="{E11A8CF7-035D-4282-964E-4B3B70A03C46}" srcOrd="0" destOrd="0" parTransId="{E7AFB0B4-D92F-42F2-B23C-5321A6DED8C0}" sibTransId="{92A0FBB7-E5BE-4CCC-98A8-ED68DD142451}"/>
    <dgm:cxn modelId="{20851177-82BF-45F6-8DF9-185250F5CA03}" type="presOf" srcId="{86B4F604-195A-400C-B147-8BD764D08C07}" destId="{8CA52E1F-6590-47E4-80B1-A1CD09BF17D8}" srcOrd="0" destOrd="0" presId="urn:microsoft.com/office/officeart/2005/8/layout/vList2"/>
    <dgm:cxn modelId="{14B15181-3AEB-407A-BC61-8CCB3EFDD3C8}" srcId="{96DB7761-EE9B-462C-B174-C12DBA97376A}" destId="{D1FA9836-86AD-459F-9982-958DDDBF8420}" srcOrd="1" destOrd="0" parTransId="{787F1CCC-27D5-4B23-B2FF-41F3F0BD4E3C}" sibTransId="{5E8E3533-96E8-4060-A5C6-C0A1ED2DA8E4}"/>
    <dgm:cxn modelId="{9D0552A7-3491-4E0B-A434-DCBF92D650AA}" type="presOf" srcId="{D1FA9836-86AD-459F-9982-958DDDBF8420}" destId="{E4EB6CFE-5A79-4DC8-BD3B-FA1641FB3B09}" srcOrd="0" destOrd="0" presId="urn:microsoft.com/office/officeart/2005/8/layout/vList2"/>
    <dgm:cxn modelId="{4CA834B0-9F40-43B9-96B4-071C25E3CC7C}" srcId="{E11A8CF7-035D-4282-964E-4B3B70A03C46}" destId="{66A530D3-53C7-49D1-BC78-7E858FE5F253}" srcOrd="0" destOrd="0" parTransId="{CCD7B55D-0E06-4FFB-A0E8-3655584CED5D}" sibTransId="{BC03E5D6-52C8-4EB5-A7F2-FB72BF024401}"/>
    <dgm:cxn modelId="{6EC3E4B7-876D-41DA-A1F0-1CE7694F9CE3}" type="presOf" srcId="{66A530D3-53C7-49D1-BC78-7E858FE5F253}" destId="{CFD68D11-0757-4076-8E96-F2767AC2CB2D}" srcOrd="0" destOrd="0" presId="urn:microsoft.com/office/officeart/2005/8/layout/vList2"/>
    <dgm:cxn modelId="{B0F009CA-6B04-411D-A230-F8185DA2C17D}" type="presOf" srcId="{96DB7761-EE9B-462C-B174-C12DBA97376A}" destId="{9985726D-3C6F-4D9C-981F-1A531CC7E3F6}" srcOrd="0" destOrd="0" presId="urn:microsoft.com/office/officeart/2005/8/layout/vList2"/>
    <dgm:cxn modelId="{4AEA8AEA-46E2-4C85-B22A-F2EDCC2F3B3C}" type="presOf" srcId="{E11A8CF7-035D-4282-964E-4B3B70A03C46}" destId="{A8C4FA69-628B-4884-8E51-60D4094749A1}" srcOrd="0" destOrd="0" presId="urn:microsoft.com/office/officeart/2005/8/layout/vList2"/>
    <dgm:cxn modelId="{4C5ECD9F-F857-46A2-B3E5-ACC1B9ECD745}" type="presParOf" srcId="{9985726D-3C6F-4D9C-981F-1A531CC7E3F6}" destId="{A8C4FA69-628B-4884-8E51-60D4094749A1}" srcOrd="0" destOrd="0" presId="urn:microsoft.com/office/officeart/2005/8/layout/vList2"/>
    <dgm:cxn modelId="{5DC6512A-8CE8-42A3-8914-297ED9447085}" type="presParOf" srcId="{9985726D-3C6F-4D9C-981F-1A531CC7E3F6}" destId="{CFD68D11-0757-4076-8E96-F2767AC2CB2D}" srcOrd="1" destOrd="0" presId="urn:microsoft.com/office/officeart/2005/8/layout/vList2"/>
    <dgm:cxn modelId="{984CD473-EB43-42B5-B3CD-91401D20E39D}" type="presParOf" srcId="{9985726D-3C6F-4D9C-981F-1A531CC7E3F6}" destId="{E4EB6CFE-5A79-4DC8-BD3B-FA1641FB3B09}" srcOrd="2" destOrd="0" presId="urn:microsoft.com/office/officeart/2005/8/layout/vList2"/>
    <dgm:cxn modelId="{A56E9294-7F5E-4483-B756-A88325011616}" type="presParOf" srcId="{9985726D-3C6F-4D9C-981F-1A531CC7E3F6}" destId="{8CA52E1F-6590-47E4-80B1-A1CD09BF17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DEC3320-46AD-48B8-8EEA-5DD393C7D1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C2D9983D-12A8-441D-A769-121A4677CDEA}">
      <dgm:prSet phldrT="[テキスト]" custT="1"/>
      <dgm:spPr/>
      <dgm:t>
        <a:bodyPr/>
        <a:lstStyle/>
        <a:p>
          <a:r>
            <a:rPr kumimoji="1" lang="en-US" altLang="ja-JP" sz="4400" dirty="0"/>
            <a:t>Python</a:t>
          </a:r>
          <a:r>
            <a:rPr kumimoji="1" lang="ja-JP" altLang="en-US" sz="4400" dirty="0"/>
            <a:t>：</a:t>
          </a:r>
          <a:r>
            <a:rPr kumimoji="1" lang="en-US" altLang="ja-JP" sz="4400" dirty="0"/>
            <a:t>Network X</a:t>
          </a:r>
          <a:endParaRPr kumimoji="1" lang="ja-JP" altLang="en-US" sz="4400" dirty="0"/>
        </a:p>
      </dgm:t>
    </dgm:pt>
    <dgm:pt modelId="{1F117459-1159-48E6-95B4-D43DC0B5AF7B}" type="parTrans" cxnId="{3DA74074-2874-4A21-85FB-42890C937FCB}">
      <dgm:prSet/>
      <dgm:spPr/>
      <dgm:t>
        <a:bodyPr/>
        <a:lstStyle/>
        <a:p>
          <a:endParaRPr kumimoji="1" lang="ja-JP" altLang="en-US"/>
        </a:p>
      </dgm:t>
    </dgm:pt>
    <dgm:pt modelId="{A1AF3A13-E4C4-4558-940C-AC13E0786202}" type="sibTrans" cxnId="{3DA74074-2874-4A21-85FB-42890C937FCB}">
      <dgm:prSet/>
      <dgm:spPr/>
      <dgm:t>
        <a:bodyPr/>
        <a:lstStyle/>
        <a:p>
          <a:endParaRPr kumimoji="1" lang="ja-JP" altLang="en-US"/>
        </a:p>
      </dgm:t>
    </dgm:pt>
    <dgm:pt modelId="{E7AFED1B-4699-4E7C-A684-58B14C6B9D68}">
      <dgm:prSet phldrT="[テキスト]"/>
      <dgm:spPr/>
      <dgm:t>
        <a:bodyPr/>
        <a:lstStyle/>
        <a:p>
          <a:r>
            <a:rPr kumimoji="1" lang="ja-JP" altLang="en-US" dirty="0"/>
            <a:t>強連結分解</a:t>
          </a:r>
        </a:p>
      </dgm:t>
    </dgm:pt>
    <dgm:pt modelId="{3F5A6C7A-2FAB-4ABF-B944-63EC97D23BED}" type="parTrans" cxnId="{D73B7780-7580-44C5-AB1D-EC1DF15B18F9}">
      <dgm:prSet/>
      <dgm:spPr/>
      <dgm:t>
        <a:bodyPr/>
        <a:lstStyle/>
        <a:p>
          <a:endParaRPr kumimoji="1" lang="ja-JP" altLang="en-US"/>
        </a:p>
      </dgm:t>
    </dgm:pt>
    <dgm:pt modelId="{5D465C33-5CAD-4FF3-81C2-06FE29F5A9E5}" type="sibTrans" cxnId="{D73B7780-7580-44C5-AB1D-EC1DF15B18F9}">
      <dgm:prSet/>
      <dgm:spPr/>
      <dgm:t>
        <a:bodyPr/>
        <a:lstStyle/>
        <a:p>
          <a:endParaRPr kumimoji="1" lang="ja-JP" altLang="en-US"/>
        </a:p>
      </dgm:t>
    </dgm:pt>
    <dgm:pt modelId="{5FCE089F-16F4-4E3F-BA08-482728BD0B0C}">
      <dgm:prSet phldrT="[テキスト]"/>
      <dgm:spPr/>
      <dgm:t>
        <a:bodyPr/>
        <a:lstStyle/>
        <a:p>
          <a:r>
            <a:rPr kumimoji="1" lang="ja-JP" altLang="en-US" dirty="0"/>
            <a:t>ダイクストラ法</a:t>
          </a:r>
        </a:p>
      </dgm:t>
    </dgm:pt>
    <dgm:pt modelId="{50662F6B-CE4D-49E4-BDA9-5C5036A720E8}" type="parTrans" cxnId="{EB5EAA92-8FD6-40B8-9A51-074D3E14E895}">
      <dgm:prSet/>
      <dgm:spPr/>
    </dgm:pt>
    <dgm:pt modelId="{1C9A904E-BC7E-41BF-BA95-BAD8887616FB}" type="sibTrans" cxnId="{EB5EAA92-8FD6-40B8-9A51-074D3E14E895}">
      <dgm:prSet/>
      <dgm:spPr/>
    </dgm:pt>
    <dgm:pt modelId="{1E805B01-874F-45BC-83BD-4687F9442B02}" type="pres">
      <dgm:prSet presAssocID="{7DEC3320-46AD-48B8-8EEA-5DD393C7D11C}" presName="linear" presStyleCnt="0">
        <dgm:presLayoutVars>
          <dgm:animLvl val="lvl"/>
          <dgm:resizeHandles val="exact"/>
        </dgm:presLayoutVars>
      </dgm:prSet>
      <dgm:spPr/>
    </dgm:pt>
    <dgm:pt modelId="{4CE1D9B7-B7C4-496D-BA01-45768E674431}" type="pres">
      <dgm:prSet presAssocID="{C2D9983D-12A8-441D-A769-121A4677CDEA}" presName="parentText" presStyleLbl="node1" presStyleIdx="0" presStyleCnt="1">
        <dgm:presLayoutVars>
          <dgm:chMax val="0"/>
          <dgm:bulletEnabled val="1"/>
        </dgm:presLayoutVars>
      </dgm:prSet>
      <dgm:spPr/>
    </dgm:pt>
    <dgm:pt modelId="{1B6AF844-5E75-46D4-B64F-62C03A849B09}" type="pres">
      <dgm:prSet presAssocID="{C2D9983D-12A8-441D-A769-121A4677CDEA}" presName="childText" presStyleLbl="revTx" presStyleIdx="0" presStyleCnt="1">
        <dgm:presLayoutVars>
          <dgm:bulletEnabled val="1"/>
        </dgm:presLayoutVars>
      </dgm:prSet>
      <dgm:spPr/>
    </dgm:pt>
  </dgm:ptLst>
  <dgm:cxnLst>
    <dgm:cxn modelId="{56C8496F-B255-4E84-992A-5E84E9E2892D}" type="presOf" srcId="{E7AFED1B-4699-4E7C-A684-58B14C6B9D68}" destId="{1B6AF844-5E75-46D4-B64F-62C03A849B09}" srcOrd="0" destOrd="0" presId="urn:microsoft.com/office/officeart/2005/8/layout/vList2"/>
    <dgm:cxn modelId="{3DA74074-2874-4A21-85FB-42890C937FCB}" srcId="{7DEC3320-46AD-48B8-8EEA-5DD393C7D11C}" destId="{C2D9983D-12A8-441D-A769-121A4677CDEA}" srcOrd="0" destOrd="0" parTransId="{1F117459-1159-48E6-95B4-D43DC0B5AF7B}" sibTransId="{A1AF3A13-E4C4-4558-940C-AC13E0786202}"/>
    <dgm:cxn modelId="{293A2B57-4FDD-428C-9A31-441C1161404C}" type="presOf" srcId="{C2D9983D-12A8-441D-A769-121A4677CDEA}" destId="{4CE1D9B7-B7C4-496D-BA01-45768E674431}" srcOrd="0" destOrd="0" presId="urn:microsoft.com/office/officeart/2005/8/layout/vList2"/>
    <dgm:cxn modelId="{D73B7780-7580-44C5-AB1D-EC1DF15B18F9}" srcId="{C2D9983D-12A8-441D-A769-121A4677CDEA}" destId="{E7AFED1B-4699-4E7C-A684-58B14C6B9D68}" srcOrd="0" destOrd="0" parTransId="{3F5A6C7A-2FAB-4ABF-B944-63EC97D23BED}" sibTransId="{5D465C33-5CAD-4FF3-81C2-06FE29F5A9E5}"/>
    <dgm:cxn modelId="{EB5EAA92-8FD6-40B8-9A51-074D3E14E895}" srcId="{C2D9983D-12A8-441D-A769-121A4677CDEA}" destId="{5FCE089F-16F4-4E3F-BA08-482728BD0B0C}" srcOrd="1" destOrd="0" parTransId="{50662F6B-CE4D-49E4-BDA9-5C5036A720E8}" sibTransId="{1C9A904E-BC7E-41BF-BA95-BAD8887616FB}"/>
    <dgm:cxn modelId="{DA41F0CA-76C1-4FDA-96A9-21058DECB2F2}" type="presOf" srcId="{7DEC3320-46AD-48B8-8EEA-5DD393C7D11C}" destId="{1E805B01-874F-45BC-83BD-4687F9442B02}" srcOrd="0" destOrd="0" presId="urn:microsoft.com/office/officeart/2005/8/layout/vList2"/>
    <dgm:cxn modelId="{6EC177ED-8DA0-4950-A728-EED82E42C99E}" type="presOf" srcId="{5FCE089F-16F4-4E3F-BA08-482728BD0B0C}" destId="{1B6AF844-5E75-46D4-B64F-62C03A849B09}" srcOrd="0" destOrd="1" presId="urn:microsoft.com/office/officeart/2005/8/layout/vList2"/>
    <dgm:cxn modelId="{B6FA0997-BDA5-475B-A212-01005C2C7583}" type="presParOf" srcId="{1E805B01-874F-45BC-83BD-4687F9442B02}" destId="{4CE1D9B7-B7C4-496D-BA01-45768E674431}" srcOrd="0" destOrd="0" presId="urn:microsoft.com/office/officeart/2005/8/layout/vList2"/>
    <dgm:cxn modelId="{0485CBBA-77CB-47B8-A7AC-B85801D41E74}" type="presParOf" srcId="{1E805B01-874F-45BC-83BD-4687F9442B02}" destId="{1B6AF844-5E75-46D4-B64F-62C03A849B0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A65F1EE-FBC9-4A4F-8C9A-9D2F593CF8F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kumimoji="1" lang="ja-JP" altLang="en-US"/>
        </a:p>
      </dgm:t>
    </dgm:pt>
    <dgm:pt modelId="{9E69FB93-B73E-4555-B2A4-77D3325B2405}">
      <dgm:prSet phldrT="[テキスト]"/>
      <dgm:spPr/>
      <dgm:t>
        <a:bodyPr/>
        <a:lstStyle/>
        <a:p>
          <a:r>
            <a:rPr kumimoji="1" lang="ja-JP" altLang="en-US" dirty="0"/>
            <a:t>背景</a:t>
          </a:r>
        </a:p>
      </dgm:t>
    </dgm:pt>
    <dgm:pt modelId="{FECB2369-FA66-4C94-8CE0-E3D3CA160F7B}" type="parTrans" cxnId="{4BE490F5-749F-412C-923F-80D2C0046B32}">
      <dgm:prSet/>
      <dgm:spPr/>
      <dgm:t>
        <a:bodyPr/>
        <a:lstStyle/>
        <a:p>
          <a:endParaRPr kumimoji="1" lang="ja-JP" altLang="en-US"/>
        </a:p>
      </dgm:t>
    </dgm:pt>
    <dgm:pt modelId="{D89033B4-71B1-484E-809C-5DC835F5BD49}" type="sibTrans" cxnId="{4BE490F5-749F-412C-923F-80D2C0046B32}">
      <dgm:prSet/>
      <dgm:spPr/>
      <dgm:t>
        <a:bodyPr/>
        <a:lstStyle/>
        <a:p>
          <a:endParaRPr kumimoji="1" lang="ja-JP" altLang="en-US"/>
        </a:p>
      </dgm:t>
    </dgm:pt>
    <dgm:pt modelId="{3F81CBAB-D031-4DCB-A4D6-65407115DBAE}">
      <dgm:prSet phldrT="[テキスト]"/>
      <dgm:spPr/>
      <dgm:t>
        <a:bodyPr/>
        <a:lstStyle/>
        <a:p>
          <a:r>
            <a:rPr kumimoji="1" lang="ja-JP" altLang="en-US" dirty="0"/>
            <a:t>ソフトウェアを開発するきっかけ</a:t>
          </a:r>
        </a:p>
      </dgm:t>
    </dgm:pt>
    <dgm:pt modelId="{EEEC0160-CF8B-4034-9BB1-F15A1DCABB93}" type="parTrans" cxnId="{5C97C37D-8E87-4CE6-9E7C-E1AB10910E23}">
      <dgm:prSet/>
      <dgm:spPr/>
      <dgm:t>
        <a:bodyPr/>
        <a:lstStyle/>
        <a:p>
          <a:endParaRPr kumimoji="1" lang="ja-JP" altLang="en-US"/>
        </a:p>
      </dgm:t>
    </dgm:pt>
    <dgm:pt modelId="{6C512EFC-38E4-4C42-B13E-E1ED9394A02D}" type="sibTrans" cxnId="{5C97C37D-8E87-4CE6-9E7C-E1AB10910E23}">
      <dgm:prSet/>
      <dgm:spPr/>
      <dgm:t>
        <a:bodyPr/>
        <a:lstStyle/>
        <a:p>
          <a:endParaRPr kumimoji="1" lang="ja-JP" altLang="en-US"/>
        </a:p>
      </dgm:t>
    </dgm:pt>
    <dgm:pt modelId="{297A6EE8-016D-47FD-8267-D6B883BBC337}">
      <dgm:prSet phldrT="[テキスト]"/>
      <dgm:spPr/>
      <dgm:t>
        <a:bodyPr/>
        <a:lstStyle/>
        <a:p>
          <a:r>
            <a:rPr kumimoji="1" lang="ja-JP" altLang="en-US" dirty="0"/>
            <a:t>ソフトウェアの目的</a:t>
          </a:r>
        </a:p>
      </dgm:t>
    </dgm:pt>
    <dgm:pt modelId="{D5E06E12-4ABD-4129-B671-0414B5CB6608}" type="parTrans" cxnId="{3F2A9085-745C-4BFE-8C63-FFF9AFE73142}">
      <dgm:prSet/>
      <dgm:spPr/>
      <dgm:t>
        <a:bodyPr/>
        <a:lstStyle/>
        <a:p>
          <a:endParaRPr kumimoji="1" lang="ja-JP" altLang="en-US"/>
        </a:p>
      </dgm:t>
    </dgm:pt>
    <dgm:pt modelId="{86F0D009-BEE1-44E0-BF79-34C7E1E908F2}" type="sibTrans" cxnId="{3F2A9085-745C-4BFE-8C63-FFF9AFE73142}">
      <dgm:prSet/>
      <dgm:spPr/>
      <dgm:t>
        <a:bodyPr/>
        <a:lstStyle/>
        <a:p>
          <a:endParaRPr kumimoji="1" lang="ja-JP" altLang="en-US"/>
        </a:p>
      </dgm:t>
    </dgm:pt>
    <dgm:pt modelId="{A9CAFAC3-E990-44F6-BD7C-EF9AD057D3C6}">
      <dgm:prSet phldrT="[テキスト]"/>
      <dgm:spPr/>
      <dgm:t>
        <a:bodyPr/>
        <a:lstStyle/>
        <a:p>
          <a:r>
            <a:rPr kumimoji="1" lang="ja-JP" altLang="en-US" dirty="0"/>
            <a:t>概要</a:t>
          </a:r>
        </a:p>
      </dgm:t>
    </dgm:pt>
    <dgm:pt modelId="{01924487-E314-42F6-A2EE-F9F7946EFE54}" type="parTrans" cxnId="{B01F3CC3-50C0-4E30-9A7A-D6E84B1CA08D}">
      <dgm:prSet/>
      <dgm:spPr/>
      <dgm:t>
        <a:bodyPr/>
        <a:lstStyle/>
        <a:p>
          <a:endParaRPr kumimoji="1" lang="ja-JP" altLang="en-US"/>
        </a:p>
      </dgm:t>
    </dgm:pt>
    <dgm:pt modelId="{8AB859B6-8594-4CE1-94A0-C97B04B66DD0}" type="sibTrans" cxnId="{B01F3CC3-50C0-4E30-9A7A-D6E84B1CA08D}">
      <dgm:prSet/>
      <dgm:spPr/>
      <dgm:t>
        <a:bodyPr/>
        <a:lstStyle/>
        <a:p>
          <a:endParaRPr kumimoji="1" lang="ja-JP" altLang="en-US"/>
        </a:p>
      </dgm:t>
    </dgm:pt>
    <dgm:pt modelId="{87A13A42-6BAB-4352-B35E-91B5E64ABDF5}">
      <dgm:prSet phldrT="[テキスト]"/>
      <dgm:spPr/>
      <dgm:t>
        <a:bodyPr/>
        <a:lstStyle/>
        <a:p>
          <a:r>
            <a:rPr kumimoji="1" lang="ja-JP" altLang="en-US" dirty="0"/>
            <a:t>グラフ理論</a:t>
          </a:r>
        </a:p>
      </dgm:t>
    </dgm:pt>
    <dgm:pt modelId="{D24AEDFB-5AB6-42A2-A109-E683FF57B4ED}" type="parTrans" cxnId="{6B14FE4A-D096-47B8-A8F7-BF3E45FB84E6}">
      <dgm:prSet/>
      <dgm:spPr/>
      <dgm:t>
        <a:bodyPr/>
        <a:lstStyle/>
        <a:p>
          <a:endParaRPr kumimoji="1" lang="ja-JP" altLang="en-US"/>
        </a:p>
      </dgm:t>
    </dgm:pt>
    <dgm:pt modelId="{DB11C53B-355D-4E6A-A794-4017713A23D8}" type="sibTrans" cxnId="{6B14FE4A-D096-47B8-A8F7-BF3E45FB84E6}">
      <dgm:prSet/>
      <dgm:spPr/>
      <dgm:t>
        <a:bodyPr/>
        <a:lstStyle/>
        <a:p>
          <a:endParaRPr kumimoji="1" lang="ja-JP" altLang="en-US"/>
        </a:p>
      </dgm:t>
    </dgm:pt>
    <dgm:pt modelId="{273DEAB4-F0C9-4A37-B1D0-8FCEE6E7F7C2}">
      <dgm:prSet phldrT="[テキスト]"/>
      <dgm:spPr/>
      <dgm:t>
        <a:bodyPr/>
        <a:lstStyle/>
        <a:p>
          <a:r>
            <a:rPr kumimoji="1" lang="ja-JP" altLang="en-US" dirty="0"/>
            <a:t>まとめ</a:t>
          </a:r>
        </a:p>
      </dgm:t>
    </dgm:pt>
    <dgm:pt modelId="{70058507-93D3-439A-88EC-E893A5A7D772}" type="parTrans" cxnId="{6DCFAF98-9624-4E53-A6C9-745321B15FEE}">
      <dgm:prSet/>
      <dgm:spPr/>
      <dgm:t>
        <a:bodyPr/>
        <a:lstStyle/>
        <a:p>
          <a:endParaRPr kumimoji="1" lang="ja-JP" altLang="en-US"/>
        </a:p>
      </dgm:t>
    </dgm:pt>
    <dgm:pt modelId="{B0C2091E-9BDE-47C3-89C1-CD0E259EEF89}" type="sibTrans" cxnId="{6DCFAF98-9624-4E53-A6C9-745321B15FEE}">
      <dgm:prSet/>
      <dgm:spPr/>
      <dgm:t>
        <a:bodyPr/>
        <a:lstStyle/>
        <a:p>
          <a:endParaRPr kumimoji="1" lang="ja-JP" altLang="en-US"/>
        </a:p>
      </dgm:t>
    </dgm:pt>
    <dgm:pt modelId="{BA62AC73-B14A-43AC-B049-38C4CB2C04CC}">
      <dgm:prSet phldrT="[テキスト]"/>
      <dgm:spPr/>
      <dgm:t>
        <a:bodyPr/>
        <a:lstStyle/>
        <a:p>
          <a:r>
            <a:rPr kumimoji="1" lang="ja-JP" altLang="en-US" dirty="0"/>
            <a:t>デモプレイ</a:t>
          </a:r>
        </a:p>
      </dgm:t>
    </dgm:pt>
    <dgm:pt modelId="{094A692F-7D99-4EA2-9EB5-4E89081583D5}" type="parTrans" cxnId="{4577FE4D-4B96-4428-8B36-38F58C8A67E6}">
      <dgm:prSet/>
      <dgm:spPr/>
      <dgm:t>
        <a:bodyPr/>
        <a:lstStyle/>
        <a:p>
          <a:endParaRPr kumimoji="1" lang="ja-JP" altLang="en-US"/>
        </a:p>
      </dgm:t>
    </dgm:pt>
    <dgm:pt modelId="{3F0130D4-54C6-4E57-BF51-BE994AA86487}" type="sibTrans" cxnId="{4577FE4D-4B96-4428-8B36-38F58C8A67E6}">
      <dgm:prSet/>
      <dgm:spPr/>
      <dgm:t>
        <a:bodyPr/>
        <a:lstStyle/>
        <a:p>
          <a:endParaRPr kumimoji="1" lang="ja-JP" altLang="en-US"/>
        </a:p>
      </dgm:t>
    </dgm:pt>
    <dgm:pt modelId="{FB47B8AF-E742-4FBA-92BA-4DAEB11680C6}">
      <dgm:prSet phldrT="[テキスト]"/>
      <dgm:spPr/>
      <dgm:t>
        <a:bodyPr/>
        <a:lstStyle/>
        <a:p>
          <a:r>
            <a:rPr kumimoji="1" lang="ja-JP" altLang="en-US" dirty="0"/>
            <a:t>まとめ</a:t>
          </a:r>
        </a:p>
      </dgm:t>
    </dgm:pt>
    <dgm:pt modelId="{3735D943-5FEE-4FCE-88C0-9663C33DB38D}" type="parTrans" cxnId="{343529A2-10AC-4623-85F1-E2FBBC545D19}">
      <dgm:prSet/>
      <dgm:spPr/>
      <dgm:t>
        <a:bodyPr/>
        <a:lstStyle/>
        <a:p>
          <a:endParaRPr kumimoji="1" lang="ja-JP" altLang="en-US"/>
        </a:p>
      </dgm:t>
    </dgm:pt>
    <dgm:pt modelId="{D792C238-F13A-4041-B8FB-743336DA4ECF}" type="sibTrans" cxnId="{343529A2-10AC-4623-85F1-E2FBBC545D19}">
      <dgm:prSet/>
      <dgm:spPr/>
      <dgm:t>
        <a:bodyPr/>
        <a:lstStyle/>
        <a:p>
          <a:endParaRPr kumimoji="1" lang="ja-JP" altLang="en-US"/>
        </a:p>
      </dgm:t>
    </dgm:pt>
    <dgm:pt modelId="{6B702169-BF84-4FB7-AA13-D8B164F8BDF7}">
      <dgm:prSet phldrT="[テキスト]"/>
      <dgm:spPr/>
      <dgm:t>
        <a:bodyPr/>
        <a:lstStyle/>
        <a:p>
          <a:r>
            <a:rPr kumimoji="1" lang="en-US" altLang="ja-JP" dirty="0"/>
            <a:t>2</a:t>
          </a:r>
          <a:r>
            <a:rPr kumimoji="1" lang="ja-JP" altLang="en-US" dirty="0"/>
            <a:t>つのソフトウェアの紹介</a:t>
          </a:r>
        </a:p>
      </dgm:t>
    </dgm:pt>
    <dgm:pt modelId="{7B061BBB-6B77-4053-BB25-48DE9E8DE516}" type="parTrans" cxnId="{90CCBC37-3681-45C2-8DC0-DA0AB63E9EDA}">
      <dgm:prSet/>
      <dgm:spPr/>
      <dgm:t>
        <a:bodyPr/>
        <a:lstStyle/>
        <a:p>
          <a:endParaRPr kumimoji="1" lang="ja-JP" altLang="en-US"/>
        </a:p>
      </dgm:t>
    </dgm:pt>
    <dgm:pt modelId="{26C7EFF2-5366-4A18-AC54-D43810CF413F}" type="sibTrans" cxnId="{90CCBC37-3681-45C2-8DC0-DA0AB63E9EDA}">
      <dgm:prSet/>
      <dgm:spPr/>
      <dgm:t>
        <a:bodyPr/>
        <a:lstStyle/>
        <a:p>
          <a:endParaRPr kumimoji="1" lang="ja-JP" altLang="en-US"/>
        </a:p>
      </dgm:t>
    </dgm:pt>
    <dgm:pt modelId="{82DF49D8-1F33-44EA-878B-D9680543A7C2}" type="pres">
      <dgm:prSet presAssocID="{1A65F1EE-FBC9-4A4F-8C9A-9D2F593CF8F3}" presName="linearFlow" presStyleCnt="0">
        <dgm:presLayoutVars>
          <dgm:dir/>
          <dgm:animLvl val="lvl"/>
          <dgm:resizeHandles val="exact"/>
        </dgm:presLayoutVars>
      </dgm:prSet>
      <dgm:spPr/>
    </dgm:pt>
    <dgm:pt modelId="{2EDBDC0B-910F-42C7-BED7-8608F3FC3CDF}" type="pres">
      <dgm:prSet presAssocID="{9E69FB93-B73E-4555-B2A4-77D3325B2405}" presName="composite" presStyleCnt="0"/>
      <dgm:spPr/>
    </dgm:pt>
    <dgm:pt modelId="{AB484FC9-7385-4DB6-86C5-D9F19579D683}" type="pres">
      <dgm:prSet presAssocID="{9E69FB93-B73E-4555-B2A4-77D3325B2405}" presName="parentText" presStyleLbl="alignNode1" presStyleIdx="0" presStyleCnt="3">
        <dgm:presLayoutVars>
          <dgm:chMax val="1"/>
          <dgm:bulletEnabled val="1"/>
        </dgm:presLayoutVars>
      </dgm:prSet>
      <dgm:spPr/>
    </dgm:pt>
    <dgm:pt modelId="{2BCD972C-6E0F-4896-BA39-75C45B8C9576}" type="pres">
      <dgm:prSet presAssocID="{9E69FB93-B73E-4555-B2A4-77D3325B2405}" presName="descendantText" presStyleLbl="alignAcc1" presStyleIdx="0" presStyleCnt="3">
        <dgm:presLayoutVars>
          <dgm:bulletEnabled val="1"/>
        </dgm:presLayoutVars>
      </dgm:prSet>
      <dgm:spPr/>
    </dgm:pt>
    <dgm:pt modelId="{85FD95D5-97FD-4102-BD93-495E7DD545D2}" type="pres">
      <dgm:prSet presAssocID="{D89033B4-71B1-484E-809C-5DC835F5BD49}" presName="sp" presStyleCnt="0"/>
      <dgm:spPr/>
    </dgm:pt>
    <dgm:pt modelId="{3DD00993-F159-4674-822C-3584B0E04A0D}" type="pres">
      <dgm:prSet presAssocID="{A9CAFAC3-E990-44F6-BD7C-EF9AD057D3C6}" presName="composite" presStyleCnt="0"/>
      <dgm:spPr/>
    </dgm:pt>
    <dgm:pt modelId="{E6FFAF1B-14AE-4455-A901-B5F5A94E539B}" type="pres">
      <dgm:prSet presAssocID="{A9CAFAC3-E990-44F6-BD7C-EF9AD057D3C6}" presName="parentText" presStyleLbl="alignNode1" presStyleIdx="1" presStyleCnt="3">
        <dgm:presLayoutVars>
          <dgm:chMax val="1"/>
          <dgm:bulletEnabled val="1"/>
        </dgm:presLayoutVars>
      </dgm:prSet>
      <dgm:spPr/>
    </dgm:pt>
    <dgm:pt modelId="{D0F95FEF-3AC0-4BA8-893A-AE2FB4C65D80}" type="pres">
      <dgm:prSet presAssocID="{A9CAFAC3-E990-44F6-BD7C-EF9AD057D3C6}" presName="descendantText" presStyleLbl="alignAcc1" presStyleIdx="1" presStyleCnt="3">
        <dgm:presLayoutVars>
          <dgm:bulletEnabled val="1"/>
        </dgm:presLayoutVars>
      </dgm:prSet>
      <dgm:spPr/>
    </dgm:pt>
    <dgm:pt modelId="{32E8F7B0-B29C-423F-A836-27A4B49AB0D1}" type="pres">
      <dgm:prSet presAssocID="{8AB859B6-8594-4CE1-94A0-C97B04B66DD0}" presName="sp" presStyleCnt="0"/>
      <dgm:spPr/>
    </dgm:pt>
    <dgm:pt modelId="{7424FEB9-D05D-4A25-9C35-5E0265154779}" type="pres">
      <dgm:prSet presAssocID="{273DEAB4-F0C9-4A37-B1D0-8FCEE6E7F7C2}" presName="composite" presStyleCnt="0"/>
      <dgm:spPr/>
    </dgm:pt>
    <dgm:pt modelId="{8355559D-7AC0-4F5C-B7E3-51B2D0883848}" type="pres">
      <dgm:prSet presAssocID="{273DEAB4-F0C9-4A37-B1D0-8FCEE6E7F7C2}" presName="parentText" presStyleLbl="alignNode1" presStyleIdx="2" presStyleCnt="3">
        <dgm:presLayoutVars>
          <dgm:chMax val="1"/>
          <dgm:bulletEnabled val="1"/>
        </dgm:presLayoutVars>
      </dgm:prSet>
      <dgm:spPr/>
    </dgm:pt>
    <dgm:pt modelId="{B0206E9E-F65F-4518-A972-22B70317587F}" type="pres">
      <dgm:prSet presAssocID="{273DEAB4-F0C9-4A37-B1D0-8FCEE6E7F7C2}" presName="descendantText" presStyleLbl="alignAcc1" presStyleIdx="2" presStyleCnt="3">
        <dgm:presLayoutVars>
          <dgm:bulletEnabled val="1"/>
        </dgm:presLayoutVars>
      </dgm:prSet>
      <dgm:spPr/>
    </dgm:pt>
  </dgm:ptLst>
  <dgm:cxnLst>
    <dgm:cxn modelId="{BB998D0C-9E68-49A0-9318-D3D7664E55B1}" type="presOf" srcId="{1A65F1EE-FBC9-4A4F-8C9A-9D2F593CF8F3}" destId="{82DF49D8-1F33-44EA-878B-D9680543A7C2}" srcOrd="0" destOrd="0" presId="urn:microsoft.com/office/officeart/2005/8/layout/chevron2"/>
    <dgm:cxn modelId="{F5E9992C-B830-4546-820A-C3430A2730C0}" type="presOf" srcId="{BA62AC73-B14A-43AC-B049-38C4CB2C04CC}" destId="{B0206E9E-F65F-4518-A972-22B70317587F}" srcOrd="0" destOrd="0" presId="urn:microsoft.com/office/officeart/2005/8/layout/chevron2"/>
    <dgm:cxn modelId="{90CCBC37-3681-45C2-8DC0-DA0AB63E9EDA}" srcId="{A9CAFAC3-E990-44F6-BD7C-EF9AD057D3C6}" destId="{6B702169-BF84-4FB7-AA13-D8B164F8BDF7}" srcOrd="0" destOrd="0" parTransId="{7B061BBB-6B77-4053-BB25-48DE9E8DE516}" sibTransId="{26C7EFF2-5366-4A18-AC54-D43810CF413F}"/>
    <dgm:cxn modelId="{6B14FE4A-D096-47B8-A8F7-BF3E45FB84E6}" srcId="{A9CAFAC3-E990-44F6-BD7C-EF9AD057D3C6}" destId="{87A13A42-6BAB-4352-B35E-91B5E64ABDF5}" srcOrd="1" destOrd="0" parTransId="{D24AEDFB-5AB6-42A2-A109-E683FF57B4ED}" sibTransId="{DB11C53B-355D-4E6A-A794-4017713A23D8}"/>
    <dgm:cxn modelId="{4577FE4D-4B96-4428-8B36-38F58C8A67E6}" srcId="{273DEAB4-F0C9-4A37-B1D0-8FCEE6E7F7C2}" destId="{BA62AC73-B14A-43AC-B049-38C4CB2C04CC}" srcOrd="0" destOrd="0" parTransId="{094A692F-7D99-4EA2-9EB5-4E89081583D5}" sibTransId="{3F0130D4-54C6-4E57-BF51-BE994AA86487}"/>
    <dgm:cxn modelId="{17AA4452-5BD5-4708-B4CF-1E2240F8EEBB}" type="presOf" srcId="{87A13A42-6BAB-4352-B35E-91B5E64ABDF5}" destId="{D0F95FEF-3AC0-4BA8-893A-AE2FB4C65D80}" srcOrd="0" destOrd="1" presId="urn:microsoft.com/office/officeart/2005/8/layout/chevron2"/>
    <dgm:cxn modelId="{5C97C37D-8E87-4CE6-9E7C-E1AB10910E23}" srcId="{9E69FB93-B73E-4555-B2A4-77D3325B2405}" destId="{3F81CBAB-D031-4DCB-A4D6-65407115DBAE}" srcOrd="0" destOrd="0" parTransId="{EEEC0160-CF8B-4034-9BB1-F15A1DCABB93}" sibTransId="{6C512EFC-38E4-4C42-B13E-E1ED9394A02D}"/>
    <dgm:cxn modelId="{3F2A9085-745C-4BFE-8C63-FFF9AFE73142}" srcId="{9E69FB93-B73E-4555-B2A4-77D3325B2405}" destId="{297A6EE8-016D-47FD-8267-D6B883BBC337}" srcOrd="1" destOrd="0" parTransId="{D5E06E12-4ABD-4129-B671-0414B5CB6608}" sibTransId="{86F0D009-BEE1-44E0-BF79-34C7E1E908F2}"/>
    <dgm:cxn modelId="{6DCFAF98-9624-4E53-A6C9-745321B15FEE}" srcId="{1A65F1EE-FBC9-4A4F-8C9A-9D2F593CF8F3}" destId="{273DEAB4-F0C9-4A37-B1D0-8FCEE6E7F7C2}" srcOrd="2" destOrd="0" parTransId="{70058507-93D3-439A-88EC-E893A5A7D772}" sibTransId="{B0C2091E-9BDE-47C3-89C1-CD0E259EEF89}"/>
    <dgm:cxn modelId="{343529A2-10AC-4623-85F1-E2FBBC545D19}" srcId="{273DEAB4-F0C9-4A37-B1D0-8FCEE6E7F7C2}" destId="{FB47B8AF-E742-4FBA-92BA-4DAEB11680C6}" srcOrd="1" destOrd="0" parTransId="{3735D943-5FEE-4FCE-88C0-9663C33DB38D}" sibTransId="{D792C238-F13A-4041-B8FB-743336DA4ECF}"/>
    <dgm:cxn modelId="{B4B997B6-B0DD-447A-8AA5-8370ADE30325}" type="presOf" srcId="{A9CAFAC3-E990-44F6-BD7C-EF9AD057D3C6}" destId="{E6FFAF1B-14AE-4455-A901-B5F5A94E539B}" srcOrd="0" destOrd="0" presId="urn:microsoft.com/office/officeart/2005/8/layout/chevron2"/>
    <dgm:cxn modelId="{3BC86BBA-F92D-44D9-88F3-788D0B6CC9AA}" type="presOf" srcId="{3F81CBAB-D031-4DCB-A4D6-65407115DBAE}" destId="{2BCD972C-6E0F-4896-BA39-75C45B8C9576}" srcOrd="0" destOrd="0" presId="urn:microsoft.com/office/officeart/2005/8/layout/chevron2"/>
    <dgm:cxn modelId="{B01F3CC3-50C0-4E30-9A7A-D6E84B1CA08D}" srcId="{1A65F1EE-FBC9-4A4F-8C9A-9D2F593CF8F3}" destId="{A9CAFAC3-E990-44F6-BD7C-EF9AD057D3C6}" srcOrd="1" destOrd="0" parTransId="{01924487-E314-42F6-A2EE-F9F7946EFE54}" sibTransId="{8AB859B6-8594-4CE1-94A0-C97B04B66DD0}"/>
    <dgm:cxn modelId="{40DD13CC-62C7-40F7-9B99-B03EAADFE45E}" type="presOf" srcId="{FB47B8AF-E742-4FBA-92BA-4DAEB11680C6}" destId="{B0206E9E-F65F-4518-A972-22B70317587F}" srcOrd="0" destOrd="1" presId="urn:microsoft.com/office/officeart/2005/8/layout/chevron2"/>
    <dgm:cxn modelId="{629E47D2-00DB-44B4-9ED3-B8A520DF145D}" type="presOf" srcId="{9E69FB93-B73E-4555-B2A4-77D3325B2405}" destId="{AB484FC9-7385-4DB6-86C5-D9F19579D683}" srcOrd="0" destOrd="0" presId="urn:microsoft.com/office/officeart/2005/8/layout/chevron2"/>
    <dgm:cxn modelId="{F1F978D2-61BB-40AE-B835-48A3BE0C416D}" type="presOf" srcId="{6B702169-BF84-4FB7-AA13-D8B164F8BDF7}" destId="{D0F95FEF-3AC0-4BA8-893A-AE2FB4C65D80}" srcOrd="0" destOrd="0" presId="urn:microsoft.com/office/officeart/2005/8/layout/chevron2"/>
    <dgm:cxn modelId="{31BF3DE1-AA0E-42A7-96D7-0A275E8E843B}" type="presOf" srcId="{297A6EE8-016D-47FD-8267-D6B883BBC337}" destId="{2BCD972C-6E0F-4896-BA39-75C45B8C9576}" srcOrd="0" destOrd="1" presId="urn:microsoft.com/office/officeart/2005/8/layout/chevron2"/>
    <dgm:cxn modelId="{C54FE3E3-13E1-4565-B2D8-FD0B6214CBE7}" type="presOf" srcId="{273DEAB4-F0C9-4A37-B1D0-8FCEE6E7F7C2}" destId="{8355559D-7AC0-4F5C-B7E3-51B2D0883848}" srcOrd="0" destOrd="0" presId="urn:microsoft.com/office/officeart/2005/8/layout/chevron2"/>
    <dgm:cxn modelId="{4BE490F5-749F-412C-923F-80D2C0046B32}" srcId="{1A65F1EE-FBC9-4A4F-8C9A-9D2F593CF8F3}" destId="{9E69FB93-B73E-4555-B2A4-77D3325B2405}" srcOrd="0" destOrd="0" parTransId="{FECB2369-FA66-4C94-8CE0-E3D3CA160F7B}" sibTransId="{D89033B4-71B1-484E-809C-5DC835F5BD49}"/>
    <dgm:cxn modelId="{67AF3D91-A091-4AC7-A1B2-F44F3D63D9EF}" type="presParOf" srcId="{82DF49D8-1F33-44EA-878B-D9680543A7C2}" destId="{2EDBDC0B-910F-42C7-BED7-8608F3FC3CDF}" srcOrd="0" destOrd="0" presId="urn:microsoft.com/office/officeart/2005/8/layout/chevron2"/>
    <dgm:cxn modelId="{5E312696-8188-48E4-9B79-C44065CC1ED6}" type="presParOf" srcId="{2EDBDC0B-910F-42C7-BED7-8608F3FC3CDF}" destId="{AB484FC9-7385-4DB6-86C5-D9F19579D683}" srcOrd="0" destOrd="0" presId="urn:microsoft.com/office/officeart/2005/8/layout/chevron2"/>
    <dgm:cxn modelId="{500A83C4-E58E-4187-B249-344C0A80B704}" type="presParOf" srcId="{2EDBDC0B-910F-42C7-BED7-8608F3FC3CDF}" destId="{2BCD972C-6E0F-4896-BA39-75C45B8C9576}" srcOrd="1" destOrd="0" presId="urn:microsoft.com/office/officeart/2005/8/layout/chevron2"/>
    <dgm:cxn modelId="{9C18C5BD-94AA-494A-A9A9-2009365A2BEA}" type="presParOf" srcId="{82DF49D8-1F33-44EA-878B-D9680543A7C2}" destId="{85FD95D5-97FD-4102-BD93-495E7DD545D2}" srcOrd="1" destOrd="0" presId="urn:microsoft.com/office/officeart/2005/8/layout/chevron2"/>
    <dgm:cxn modelId="{D89F1BE7-5ECF-4795-8879-9A66A252E8EC}" type="presParOf" srcId="{82DF49D8-1F33-44EA-878B-D9680543A7C2}" destId="{3DD00993-F159-4674-822C-3584B0E04A0D}" srcOrd="2" destOrd="0" presId="urn:microsoft.com/office/officeart/2005/8/layout/chevron2"/>
    <dgm:cxn modelId="{80BCD18B-E483-4F2C-A21F-999985247928}" type="presParOf" srcId="{3DD00993-F159-4674-822C-3584B0E04A0D}" destId="{E6FFAF1B-14AE-4455-A901-B5F5A94E539B}" srcOrd="0" destOrd="0" presId="urn:microsoft.com/office/officeart/2005/8/layout/chevron2"/>
    <dgm:cxn modelId="{2D11B947-8C76-4E64-9D57-A570688981D8}" type="presParOf" srcId="{3DD00993-F159-4674-822C-3584B0E04A0D}" destId="{D0F95FEF-3AC0-4BA8-893A-AE2FB4C65D80}" srcOrd="1" destOrd="0" presId="urn:microsoft.com/office/officeart/2005/8/layout/chevron2"/>
    <dgm:cxn modelId="{9B26CC19-C63C-470D-95A3-7C3CE0637D38}" type="presParOf" srcId="{82DF49D8-1F33-44EA-878B-D9680543A7C2}" destId="{32E8F7B0-B29C-423F-A836-27A4B49AB0D1}" srcOrd="3" destOrd="0" presId="urn:microsoft.com/office/officeart/2005/8/layout/chevron2"/>
    <dgm:cxn modelId="{1D93489A-A32C-4950-8105-7B6C8A0693FB}" type="presParOf" srcId="{82DF49D8-1F33-44EA-878B-D9680543A7C2}" destId="{7424FEB9-D05D-4A25-9C35-5E0265154779}" srcOrd="4" destOrd="0" presId="urn:microsoft.com/office/officeart/2005/8/layout/chevron2"/>
    <dgm:cxn modelId="{CAE1DECA-FBDE-443B-A7D4-308D2E1DB74B}" type="presParOf" srcId="{7424FEB9-D05D-4A25-9C35-5E0265154779}" destId="{8355559D-7AC0-4F5C-B7E3-51B2D0883848}" srcOrd="0" destOrd="0" presId="urn:microsoft.com/office/officeart/2005/8/layout/chevron2"/>
    <dgm:cxn modelId="{A0282970-5243-47FC-AC7B-75FCD56F334C}" type="presParOf" srcId="{7424FEB9-D05D-4A25-9C35-5E0265154779}" destId="{B0206E9E-F65F-4518-A972-22B70317587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DC77A-D8CC-4469-B47D-0169F8CF693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kumimoji="1" lang="ja-JP" altLang="en-US"/>
        </a:p>
      </dgm:t>
    </dgm:pt>
    <dgm:pt modelId="{1D794E29-44A3-44F7-9292-0C55912D22D9}">
      <dgm:prSet phldrT="[テキスト]" custT="1"/>
      <dgm:spPr/>
      <dgm:t>
        <a:bodyPr/>
        <a:lstStyle/>
        <a:p>
          <a:r>
            <a:rPr kumimoji="1" lang="ja-JP" altLang="en-US" sz="3200" dirty="0"/>
            <a:t>コロナ禍</a:t>
          </a:r>
        </a:p>
      </dgm:t>
    </dgm:pt>
    <dgm:pt modelId="{A021B67F-0489-4820-9025-3FA59D6152EA}" type="parTrans" cxnId="{98E4DDF5-BD59-4D46-A185-E92AB58CDAED}">
      <dgm:prSet/>
      <dgm:spPr/>
      <dgm:t>
        <a:bodyPr/>
        <a:lstStyle/>
        <a:p>
          <a:endParaRPr kumimoji="1" lang="ja-JP" altLang="en-US"/>
        </a:p>
      </dgm:t>
    </dgm:pt>
    <dgm:pt modelId="{9DC43F7A-79F8-4E57-8675-709C8796F310}" type="sibTrans" cxnId="{98E4DDF5-BD59-4D46-A185-E92AB58CDAED}">
      <dgm:prSet/>
      <dgm:spPr/>
      <dgm:t>
        <a:bodyPr/>
        <a:lstStyle/>
        <a:p>
          <a:endParaRPr kumimoji="1" lang="ja-JP" altLang="en-US"/>
        </a:p>
      </dgm:t>
    </dgm:pt>
    <dgm:pt modelId="{13804482-529D-42C5-AA68-8F298AB37766}">
      <dgm:prSet phldrT="[テキスト]"/>
      <dgm:spPr/>
      <dgm:t>
        <a:bodyPr/>
        <a:lstStyle/>
        <a:p>
          <a:r>
            <a:rPr kumimoji="1" lang="ja-JP" altLang="en-US" dirty="0"/>
            <a:t>活動自粛による孤独感・不安</a:t>
          </a:r>
        </a:p>
      </dgm:t>
    </dgm:pt>
    <dgm:pt modelId="{8EA58A1E-92E2-4CCC-BCE4-B3EE2BB062D2}" type="parTrans" cxnId="{C7A7510A-F9C1-49FD-A1FF-8AEBE6BD6D8D}">
      <dgm:prSet/>
      <dgm:spPr/>
      <dgm:t>
        <a:bodyPr/>
        <a:lstStyle/>
        <a:p>
          <a:endParaRPr kumimoji="1" lang="ja-JP" altLang="en-US"/>
        </a:p>
      </dgm:t>
    </dgm:pt>
    <dgm:pt modelId="{C3C39F17-8C4D-4D77-A0EC-3A0854A3E45A}" type="sibTrans" cxnId="{C7A7510A-F9C1-49FD-A1FF-8AEBE6BD6D8D}">
      <dgm:prSet/>
      <dgm:spPr/>
      <dgm:t>
        <a:bodyPr/>
        <a:lstStyle/>
        <a:p>
          <a:endParaRPr kumimoji="1" lang="ja-JP" altLang="en-US"/>
        </a:p>
      </dgm:t>
    </dgm:pt>
    <dgm:pt modelId="{ECDB2CED-9280-4125-B479-B3575B156FFF}">
      <dgm:prSet phldrT="[テキスト]"/>
      <dgm:spPr/>
      <dgm:t>
        <a:bodyPr/>
        <a:lstStyle/>
        <a:p>
          <a:r>
            <a:rPr kumimoji="1" lang="ja-JP" altLang="en-US" dirty="0"/>
            <a:t>情報通信技術にできること</a:t>
          </a:r>
        </a:p>
      </dgm:t>
    </dgm:pt>
    <dgm:pt modelId="{6E15FABB-DA4B-47EC-9A4E-AE214CC92359}" type="parTrans" cxnId="{9255EDF6-CE56-421D-BDF1-952151B3FA9B}">
      <dgm:prSet/>
      <dgm:spPr/>
      <dgm:t>
        <a:bodyPr/>
        <a:lstStyle/>
        <a:p>
          <a:endParaRPr kumimoji="1" lang="ja-JP" altLang="en-US"/>
        </a:p>
      </dgm:t>
    </dgm:pt>
    <dgm:pt modelId="{B19821AB-A869-4CD5-BCF8-95375E3852F5}" type="sibTrans" cxnId="{9255EDF6-CE56-421D-BDF1-952151B3FA9B}">
      <dgm:prSet/>
      <dgm:spPr/>
      <dgm:t>
        <a:bodyPr/>
        <a:lstStyle/>
        <a:p>
          <a:endParaRPr kumimoji="1" lang="ja-JP" altLang="en-US"/>
        </a:p>
      </dgm:t>
    </dgm:pt>
    <dgm:pt modelId="{20BDF55F-D9C0-41D5-97EF-66258A1BA13B}">
      <dgm:prSet phldrT="[テキスト]"/>
      <dgm:spPr/>
      <dgm:t>
        <a:bodyPr/>
        <a:lstStyle/>
        <a:p>
          <a:r>
            <a:rPr kumimoji="1" lang="ja-JP" altLang="en-US" dirty="0"/>
            <a:t>→つながり体験の創出</a:t>
          </a:r>
        </a:p>
      </dgm:t>
    </dgm:pt>
    <dgm:pt modelId="{C5FE1929-9AEE-4155-A3DD-06D7BD92A81D}" type="parTrans" cxnId="{544334C6-989D-4CAF-9AA9-88B2E69F1952}">
      <dgm:prSet/>
      <dgm:spPr/>
      <dgm:t>
        <a:bodyPr/>
        <a:lstStyle/>
        <a:p>
          <a:endParaRPr kumimoji="1" lang="ja-JP" altLang="en-US"/>
        </a:p>
      </dgm:t>
    </dgm:pt>
    <dgm:pt modelId="{D758EB29-0311-4E58-9AFD-F334787F2BD6}" type="sibTrans" cxnId="{544334C6-989D-4CAF-9AA9-88B2E69F1952}">
      <dgm:prSet/>
      <dgm:spPr/>
      <dgm:t>
        <a:bodyPr/>
        <a:lstStyle/>
        <a:p>
          <a:endParaRPr kumimoji="1" lang="ja-JP" altLang="en-US"/>
        </a:p>
      </dgm:t>
    </dgm:pt>
    <dgm:pt modelId="{0B572381-B843-404D-80B0-FB57AF4F6161}" type="pres">
      <dgm:prSet presAssocID="{F23DC77A-D8CC-4469-B47D-0169F8CF693D}" presName="vert0" presStyleCnt="0">
        <dgm:presLayoutVars>
          <dgm:dir/>
          <dgm:animOne val="branch"/>
          <dgm:animLvl val="lvl"/>
        </dgm:presLayoutVars>
      </dgm:prSet>
      <dgm:spPr/>
    </dgm:pt>
    <dgm:pt modelId="{02D26323-A54D-4323-A25C-40D45CAA4940}" type="pres">
      <dgm:prSet presAssocID="{1D794E29-44A3-44F7-9292-0C55912D22D9}" presName="thickLine" presStyleLbl="alignNode1" presStyleIdx="0" presStyleCnt="1"/>
      <dgm:spPr/>
    </dgm:pt>
    <dgm:pt modelId="{3B382014-2069-4C7E-BA5B-CD9877E1738E}" type="pres">
      <dgm:prSet presAssocID="{1D794E29-44A3-44F7-9292-0C55912D22D9}" presName="horz1" presStyleCnt="0"/>
      <dgm:spPr/>
    </dgm:pt>
    <dgm:pt modelId="{574A953A-71E1-4D48-B46B-61D3E6FE3C3A}" type="pres">
      <dgm:prSet presAssocID="{1D794E29-44A3-44F7-9292-0C55912D22D9}" presName="tx1" presStyleLbl="revTx" presStyleIdx="0" presStyleCnt="4"/>
      <dgm:spPr/>
    </dgm:pt>
    <dgm:pt modelId="{E3DE8A9D-A718-47FA-91E8-790DA6E77090}" type="pres">
      <dgm:prSet presAssocID="{1D794E29-44A3-44F7-9292-0C55912D22D9}" presName="vert1" presStyleCnt="0"/>
      <dgm:spPr/>
    </dgm:pt>
    <dgm:pt modelId="{D4F920FE-1338-4588-A958-89BB8CDFF4B5}" type="pres">
      <dgm:prSet presAssocID="{13804482-529D-42C5-AA68-8F298AB37766}" presName="vertSpace2a" presStyleCnt="0"/>
      <dgm:spPr/>
    </dgm:pt>
    <dgm:pt modelId="{CDB01E3D-BEA8-40E8-94E9-4B186DC6CD55}" type="pres">
      <dgm:prSet presAssocID="{13804482-529D-42C5-AA68-8F298AB37766}" presName="horz2" presStyleCnt="0"/>
      <dgm:spPr/>
    </dgm:pt>
    <dgm:pt modelId="{40DFDF2A-14B1-4867-916F-541664A8E074}" type="pres">
      <dgm:prSet presAssocID="{13804482-529D-42C5-AA68-8F298AB37766}" presName="horzSpace2" presStyleCnt="0"/>
      <dgm:spPr/>
    </dgm:pt>
    <dgm:pt modelId="{C2A1FDDE-39C7-4D70-834C-9D0098FB507B}" type="pres">
      <dgm:prSet presAssocID="{13804482-529D-42C5-AA68-8F298AB37766}" presName="tx2" presStyleLbl="revTx" presStyleIdx="1" presStyleCnt="4"/>
      <dgm:spPr/>
    </dgm:pt>
    <dgm:pt modelId="{2456E763-5C9C-45C2-83AC-864BDEAD6E27}" type="pres">
      <dgm:prSet presAssocID="{13804482-529D-42C5-AA68-8F298AB37766}" presName="vert2" presStyleCnt="0"/>
      <dgm:spPr/>
    </dgm:pt>
    <dgm:pt modelId="{AE2E09E2-95CC-45EA-BA30-FD25E4A214E6}" type="pres">
      <dgm:prSet presAssocID="{13804482-529D-42C5-AA68-8F298AB37766}" presName="thinLine2b" presStyleLbl="callout" presStyleIdx="0" presStyleCnt="3"/>
      <dgm:spPr/>
    </dgm:pt>
    <dgm:pt modelId="{44706A88-42E1-4334-AE0C-9FF1B913B3D5}" type="pres">
      <dgm:prSet presAssocID="{13804482-529D-42C5-AA68-8F298AB37766}" presName="vertSpace2b" presStyleCnt="0"/>
      <dgm:spPr/>
    </dgm:pt>
    <dgm:pt modelId="{0C79B98E-15DF-459F-9631-376F06AA7394}" type="pres">
      <dgm:prSet presAssocID="{ECDB2CED-9280-4125-B479-B3575B156FFF}" presName="horz2" presStyleCnt="0"/>
      <dgm:spPr/>
    </dgm:pt>
    <dgm:pt modelId="{51C03E15-B7F0-49E6-8D8F-44D4D1248866}" type="pres">
      <dgm:prSet presAssocID="{ECDB2CED-9280-4125-B479-B3575B156FFF}" presName="horzSpace2" presStyleCnt="0"/>
      <dgm:spPr/>
    </dgm:pt>
    <dgm:pt modelId="{B8E09E3D-55F6-45D6-86F0-7BFCB30B3D78}" type="pres">
      <dgm:prSet presAssocID="{ECDB2CED-9280-4125-B479-B3575B156FFF}" presName="tx2" presStyleLbl="revTx" presStyleIdx="2" presStyleCnt="4"/>
      <dgm:spPr/>
    </dgm:pt>
    <dgm:pt modelId="{BC0E7AFE-F42A-4491-847F-486BF05B1BC2}" type="pres">
      <dgm:prSet presAssocID="{ECDB2CED-9280-4125-B479-B3575B156FFF}" presName="vert2" presStyleCnt="0"/>
      <dgm:spPr/>
    </dgm:pt>
    <dgm:pt modelId="{56DDFD2F-B99A-4996-BADC-E6CBCB17668B}" type="pres">
      <dgm:prSet presAssocID="{ECDB2CED-9280-4125-B479-B3575B156FFF}" presName="thinLine2b" presStyleLbl="callout" presStyleIdx="1" presStyleCnt="3"/>
      <dgm:spPr/>
    </dgm:pt>
    <dgm:pt modelId="{8E6352BA-3258-4760-BFF7-B7278C9E5E7C}" type="pres">
      <dgm:prSet presAssocID="{ECDB2CED-9280-4125-B479-B3575B156FFF}" presName="vertSpace2b" presStyleCnt="0"/>
      <dgm:spPr/>
    </dgm:pt>
    <dgm:pt modelId="{3AFA6D75-A604-49CA-AD2F-112F59AA7574}" type="pres">
      <dgm:prSet presAssocID="{20BDF55F-D9C0-41D5-97EF-66258A1BA13B}" presName="horz2" presStyleCnt="0"/>
      <dgm:spPr/>
    </dgm:pt>
    <dgm:pt modelId="{C7A2D3DD-B6BF-42EB-AB3D-446C8AACED3A}" type="pres">
      <dgm:prSet presAssocID="{20BDF55F-D9C0-41D5-97EF-66258A1BA13B}" presName="horzSpace2" presStyleCnt="0"/>
      <dgm:spPr/>
    </dgm:pt>
    <dgm:pt modelId="{D3C35553-BCAC-4330-BC4D-4A39A9BBC5C1}" type="pres">
      <dgm:prSet presAssocID="{20BDF55F-D9C0-41D5-97EF-66258A1BA13B}" presName="tx2" presStyleLbl="revTx" presStyleIdx="3" presStyleCnt="4"/>
      <dgm:spPr/>
    </dgm:pt>
    <dgm:pt modelId="{A9EB085F-09A7-4698-B407-AF8D882110C5}" type="pres">
      <dgm:prSet presAssocID="{20BDF55F-D9C0-41D5-97EF-66258A1BA13B}" presName="vert2" presStyleCnt="0"/>
      <dgm:spPr/>
    </dgm:pt>
    <dgm:pt modelId="{5A1F1336-28D6-4F86-B12C-94BD99A549AD}" type="pres">
      <dgm:prSet presAssocID="{20BDF55F-D9C0-41D5-97EF-66258A1BA13B}" presName="thinLine2b" presStyleLbl="callout" presStyleIdx="2" presStyleCnt="3"/>
      <dgm:spPr/>
    </dgm:pt>
    <dgm:pt modelId="{819F94F8-D037-425D-9C3B-1739CBA31000}" type="pres">
      <dgm:prSet presAssocID="{20BDF55F-D9C0-41D5-97EF-66258A1BA13B}" presName="vertSpace2b" presStyleCnt="0"/>
      <dgm:spPr/>
    </dgm:pt>
  </dgm:ptLst>
  <dgm:cxnLst>
    <dgm:cxn modelId="{C7A7510A-F9C1-49FD-A1FF-8AEBE6BD6D8D}" srcId="{1D794E29-44A3-44F7-9292-0C55912D22D9}" destId="{13804482-529D-42C5-AA68-8F298AB37766}" srcOrd="0" destOrd="0" parTransId="{8EA58A1E-92E2-4CCC-BCE4-B3EE2BB062D2}" sibTransId="{C3C39F17-8C4D-4D77-A0EC-3A0854A3E45A}"/>
    <dgm:cxn modelId="{E306CB0C-48F4-4F70-9A54-139BBA1E83B8}" type="presOf" srcId="{1D794E29-44A3-44F7-9292-0C55912D22D9}" destId="{574A953A-71E1-4D48-B46B-61D3E6FE3C3A}" srcOrd="0" destOrd="0" presId="urn:microsoft.com/office/officeart/2008/layout/LinedList"/>
    <dgm:cxn modelId="{898704A1-E5A5-41BD-8346-DD3EECF6DB87}" type="presOf" srcId="{F23DC77A-D8CC-4469-B47D-0169F8CF693D}" destId="{0B572381-B843-404D-80B0-FB57AF4F6161}" srcOrd="0" destOrd="0" presId="urn:microsoft.com/office/officeart/2008/layout/LinedList"/>
    <dgm:cxn modelId="{544334C6-989D-4CAF-9AA9-88B2E69F1952}" srcId="{1D794E29-44A3-44F7-9292-0C55912D22D9}" destId="{20BDF55F-D9C0-41D5-97EF-66258A1BA13B}" srcOrd="2" destOrd="0" parTransId="{C5FE1929-9AEE-4155-A3DD-06D7BD92A81D}" sibTransId="{D758EB29-0311-4E58-9AFD-F334787F2BD6}"/>
    <dgm:cxn modelId="{24D1B7D3-E6BF-47AA-BFC4-AC0291CC20FE}" type="presOf" srcId="{13804482-529D-42C5-AA68-8F298AB37766}" destId="{C2A1FDDE-39C7-4D70-834C-9D0098FB507B}" srcOrd="0" destOrd="0" presId="urn:microsoft.com/office/officeart/2008/layout/LinedList"/>
    <dgm:cxn modelId="{F5D560DD-A169-4D54-8456-25825F21FFB6}" type="presOf" srcId="{20BDF55F-D9C0-41D5-97EF-66258A1BA13B}" destId="{D3C35553-BCAC-4330-BC4D-4A39A9BBC5C1}" srcOrd="0" destOrd="0" presId="urn:microsoft.com/office/officeart/2008/layout/LinedList"/>
    <dgm:cxn modelId="{E5756CE6-7503-41FA-9B33-E3D8CA769282}" type="presOf" srcId="{ECDB2CED-9280-4125-B479-B3575B156FFF}" destId="{B8E09E3D-55F6-45D6-86F0-7BFCB30B3D78}" srcOrd="0" destOrd="0" presId="urn:microsoft.com/office/officeart/2008/layout/LinedList"/>
    <dgm:cxn modelId="{98E4DDF5-BD59-4D46-A185-E92AB58CDAED}" srcId="{F23DC77A-D8CC-4469-B47D-0169F8CF693D}" destId="{1D794E29-44A3-44F7-9292-0C55912D22D9}" srcOrd="0" destOrd="0" parTransId="{A021B67F-0489-4820-9025-3FA59D6152EA}" sibTransId="{9DC43F7A-79F8-4E57-8675-709C8796F310}"/>
    <dgm:cxn modelId="{9255EDF6-CE56-421D-BDF1-952151B3FA9B}" srcId="{1D794E29-44A3-44F7-9292-0C55912D22D9}" destId="{ECDB2CED-9280-4125-B479-B3575B156FFF}" srcOrd="1" destOrd="0" parTransId="{6E15FABB-DA4B-47EC-9A4E-AE214CC92359}" sibTransId="{B19821AB-A869-4CD5-BCF8-95375E3852F5}"/>
    <dgm:cxn modelId="{03ED59A8-6AB6-49C3-8E90-2D5FA8D6F3B1}" type="presParOf" srcId="{0B572381-B843-404D-80B0-FB57AF4F6161}" destId="{02D26323-A54D-4323-A25C-40D45CAA4940}" srcOrd="0" destOrd="0" presId="urn:microsoft.com/office/officeart/2008/layout/LinedList"/>
    <dgm:cxn modelId="{0390E1A2-EDA6-448E-A767-D6229A5D7B99}" type="presParOf" srcId="{0B572381-B843-404D-80B0-FB57AF4F6161}" destId="{3B382014-2069-4C7E-BA5B-CD9877E1738E}" srcOrd="1" destOrd="0" presId="urn:microsoft.com/office/officeart/2008/layout/LinedList"/>
    <dgm:cxn modelId="{3FFFD620-CE12-410B-A167-0CC1DBFEB341}" type="presParOf" srcId="{3B382014-2069-4C7E-BA5B-CD9877E1738E}" destId="{574A953A-71E1-4D48-B46B-61D3E6FE3C3A}" srcOrd="0" destOrd="0" presId="urn:microsoft.com/office/officeart/2008/layout/LinedList"/>
    <dgm:cxn modelId="{089C7A8C-DE89-4EC0-9491-D88C11496B64}" type="presParOf" srcId="{3B382014-2069-4C7E-BA5B-CD9877E1738E}" destId="{E3DE8A9D-A718-47FA-91E8-790DA6E77090}" srcOrd="1" destOrd="0" presId="urn:microsoft.com/office/officeart/2008/layout/LinedList"/>
    <dgm:cxn modelId="{82AAC108-CE20-4A73-80A0-041696DB3306}" type="presParOf" srcId="{E3DE8A9D-A718-47FA-91E8-790DA6E77090}" destId="{D4F920FE-1338-4588-A958-89BB8CDFF4B5}" srcOrd="0" destOrd="0" presId="urn:microsoft.com/office/officeart/2008/layout/LinedList"/>
    <dgm:cxn modelId="{DA8AF113-E283-4650-AFDF-995A28A1ADF3}" type="presParOf" srcId="{E3DE8A9D-A718-47FA-91E8-790DA6E77090}" destId="{CDB01E3D-BEA8-40E8-94E9-4B186DC6CD55}" srcOrd="1" destOrd="0" presId="urn:microsoft.com/office/officeart/2008/layout/LinedList"/>
    <dgm:cxn modelId="{CE841D29-8BE2-404D-BC63-B6EB683A814D}" type="presParOf" srcId="{CDB01E3D-BEA8-40E8-94E9-4B186DC6CD55}" destId="{40DFDF2A-14B1-4867-916F-541664A8E074}" srcOrd="0" destOrd="0" presId="urn:microsoft.com/office/officeart/2008/layout/LinedList"/>
    <dgm:cxn modelId="{85AC9CE4-1DBD-4CD3-8E0A-0A3861AB8CAA}" type="presParOf" srcId="{CDB01E3D-BEA8-40E8-94E9-4B186DC6CD55}" destId="{C2A1FDDE-39C7-4D70-834C-9D0098FB507B}" srcOrd="1" destOrd="0" presId="urn:microsoft.com/office/officeart/2008/layout/LinedList"/>
    <dgm:cxn modelId="{7BBE24C8-52E0-4DB3-A88E-FC9A003DEB46}" type="presParOf" srcId="{CDB01E3D-BEA8-40E8-94E9-4B186DC6CD55}" destId="{2456E763-5C9C-45C2-83AC-864BDEAD6E27}" srcOrd="2" destOrd="0" presId="urn:microsoft.com/office/officeart/2008/layout/LinedList"/>
    <dgm:cxn modelId="{A14691F7-E7EB-4453-91E5-0318F70785FB}" type="presParOf" srcId="{E3DE8A9D-A718-47FA-91E8-790DA6E77090}" destId="{AE2E09E2-95CC-45EA-BA30-FD25E4A214E6}" srcOrd="2" destOrd="0" presId="urn:microsoft.com/office/officeart/2008/layout/LinedList"/>
    <dgm:cxn modelId="{D389DA9B-3B0F-4652-8ED0-6BE90B33611F}" type="presParOf" srcId="{E3DE8A9D-A718-47FA-91E8-790DA6E77090}" destId="{44706A88-42E1-4334-AE0C-9FF1B913B3D5}" srcOrd="3" destOrd="0" presId="urn:microsoft.com/office/officeart/2008/layout/LinedList"/>
    <dgm:cxn modelId="{0C662694-82A3-409C-99EE-59B20D2CB275}" type="presParOf" srcId="{E3DE8A9D-A718-47FA-91E8-790DA6E77090}" destId="{0C79B98E-15DF-459F-9631-376F06AA7394}" srcOrd="4" destOrd="0" presId="urn:microsoft.com/office/officeart/2008/layout/LinedList"/>
    <dgm:cxn modelId="{F298B550-A642-4E41-ABF5-B698DB1DE214}" type="presParOf" srcId="{0C79B98E-15DF-459F-9631-376F06AA7394}" destId="{51C03E15-B7F0-49E6-8D8F-44D4D1248866}" srcOrd="0" destOrd="0" presId="urn:microsoft.com/office/officeart/2008/layout/LinedList"/>
    <dgm:cxn modelId="{2CCBD121-D04D-4351-B7D1-17DBE0E5210F}" type="presParOf" srcId="{0C79B98E-15DF-459F-9631-376F06AA7394}" destId="{B8E09E3D-55F6-45D6-86F0-7BFCB30B3D78}" srcOrd="1" destOrd="0" presId="urn:microsoft.com/office/officeart/2008/layout/LinedList"/>
    <dgm:cxn modelId="{F31BC65A-66C3-4BEA-B204-5F767B5A2773}" type="presParOf" srcId="{0C79B98E-15DF-459F-9631-376F06AA7394}" destId="{BC0E7AFE-F42A-4491-847F-486BF05B1BC2}" srcOrd="2" destOrd="0" presId="urn:microsoft.com/office/officeart/2008/layout/LinedList"/>
    <dgm:cxn modelId="{19C51F93-DFA6-450F-A6F2-E6F6D65A669F}" type="presParOf" srcId="{E3DE8A9D-A718-47FA-91E8-790DA6E77090}" destId="{56DDFD2F-B99A-4996-BADC-E6CBCB17668B}" srcOrd="5" destOrd="0" presId="urn:microsoft.com/office/officeart/2008/layout/LinedList"/>
    <dgm:cxn modelId="{8A993347-C0C4-4A8E-B83E-DC10A92ECBE3}" type="presParOf" srcId="{E3DE8A9D-A718-47FA-91E8-790DA6E77090}" destId="{8E6352BA-3258-4760-BFF7-B7278C9E5E7C}" srcOrd="6" destOrd="0" presId="urn:microsoft.com/office/officeart/2008/layout/LinedList"/>
    <dgm:cxn modelId="{AC84D8B8-389F-492F-ACA9-4F02C7B995BB}" type="presParOf" srcId="{E3DE8A9D-A718-47FA-91E8-790DA6E77090}" destId="{3AFA6D75-A604-49CA-AD2F-112F59AA7574}" srcOrd="7" destOrd="0" presId="urn:microsoft.com/office/officeart/2008/layout/LinedList"/>
    <dgm:cxn modelId="{7E72161D-E82E-461A-AE51-502149D6BB20}" type="presParOf" srcId="{3AFA6D75-A604-49CA-AD2F-112F59AA7574}" destId="{C7A2D3DD-B6BF-42EB-AB3D-446C8AACED3A}" srcOrd="0" destOrd="0" presId="urn:microsoft.com/office/officeart/2008/layout/LinedList"/>
    <dgm:cxn modelId="{8ABFF52B-7FA9-4B10-BD72-7A3B471A776B}" type="presParOf" srcId="{3AFA6D75-A604-49CA-AD2F-112F59AA7574}" destId="{D3C35553-BCAC-4330-BC4D-4A39A9BBC5C1}" srcOrd="1" destOrd="0" presId="urn:microsoft.com/office/officeart/2008/layout/LinedList"/>
    <dgm:cxn modelId="{82131E4F-15B8-4332-AF41-0A4931DA2A19}" type="presParOf" srcId="{3AFA6D75-A604-49CA-AD2F-112F59AA7574}" destId="{A9EB085F-09A7-4698-B407-AF8D882110C5}" srcOrd="2" destOrd="0" presId="urn:microsoft.com/office/officeart/2008/layout/LinedList"/>
    <dgm:cxn modelId="{DAA64B97-A995-4616-9769-A784ABA21EEF}" type="presParOf" srcId="{E3DE8A9D-A718-47FA-91E8-790DA6E77090}" destId="{5A1F1336-28D6-4F86-B12C-94BD99A549AD}" srcOrd="8" destOrd="0" presId="urn:microsoft.com/office/officeart/2008/layout/LinedList"/>
    <dgm:cxn modelId="{69E8240D-8556-4DF9-9BAA-0D07A25DF254}" type="presParOf" srcId="{E3DE8A9D-A718-47FA-91E8-790DA6E77090}" destId="{819F94F8-D037-425D-9C3B-1739CBA3100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58A2E1-1FB6-4C08-847B-F04A2FA69E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553DF01B-8F34-4680-A511-B050834B73F6}">
      <dgm:prSet/>
      <dgm:spPr/>
      <dgm:t>
        <a:bodyPr/>
        <a:lstStyle/>
        <a:p>
          <a:r>
            <a:rPr kumimoji="1" lang="ja-JP" dirty="0"/>
            <a:t>東京医科歯科大学 国際健康推進医学分野 </a:t>
          </a:r>
          <a:r>
            <a:rPr kumimoji="1" lang="ja-JP" b="1" dirty="0"/>
            <a:t>藤原武男教授</a:t>
          </a:r>
          <a:r>
            <a:rPr kumimoji="1" lang="ja-JP" dirty="0"/>
            <a:t>によると・・・</a:t>
          </a:r>
          <a:endParaRPr lang="ja-JP" dirty="0"/>
        </a:p>
      </dgm:t>
    </dgm:pt>
    <dgm:pt modelId="{8AACA3E8-0E51-4C07-85C1-C5754C793E2A}" type="parTrans" cxnId="{E9B487CA-8672-41E0-8696-FA71ED57D83E}">
      <dgm:prSet/>
      <dgm:spPr/>
      <dgm:t>
        <a:bodyPr/>
        <a:lstStyle/>
        <a:p>
          <a:endParaRPr kumimoji="1" lang="ja-JP" altLang="en-US"/>
        </a:p>
      </dgm:t>
    </dgm:pt>
    <dgm:pt modelId="{8FB97F99-BB73-4F85-8D79-1CE1D62A74E0}" type="sibTrans" cxnId="{E9B487CA-8672-41E0-8696-FA71ED57D83E}">
      <dgm:prSet/>
      <dgm:spPr/>
      <dgm:t>
        <a:bodyPr/>
        <a:lstStyle/>
        <a:p>
          <a:endParaRPr kumimoji="1" lang="ja-JP" altLang="en-US"/>
        </a:p>
      </dgm:t>
    </dgm:pt>
    <dgm:pt modelId="{E2B5C7D5-4946-4A14-8BD7-B4E3624740A9}">
      <dgm:prSet custT="1"/>
      <dgm:spPr/>
      <dgm:t>
        <a:bodyPr/>
        <a:lstStyle/>
        <a:p>
          <a:r>
            <a:rPr kumimoji="1" lang="ja-JP" altLang="en-US" sz="2400" dirty="0"/>
            <a:t>つながりを作ることで自分の健康も増進する</a:t>
          </a:r>
          <a:endParaRPr lang="ja-JP" altLang="en-US" sz="2400" dirty="0"/>
        </a:p>
      </dgm:t>
    </dgm:pt>
    <dgm:pt modelId="{4635EDDA-94FF-445E-8938-47378611BDAD}" type="parTrans" cxnId="{EA27F47E-C369-4A07-9A0C-DAC6F9160787}">
      <dgm:prSet/>
      <dgm:spPr/>
      <dgm:t>
        <a:bodyPr/>
        <a:lstStyle/>
        <a:p>
          <a:endParaRPr kumimoji="1" lang="ja-JP" altLang="en-US"/>
        </a:p>
      </dgm:t>
    </dgm:pt>
    <dgm:pt modelId="{EF14160A-D0C8-4165-B714-211EF84CE9ED}" type="sibTrans" cxnId="{EA27F47E-C369-4A07-9A0C-DAC6F9160787}">
      <dgm:prSet/>
      <dgm:spPr/>
      <dgm:t>
        <a:bodyPr/>
        <a:lstStyle/>
        <a:p>
          <a:endParaRPr kumimoji="1" lang="ja-JP" altLang="en-US"/>
        </a:p>
      </dgm:t>
    </dgm:pt>
    <dgm:pt modelId="{D6A3A39B-00C1-41E3-9FD4-D30ECB6EC303}">
      <dgm:prSet custT="1"/>
      <dgm:spPr/>
      <dgm:t>
        <a:bodyPr/>
        <a:lstStyle/>
        <a:p>
          <a:r>
            <a:rPr kumimoji="1" lang="ja-JP" altLang="en-US" sz="2400" dirty="0"/>
            <a:t>つながっている人の健康も増進する</a:t>
          </a:r>
          <a:endParaRPr lang="ja-JP" altLang="en-US" sz="2400" dirty="0"/>
        </a:p>
      </dgm:t>
    </dgm:pt>
    <dgm:pt modelId="{6B82E9C4-792F-46AB-A091-ED3DB76BF6E6}" type="parTrans" cxnId="{82EACE57-A2DB-461A-8726-151AFBA83D1F}">
      <dgm:prSet/>
      <dgm:spPr/>
      <dgm:t>
        <a:bodyPr/>
        <a:lstStyle/>
        <a:p>
          <a:endParaRPr kumimoji="1" lang="ja-JP" altLang="en-US"/>
        </a:p>
      </dgm:t>
    </dgm:pt>
    <dgm:pt modelId="{A0AF8395-FE89-4012-ACF9-7B17357D39DF}" type="sibTrans" cxnId="{82EACE57-A2DB-461A-8726-151AFBA83D1F}">
      <dgm:prSet/>
      <dgm:spPr/>
      <dgm:t>
        <a:bodyPr/>
        <a:lstStyle/>
        <a:p>
          <a:endParaRPr kumimoji="1" lang="ja-JP" altLang="en-US"/>
        </a:p>
      </dgm:t>
    </dgm:pt>
    <dgm:pt modelId="{0365C7D6-CEF3-4299-ACA9-E0589E6D7642}">
      <dgm:prSet custT="1"/>
      <dgm:spPr/>
      <dgm:t>
        <a:bodyPr/>
        <a:lstStyle/>
        <a:p>
          <a:r>
            <a:rPr kumimoji="1" lang="ja-JP" altLang="en-US" sz="2400" dirty="0"/>
            <a:t>同様の伝搬は幸福感でも確認されている</a:t>
          </a:r>
          <a:endParaRPr lang="ja-JP" altLang="en-US" sz="2400" dirty="0"/>
        </a:p>
      </dgm:t>
    </dgm:pt>
    <dgm:pt modelId="{376FFCF3-F42F-4E84-ACFC-785913488940}" type="parTrans" cxnId="{A785EB17-4849-430F-A4F8-CE7D586AAFD4}">
      <dgm:prSet/>
      <dgm:spPr/>
      <dgm:t>
        <a:bodyPr/>
        <a:lstStyle/>
        <a:p>
          <a:endParaRPr kumimoji="1" lang="ja-JP" altLang="en-US"/>
        </a:p>
      </dgm:t>
    </dgm:pt>
    <dgm:pt modelId="{467C1C5C-009E-4C70-AEF6-84652700D825}" type="sibTrans" cxnId="{A785EB17-4849-430F-A4F8-CE7D586AAFD4}">
      <dgm:prSet/>
      <dgm:spPr/>
      <dgm:t>
        <a:bodyPr/>
        <a:lstStyle/>
        <a:p>
          <a:endParaRPr kumimoji="1" lang="ja-JP" altLang="en-US"/>
        </a:p>
      </dgm:t>
    </dgm:pt>
    <dgm:pt modelId="{2E3F1C41-269C-4C45-A509-7554294EAF15}">
      <dgm:prSet/>
      <dgm:spPr/>
      <dgm:t>
        <a:bodyPr/>
        <a:lstStyle/>
        <a:p>
          <a:r>
            <a:rPr kumimoji="1" lang="ja-JP" altLang="en-US" dirty="0"/>
            <a:t>→「つながり」をソフトウェアを使って形成・発見して健康に！</a:t>
          </a:r>
          <a:endParaRPr kumimoji="1" lang="en-US" altLang="ja-JP" dirty="0"/>
        </a:p>
      </dgm:t>
    </dgm:pt>
    <dgm:pt modelId="{576609F0-1F6F-417A-80C6-23297E3DC9CE}" type="parTrans" cxnId="{DC723AE7-1BD8-460B-A102-E05EB01D024E}">
      <dgm:prSet/>
      <dgm:spPr/>
      <dgm:t>
        <a:bodyPr/>
        <a:lstStyle/>
        <a:p>
          <a:endParaRPr kumimoji="1" lang="ja-JP" altLang="en-US"/>
        </a:p>
      </dgm:t>
    </dgm:pt>
    <dgm:pt modelId="{99D9D997-FB5E-4433-A8A6-D457DD47CDE8}" type="sibTrans" cxnId="{DC723AE7-1BD8-460B-A102-E05EB01D024E}">
      <dgm:prSet/>
      <dgm:spPr/>
      <dgm:t>
        <a:bodyPr/>
        <a:lstStyle/>
        <a:p>
          <a:endParaRPr kumimoji="1" lang="ja-JP" altLang="en-US"/>
        </a:p>
      </dgm:t>
    </dgm:pt>
    <dgm:pt modelId="{5C450563-8481-4F32-8D41-CBC00BFCE546}" type="pres">
      <dgm:prSet presAssocID="{A258A2E1-1FB6-4C08-847B-F04A2FA69EE5}" presName="linear" presStyleCnt="0">
        <dgm:presLayoutVars>
          <dgm:animLvl val="lvl"/>
          <dgm:resizeHandles val="exact"/>
        </dgm:presLayoutVars>
      </dgm:prSet>
      <dgm:spPr/>
    </dgm:pt>
    <dgm:pt modelId="{2D385068-372A-4286-BBF8-E80DDC1A2D4C}" type="pres">
      <dgm:prSet presAssocID="{553DF01B-8F34-4680-A511-B050834B73F6}" presName="parentText" presStyleLbl="node1" presStyleIdx="0" presStyleCnt="2">
        <dgm:presLayoutVars>
          <dgm:chMax val="0"/>
          <dgm:bulletEnabled val="1"/>
        </dgm:presLayoutVars>
      </dgm:prSet>
      <dgm:spPr/>
    </dgm:pt>
    <dgm:pt modelId="{4EE44E39-359C-4A77-894A-FB3B8AFC957B}" type="pres">
      <dgm:prSet presAssocID="{553DF01B-8F34-4680-A511-B050834B73F6}" presName="childText" presStyleLbl="revTx" presStyleIdx="0" presStyleCnt="1">
        <dgm:presLayoutVars>
          <dgm:bulletEnabled val="1"/>
        </dgm:presLayoutVars>
      </dgm:prSet>
      <dgm:spPr/>
    </dgm:pt>
    <dgm:pt modelId="{1B953F7B-7940-4303-A5FA-74AD856DB062}" type="pres">
      <dgm:prSet presAssocID="{2E3F1C41-269C-4C45-A509-7554294EAF15}" presName="parentText" presStyleLbl="node1" presStyleIdx="1" presStyleCnt="2">
        <dgm:presLayoutVars>
          <dgm:chMax val="0"/>
          <dgm:bulletEnabled val="1"/>
        </dgm:presLayoutVars>
      </dgm:prSet>
      <dgm:spPr/>
    </dgm:pt>
  </dgm:ptLst>
  <dgm:cxnLst>
    <dgm:cxn modelId="{FA18A801-595A-4684-A481-29A66365BDF7}" type="presOf" srcId="{A258A2E1-1FB6-4C08-847B-F04A2FA69EE5}" destId="{5C450563-8481-4F32-8D41-CBC00BFCE546}" srcOrd="0" destOrd="0" presId="urn:microsoft.com/office/officeart/2005/8/layout/vList2"/>
    <dgm:cxn modelId="{2A012F03-BEC6-4392-98BD-6F45B7CCCA04}" type="presOf" srcId="{D6A3A39B-00C1-41E3-9FD4-D30ECB6EC303}" destId="{4EE44E39-359C-4A77-894A-FB3B8AFC957B}" srcOrd="0" destOrd="1" presId="urn:microsoft.com/office/officeart/2005/8/layout/vList2"/>
    <dgm:cxn modelId="{A785EB17-4849-430F-A4F8-CE7D586AAFD4}" srcId="{553DF01B-8F34-4680-A511-B050834B73F6}" destId="{0365C7D6-CEF3-4299-ACA9-E0589E6D7642}" srcOrd="2" destOrd="0" parTransId="{376FFCF3-F42F-4E84-ACFC-785913488940}" sibTransId="{467C1C5C-009E-4C70-AEF6-84652700D825}"/>
    <dgm:cxn modelId="{3DAF7A1E-052F-430E-BFEC-60535934F480}" type="presOf" srcId="{E2B5C7D5-4946-4A14-8BD7-B4E3624740A9}" destId="{4EE44E39-359C-4A77-894A-FB3B8AFC957B}" srcOrd="0" destOrd="0" presId="urn:microsoft.com/office/officeart/2005/8/layout/vList2"/>
    <dgm:cxn modelId="{82EACE57-A2DB-461A-8726-151AFBA83D1F}" srcId="{553DF01B-8F34-4680-A511-B050834B73F6}" destId="{D6A3A39B-00C1-41E3-9FD4-D30ECB6EC303}" srcOrd="1" destOrd="0" parTransId="{6B82E9C4-792F-46AB-A091-ED3DB76BF6E6}" sibTransId="{A0AF8395-FE89-4012-ACF9-7B17357D39DF}"/>
    <dgm:cxn modelId="{EA27F47E-C369-4A07-9A0C-DAC6F9160787}" srcId="{553DF01B-8F34-4680-A511-B050834B73F6}" destId="{E2B5C7D5-4946-4A14-8BD7-B4E3624740A9}" srcOrd="0" destOrd="0" parTransId="{4635EDDA-94FF-445E-8938-47378611BDAD}" sibTransId="{EF14160A-D0C8-4165-B714-211EF84CE9ED}"/>
    <dgm:cxn modelId="{04C12E87-45F0-49B5-ACD0-8CB1E19691B3}" type="presOf" srcId="{0365C7D6-CEF3-4299-ACA9-E0589E6D7642}" destId="{4EE44E39-359C-4A77-894A-FB3B8AFC957B}" srcOrd="0" destOrd="2" presId="urn:microsoft.com/office/officeart/2005/8/layout/vList2"/>
    <dgm:cxn modelId="{A9ED829B-FA42-402E-A5EE-FFFA227D7378}" type="presOf" srcId="{553DF01B-8F34-4680-A511-B050834B73F6}" destId="{2D385068-372A-4286-BBF8-E80DDC1A2D4C}" srcOrd="0" destOrd="0" presId="urn:microsoft.com/office/officeart/2005/8/layout/vList2"/>
    <dgm:cxn modelId="{E9B487CA-8672-41E0-8696-FA71ED57D83E}" srcId="{A258A2E1-1FB6-4C08-847B-F04A2FA69EE5}" destId="{553DF01B-8F34-4680-A511-B050834B73F6}" srcOrd="0" destOrd="0" parTransId="{8AACA3E8-0E51-4C07-85C1-C5754C793E2A}" sibTransId="{8FB97F99-BB73-4F85-8D79-1CE1D62A74E0}"/>
    <dgm:cxn modelId="{B3DB8CCA-9B6D-42EC-AE48-F3B8363F4DE3}" type="presOf" srcId="{2E3F1C41-269C-4C45-A509-7554294EAF15}" destId="{1B953F7B-7940-4303-A5FA-74AD856DB062}" srcOrd="0" destOrd="0" presId="urn:microsoft.com/office/officeart/2005/8/layout/vList2"/>
    <dgm:cxn modelId="{DC723AE7-1BD8-460B-A102-E05EB01D024E}" srcId="{A258A2E1-1FB6-4C08-847B-F04A2FA69EE5}" destId="{2E3F1C41-269C-4C45-A509-7554294EAF15}" srcOrd="1" destOrd="0" parTransId="{576609F0-1F6F-417A-80C6-23297E3DC9CE}" sibTransId="{99D9D997-FB5E-4433-A8A6-D457DD47CDE8}"/>
    <dgm:cxn modelId="{F82463C5-2200-4201-89DE-6118FAA0AB05}" type="presParOf" srcId="{5C450563-8481-4F32-8D41-CBC00BFCE546}" destId="{2D385068-372A-4286-BBF8-E80DDC1A2D4C}" srcOrd="0" destOrd="0" presId="urn:microsoft.com/office/officeart/2005/8/layout/vList2"/>
    <dgm:cxn modelId="{95FA7DC9-67C9-4715-927E-26A742536721}" type="presParOf" srcId="{5C450563-8481-4F32-8D41-CBC00BFCE546}" destId="{4EE44E39-359C-4A77-894A-FB3B8AFC957B}" srcOrd="1" destOrd="0" presId="urn:microsoft.com/office/officeart/2005/8/layout/vList2"/>
    <dgm:cxn modelId="{73061A5C-3063-4A61-BC1F-0043C294DDB5}" type="presParOf" srcId="{5C450563-8481-4F32-8D41-CBC00BFCE546}" destId="{1B953F7B-7940-4303-A5FA-74AD856DB06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D2E7C4-B64C-464C-9D16-BF20CB3387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1DEFFBB2-C66A-4A41-B724-02AF9D4D73B4}">
      <dgm:prSet custT="1"/>
      <dgm:spPr/>
      <dgm:t>
        <a:bodyPr/>
        <a:lstStyle/>
        <a:p>
          <a:r>
            <a:rPr lang="ja-JP" altLang="en-US" sz="2000" dirty="0"/>
            <a:t>「つながり」を作ることができるソフトウェア</a:t>
          </a:r>
          <a:endParaRPr lang="ja-JP" sz="2000" dirty="0">
            <a:solidFill>
              <a:srgbClr val="FF0000"/>
            </a:solidFill>
          </a:endParaRPr>
        </a:p>
      </dgm:t>
    </dgm:pt>
    <dgm:pt modelId="{663E6E33-96CD-4A72-950C-19C5F8C7DEB6}" type="parTrans" cxnId="{C0BA45CF-B880-4DD3-A725-3B13B8971529}">
      <dgm:prSet/>
      <dgm:spPr/>
      <dgm:t>
        <a:bodyPr/>
        <a:lstStyle/>
        <a:p>
          <a:endParaRPr kumimoji="1" lang="ja-JP" altLang="en-US" sz="2000"/>
        </a:p>
      </dgm:t>
    </dgm:pt>
    <dgm:pt modelId="{02CCC70A-EC03-4852-A70B-7186947B1247}" type="sibTrans" cxnId="{C0BA45CF-B880-4DD3-A725-3B13B8971529}">
      <dgm:prSet/>
      <dgm:spPr/>
      <dgm:t>
        <a:bodyPr/>
        <a:lstStyle/>
        <a:p>
          <a:endParaRPr kumimoji="1" lang="ja-JP" altLang="en-US" sz="2000"/>
        </a:p>
      </dgm:t>
    </dgm:pt>
    <dgm:pt modelId="{B7B5FF7A-D671-4CD5-8F1C-6BED0E7752D8}">
      <dgm:prSet custT="1"/>
      <dgm:spPr/>
      <dgm:t>
        <a:bodyPr/>
        <a:lstStyle/>
        <a:p>
          <a:r>
            <a:rPr lang="ja-JP" altLang="en-US" sz="2000" dirty="0"/>
            <a:t>イベント機能でユーザーたちの交流を促す</a:t>
          </a:r>
          <a:endParaRPr lang="ja-JP" sz="2000" dirty="0"/>
        </a:p>
      </dgm:t>
    </dgm:pt>
    <dgm:pt modelId="{036E52D4-4286-43AD-93D0-8BDD329A0F94}" type="parTrans" cxnId="{1AA04220-CA39-4F68-860C-2084FC3099AF}">
      <dgm:prSet/>
      <dgm:spPr/>
      <dgm:t>
        <a:bodyPr/>
        <a:lstStyle/>
        <a:p>
          <a:endParaRPr kumimoji="1" lang="ja-JP" altLang="en-US" sz="2000"/>
        </a:p>
      </dgm:t>
    </dgm:pt>
    <dgm:pt modelId="{B88CB892-BF37-4201-BF6B-7B5D693CB157}" type="sibTrans" cxnId="{1AA04220-CA39-4F68-860C-2084FC3099AF}">
      <dgm:prSet/>
      <dgm:spPr/>
      <dgm:t>
        <a:bodyPr/>
        <a:lstStyle/>
        <a:p>
          <a:endParaRPr kumimoji="1" lang="ja-JP" altLang="en-US" sz="2000"/>
        </a:p>
      </dgm:t>
    </dgm:pt>
    <dgm:pt modelId="{8AEF6E7C-EBAE-4D42-AD4A-65E8814FECA6}">
      <dgm:prSet custT="1"/>
      <dgm:spPr/>
      <dgm:t>
        <a:bodyPr/>
        <a:lstStyle/>
        <a:p>
          <a:r>
            <a:rPr lang="ja-JP" altLang="en-US" sz="2000" dirty="0"/>
            <a:t>交流では「</a:t>
          </a:r>
          <a:r>
            <a:rPr lang="ja-JP" altLang="en-US" sz="2000" dirty="0">
              <a:solidFill>
                <a:schemeClr val="bg1"/>
              </a:solidFill>
            </a:rPr>
            <a:t>新しいつながり</a:t>
          </a:r>
          <a:r>
            <a:rPr lang="ja-JP" altLang="en-US" sz="2000" dirty="0"/>
            <a:t>」を形成できるように工夫をする</a:t>
          </a:r>
        </a:p>
      </dgm:t>
    </dgm:pt>
    <dgm:pt modelId="{3171E895-EEC4-45C2-8C9C-09210B5332EA}" type="parTrans" cxnId="{85F206D6-8E39-4E7E-8E8F-616B6056A5AC}">
      <dgm:prSet/>
      <dgm:spPr/>
      <dgm:t>
        <a:bodyPr/>
        <a:lstStyle/>
        <a:p>
          <a:endParaRPr kumimoji="1" lang="ja-JP" altLang="en-US" sz="2000"/>
        </a:p>
      </dgm:t>
    </dgm:pt>
    <dgm:pt modelId="{FF4431B8-8B40-4669-8015-20DFD76117C1}" type="sibTrans" cxnId="{85F206D6-8E39-4E7E-8E8F-616B6056A5AC}">
      <dgm:prSet/>
      <dgm:spPr/>
      <dgm:t>
        <a:bodyPr/>
        <a:lstStyle/>
        <a:p>
          <a:endParaRPr kumimoji="1" lang="ja-JP" altLang="en-US" sz="2000"/>
        </a:p>
      </dgm:t>
    </dgm:pt>
    <dgm:pt modelId="{46CE9DB3-C4BE-4343-AF91-183C77A1A7F5}" type="pres">
      <dgm:prSet presAssocID="{D5D2E7C4-B64C-464C-9D16-BF20CB33874F}" presName="linear" presStyleCnt="0">
        <dgm:presLayoutVars>
          <dgm:animLvl val="lvl"/>
          <dgm:resizeHandles val="exact"/>
        </dgm:presLayoutVars>
      </dgm:prSet>
      <dgm:spPr/>
    </dgm:pt>
    <dgm:pt modelId="{21C9AB11-49C4-4236-9AC8-5795D94842E4}" type="pres">
      <dgm:prSet presAssocID="{1DEFFBB2-C66A-4A41-B724-02AF9D4D73B4}" presName="parentText" presStyleLbl="node1" presStyleIdx="0" presStyleCnt="3">
        <dgm:presLayoutVars>
          <dgm:chMax val="0"/>
          <dgm:bulletEnabled val="1"/>
        </dgm:presLayoutVars>
      </dgm:prSet>
      <dgm:spPr/>
    </dgm:pt>
    <dgm:pt modelId="{0C882122-EB4D-497B-9FF7-1C3F0326AEB8}" type="pres">
      <dgm:prSet presAssocID="{02CCC70A-EC03-4852-A70B-7186947B1247}" presName="spacer" presStyleCnt="0"/>
      <dgm:spPr/>
    </dgm:pt>
    <dgm:pt modelId="{9CEEDDEE-60D6-447C-883C-07B9E4F6D173}" type="pres">
      <dgm:prSet presAssocID="{B7B5FF7A-D671-4CD5-8F1C-6BED0E7752D8}" presName="parentText" presStyleLbl="node1" presStyleIdx="1" presStyleCnt="3">
        <dgm:presLayoutVars>
          <dgm:chMax val="0"/>
          <dgm:bulletEnabled val="1"/>
        </dgm:presLayoutVars>
      </dgm:prSet>
      <dgm:spPr/>
    </dgm:pt>
    <dgm:pt modelId="{D6D16EEC-48AD-4C1F-B514-B84AC18896A0}" type="pres">
      <dgm:prSet presAssocID="{B88CB892-BF37-4201-BF6B-7B5D693CB157}" presName="spacer" presStyleCnt="0"/>
      <dgm:spPr/>
    </dgm:pt>
    <dgm:pt modelId="{72A58750-CD15-4829-941B-2C1D3338F939}" type="pres">
      <dgm:prSet presAssocID="{8AEF6E7C-EBAE-4D42-AD4A-65E8814FECA6}" presName="parentText" presStyleLbl="node1" presStyleIdx="2" presStyleCnt="3">
        <dgm:presLayoutVars>
          <dgm:chMax val="0"/>
          <dgm:bulletEnabled val="1"/>
        </dgm:presLayoutVars>
      </dgm:prSet>
      <dgm:spPr/>
    </dgm:pt>
  </dgm:ptLst>
  <dgm:cxnLst>
    <dgm:cxn modelId="{1AA04220-CA39-4F68-860C-2084FC3099AF}" srcId="{D5D2E7C4-B64C-464C-9D16-BF20CB33874F}" destId="{B7B5FF7A-D671-4CD5-8F1C-6BED0E7752D8}" srcOrd="1" destOrd="0" parTransId="{036E52D4-4286-43AD-93D0-8BDD329A0F94}" sibTransId="{B88CB892-BF37-4201-BF6B-7B5D693CB157}"/>
    <dgm:cxn modelId="{08C35373-E562-4B75-B1E0-33635DF727BA}" type="presOf" srcId="{1DEFFBB2-C66A-4A41-B724-02AF9D4D73B4}" destId="{21C9AB11-49C4-4236-9AC8-5795D94842E4}" srcOrd="0" destOrd="0" presId="urn:microsoft.com/office/officeart/2005/8/layout/vList2"/>
    <dgm:cxn modelId="{AE756589-79AF-499F-A1D8-35868F18D927}" type="presOf" srcId="{D5D2E7C4-B64C-464C-9D16-BF20CB33874F}" destId="{46CE9DB3-C4BE-4343-AF91-183C77A1A7F5}" srcOrd="0" destOrd="0" presId="urn:microsoft.com/office/officeart/2005/8/layout/vList2"/>
    <dgm:cxn modelId="{AD9EFCAF-27FF-4C23-93D2-EF3F80977C25}" type="presOf" srcId="{8AEF6E7C-EBAE-4D42-AD4A-65E8814FECA6}" destId="{72A58750-CD15-4829-941B-2C1D3338F939}" srcOrd="0" destOrd="0" presId="urn:microsoft.com/office/officeart/2005/8/layout/vList2"/>
    <dgm:cxn modelId="{C0BA45CF-B880-4DD3-A725-3B13B8971529}" srcId="{D5D2E7C4-B64C-464C-9D16-BF20CB33874F}" destId="{1DEFFBB2-C66A-4A41-B724-02AF9D4D73B4}" srcOrd="0" destOrd="0" parTransId="{663E6E33-96CD-4A72-950C-19C5F8C7DEB6}" sibTransId="{02CCC70A-EC03-4852-A70B-7186947B1247}"/>
    <dgm:cxn modelId="{85F206D6-8E39-4E7E-8E8F-616B6056A5AC}" srcId="{D5D2E7C4-B64C-464C-9D16-BF20CB33874F}" destId="{8AEF6E7C-EBAE-4D42-AD4A-65E8814FECA6}" srcOrd="2" destOrd="0" parTransId="{3171E895-EEC4-45C2-8C9C-09210B5332EA}" sibTransId="{FF4431B8-8B40-4669-8015-20DFD76117C1}"/>
    <dgm:cxn modelId="{CBEA00F7-C92D-4F8F-98B6-5789DDB4A839}" type="presOf" srcId="{B7B5FF7A-D671-4CD5-8F1C-6BED0E7752D8}" destId="{9CEEDDEE-60D6-447C-883C-07B9E4F6D173}" srcOrd="0" destOrd="0" presId="urn:microsoft.com/office/officeart/2005/8/layout/vList2"/>
    <dgm:cxn modelId="{60095C7E-1E16-481C-9F5F-6F5DF27B448B}" type="presParOf" srcId="{46CE9DB3-C4BE-4343-AF91-183C77A1A7F5}" destId="{21C9AB11-49C4-4236-9AC8-5795D94842E4}" srcOrd="0" destOrd="0" presId="urn:microsoft.com/office/officeart/2005/8/layout/vList2"/>
    <dgm:cxn modelId="{D35026C1-9340-47E0-AEB4-83F98B48553B}" type="presParOf" srcId="{46CE9DB3-C4BE-4343-AF91-183C77A1A7F5}" destId="{0C882122-EB4D-497B-9FF7-1C3F0326AEB8}" srcOrd="1" destOrd="0" presId="urn:microsoft.com/office/officeart/2005/8/layout/vList2"/>
    <dgm:cxn modelId="{564A9CEB-E4AB-4E98-BB8A-EE772231E618}" type="presParOf" srcId="{46CE9DB3-C4BE-4343-AF91-183C77A1A7F5}" destId="{9CEEDDEE-60D6-447C-883C-07B9E4F6D173}" srcOrd="2" destOrd="0" presId="urn:microsoft.com/office/officeart/2005/8/layout/vList2"/>
    <dgm:cxn modelId="{A01BC323-7EC4-473E-ABFD-FF07978E5F29}" type="presParOf" srcId="{46CE9DB3-C4BE-4343-AF91-183C77A1A7F5}" destId="{D6D16EEC-48AD-4C1F-B514-B84AC18896A0}" srcOrd="3" destOrd="0" presId="urn:microsoft.com/office/officeart/2005/8/layout/vList2"/>
    <dgm:cxn modelId="{5AFFD6CE-E3B0-44EA-9CDE-DD1EC5C7281F}" type="presParOf" srcId="{46CE9DB3-C4BE-4343-AF91-183C77A1A7F5}" destId="{72A58750-CD15-4829-941B-2C1D3338F9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DB7761-EE9B-462C-B174-C12DBA9737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E11A8CF7-035D-4282-964E-4B3B70A03C46}">
      <dgm:prSet phldrT="[テキスト]"/>
      <dgm:spPr/>
      <dgm:t>
        <a:bodyPr/>
        <a:lstStyle/>
        <a:p>
          <a:r>
            <a:rPr kumimoji="1" lang="ja-JP" altLang="en-US" dirty="0"/>
            <a:t>アカウント作成機能</a:t>
          </a:r>
        </a:p>
      </dgm:t>
    </dgm:pt>
    <dgm:pt modelId="{E7AFB0B4-D92F-42F2-B23C-5321A6DED8C0}" type="parTrans" cxnId="{BF6A5431-84F1-417A-A218-E6E070D79342}">
      <dgm:prSet/>
      <dgm:spPr/>
      <dgm:t>
        <a:bodyPr/>
        <a:lstStyle/>
        <a:p>
          <a:endParaRPr kumimoji="1" lang="ja-JP" altLang="en-US"/>
        </a:p>
      </dgm:t>
    </dgm:pt>
    <dgm:pt modelId="{92A0FBB7-E5BE-4CCC-98A8-ED68DD142451}" type="sibTrans" cxnId="{BF6A5431-84F1-417A-A218-E6E070D79342}">
      <dgm:prSet/>
      <dgm:spPr/>
      <dgm:t>
        <a:bodyPr/>
        <a:lstStyle/>
        <a:p>
          <a:endParaRPr kumimoji="1" lang="ja-JP" altLang="en-US"/>
        </a:p>
      </dgm:t>
    </dgm:pt>
    <dgm:pt modelId="{66A530D3-53C7-49D1-BC78-7E858FE5F253}">
      <dgm:prSet phldrT="[テキスト]"/>
      <dgm:spPr/>
      <dgm:t>
        <a:bodyPr/>
        <a:lstStyle/>
        <a:p>
          <a:r>
            <a:rPr kumimoji="1" lang="ja-JP" altLang="en-US" dirty="0"/>
            <a:t>ユーザーが基本情報を入力してアカウントを作成</a:t>
          </a:r>
        </a:p>
      </dgm:t>
    </dgm:pt>
    <dgm:pt modelId="{CCD7B55D-0E06-4FFB-A0E8-3655584CED5D}" type="parTrans" cxnId="{4CA834B0-9F40-43B9-96B4-071C25E3CC7C}">
      <dgm:prSet/>
      <dgm:spPr/>
      <dgm:t>
        <a:bodyPr/>
        <a:lstStyle/>
        <a:p>
          <a:endParaRPr kumimoji="1" lang="ja-JP" altLang="en-US"/>
        </a:p>
      </dgm:t>
    </dgm:pt>
    <dgm:pt modelId="{BC03E5D6-52C8-4EB5-A7F2-FB72BF024401}" type="sibTrans" cxnId="{4CA834B0-9F40-43B9-96B4-071C25E3CC7C}">
      <dgm:prSet/>
      <dgm:spPr/>
      <dgm:t>
        <a:bodyPr/>
        <a:lstStyle/>
        <a:p>
          <a:endParaRPr kumimoji="1" lang="ja-JP" altLang="en-US"/>
        </a:p>
      </dgm:t>
    </dgm:pt>
    <dgm:pt modelId="{D1FA9836-86AD-459F-9982-958DDDBF8420}">
      <dgm:prSet phldrT="[テキスト]"/>
      <dgm:spPr/>
      <dgm:t>
        <a:bodyPr/>
        <a:lstStyle/>
        <a:p>
          <a:r>
            <a:rPr kumimoji="1" lang="ja-JP" altLang="en-US" dirty="0"/>
            <a:t>フォロー機能</a:t>
          </a:r>
        </a:p>
      </dgm:t>
    </dgm:pt>
    <dgm:pt modelId="{787F1CCC-27D5-4B23-B2FF-41F3F0BD4E3C}" type="parTrans" cxnId="{14B15181-3AEB-407A-BC61-8CCB3EFDD3C8}">
      <dgm:prSet/>
      <dgm:spPr/>
      <dgm:t>
        <a:bodyPr/>
        <a:lstStyle/>
        <a:p>
          <a:endParaRPr kumimoji="1" lang="ja-JP" altLang="en-US"/>
        </a:p>
      </dgm:t>
    </dgm:pt>
    <dgm:pt modelId="{5E8E3533-96E8-4060-A5C6-C0A1ED2DA8E4}" type="sibTrans" cxnId="{14B15181-3AEB-407A-BC61-8CCB3EFDD3C8}">
      <dgm:prSet/>
      <dgm:spPr/>
      <dgm:t>
        <a:bodyPr/>
        <a:lstStyle/>
        <a:p>
          <a:endParaRPr kumimoji="1" lang="ja-JP" altLang="en-US"/>
        </a:p>
      </dgm:t>
    </dgm:pt>
    <dgm:pt modelId="{86B4F604-195A-400C-B147-8BD764D08C07}">
      <dgm:prSet phldrT="[テキスト]"/>
      <dgm:spPr/>
      <dgm:t>
        <a:bodyPr/>
        <a:lstStyle/>
        <a:p>
          <a:r>
            <a:rPr kumimoji="1" lang="ja-JP" altLang="en-US" dirty="0"/>
            <a:t>ログインをしてフォローを行う</a:t>
          </a:r>
        </a:p>
      </dgm:t>
    </dgm:pt>
    <dgm:pt modelId="{C14B3D56-023A-4F02-92D3-A3F24AD013BE}" type="parTrans" cxnId="{A296CE1F-135E-4783-B3C4-393973F49B6D}">
      <dgm:prSet/>
      <dgm:spPr/>
      <dgm:t>
        <a:bodyPr/>
        <a:lstStyle/>
        <a:p>
          <a:endParaRPr kumimoji="1" lang="ja-JP" altLang="en-US"/>
        </a:p>
      </dgm:t>
    </dgm:pt>
    <dgm:pt modelId="{68CDA58B-5CA0-416B-9D32-565A79C47894}" type="sibTrans" cxnId="{A296CE1F-135E-4783-B3C4-393973F49B6D}">
      <dgm:prSet/>
      <dgm:spPr/>
      <dgm:t>
        <a:bodyPr/>
        <a:lstStyle/>
        <a:p>
          <a:endParaRPr kumimoji="1" lang="ja-JP" altLang="en-US"/>
        </a:p>
      </dgm:t>
    </dgm:pt>
    <dgm:pt modelId="{9985726D-3C6F-4D9C-981F-1A531CC7E3F6}" type="pres">
      <dgm:prSet presAssocID="{96DB7761-EE9B-462C-B174-C12DBA97376A}" presName="linear" presStyleCnt="0">
        <dgm:presLayoutVars>
          <dgm:animLvl val="lvl"/>
          <dgm:resizeHandles val="exact"/>
        </dgm:presLayoutVars>
      </dgm:prSet>
      <dgm:spPr/>
    </dgm:pt>
    <dgm:pt modelId="{A8C4FA69-628B-4884-8E51-60D4094749A1}" type="pres">
      <dgm:prSet presAssocID="{E11A8CF7-035D-4282-964E-4B3B70A03C46}" presName="parentText" presStyleLbl="node1" presStyleIdx="0" presStyleCnt="2">
        <dgm:presLayoutVars>
          <dgm:chMax val="0"/>
          <dgm:bulletEnabled val="1"/>
        </dgm:presLayoutVars>
      </dgm:prSet>
      <dgm:spPr/>
    </dgm:pt>
    <dgm:pt modelId="{CFD68D11-0757-4076-8E96-F2767AC2CB2D}" type="pres">
      <dgm:prSet presAssocID="{E11A8CF7-035D-4282-964E-4B3B70A03C46}" presName="childText" presStyleLbl="revTx" presStyleIdx="0" presStyleCnt="2">
        <dgm:presLayoutVars>
          <dgm:bulletEnabled val="1"/>
        </dgm:presLayoutVars>
      </dgm:prSet>
      <dgm:spPr/>
    </dgm:pt>
    <dgm:pt modelId="{E4EB6CFE-5A79-4DC8-BD3B-FA1641FB3B09}" type="pres">
      <dgm:prSet presAssocID="{D1FA9836-86AD-459F-9982-958DDDBF8420}" presName="parentText" presStyleLbl="node1" presStyleIdx="1" presStyleCnt="2">
        <dgm:presLayoutVars>
          <dgm:chMax val="0"/>
          <dgm:bulletEnabled val="1"/>
        </dgm:presLayoutVars>
      </dgm:prSet>
      <dgm:spPr/>
    </dgm:pt>
    <dgm:pt modelId="{8CA52E1F-6590-47E4-80B1-A1CD09BF17D8}" type="pres">
      <dgm:prSet presAssocID="{D1FA9836-86AD-459F-9982-958DDDBF8420}" presName="childText" presStyleLbl="revTx" presStyleIdx="1" presStyleCnt="2">
        <dgm:presLayoutVars>
          <dgm:bulletEnabled val="1"/>
        </dgm:presLayoutVars>
      </dgm:prSet>
      <dgm:spPr/>
    </dgm:pt>
  </dgm:ptLst>
  <dgm:cxnLst>
    <dgm:cxn modelId="{A296CE1F-135E-4783-B3C4-393973F49B6D}" srcId="{D1FA9836-86AD-459F-9982-958DDDBF8420}" destId="{86B4F604-195A-400C-B147-8BD764D08C07}" srcOrd="0" destOrd="0" parTransId="{C14B3D56-023A-4F02-92D3-A3F24AD013BE}" sibTransId="{68CDA58B-5CA0-416B-9D32-565A79C47894}"/>
    <dgm:cxn modelId="{BF6A5431-84F1-417A-A218-E6E070D79342}" srcId="{96DB7761-EE9B-462C-B174-C12DBA97376A}" destId="{E11A8CF7-035D-4282-964E-4B3B70A03C46}" srcOrd="0" destOrd="0" parTransId="{E7AFB0B4-D92F-42F2-B23C-5321A6DED8C0}" sibTransId="{92A0FBB7-E5BE-4CCC-98A8-ED68DD142451}"/>
    <dgm:cxn modelId="{20851177-82BF-45F6-8DF9-185250F5CA03}" type="presOf" srcId="{86B4F604-195A-400C-B147-8BD764D08C07}" destId="{8CA52E1F-6590-47E4-80B1-A1CD09BF17D8}" srcOrd="0" destOrd="0" presId="urn:microsoft.com/office/officeart/2005/8/layout/vList2"/>
    <dgm:cxn modelId="{14B15181-3AEB-407A-BC61-8CCB3EFDD3C8}" srcId="{96DB7761-EE9B-462C-B174-C12DBA97376A}" destId="{D1FA9836-86AD-459F-9982-958DDDBF8420}" srcOrd="1" destOrd="0" parTransId="{787F1CCC-27D5-4B23-B2FF-41F3F0BD4E3C}" sibTransId="{5E8E3533-96E8-4060-A5C6-C0A1ED2DA8E4}"/>
    <dgm:cxn modelId="{9D0552A7-3491-4E0B-A434-DCBF92D650AA}" type="presOf" srcId="{D1FA9836-86AD-459F-9982-958DDDBF8420}" destId="{E4EB6CFE-5A79-4DC8-BD3B-FA1641FB3B09}" srcOrd="0" destOrd="0" presId="urn:microsoft.com/office/officeart/2005/8/layout/vList2"/>
    <dgm:cxn modelId="{4CA834B0-9F40-43B9-96B4-071C25E3CC7C}" srcId="{E11A8CF7-035D-4282-964E-4B3B70A03C46}" destId="{66A530D3-53C7-49D1-BC78-7E858FE5F253}" srcOrd="0" destOrd="0" parTransId="{CCD7B55D-0E06-4FFB-A0E8-3655584CED5D}" sibTransId="{BC03E5D6-52C8-4EB5-A7F2-FB72BF024401}"/>
    <dgm:cxn modelId="{6EC3E4B7-876D-41DA-A1F0-1CE7694F9CE3}" type="presOf" srcId="{66A530D3-53C7-49D1-BC78-7E858FE5F253}" destId="{CFD68D11-0757-4076-8E96-F2767AC2CB2D}" srcOrd="0" destOrd="0" presId="urn:microsoft.com/office/officeart/2005/8/layout/vList2"/>
    <dgm:cxn modelId="{B0F009CA-6B04-411D-A230-F8185DA2C17D}" type="presOf" srcId="{96DB7761-EE9B-462C-B174-C12DBA97376A}" destId="{9985726D-3C6F-4D9C-981F-1A531CC7E3F6}" srcOrd="0" destOrd="0" presId="urn:microsoft.com/office/officeart/2005/8/layout/vList2"/>
    <dgm:cxn modelId="{4AEA8AEA-46E2-4C85-B22A-F2EDCC2F3B3C}" type="presOf" srcId="{E11A8CF7-035D-4282-964E-4B3B70A03C46}" destId="{A8C4FA69-628B-4884-8E51-60D4094749A1}" srcOrd="0" destOrd="0" presId="urn:microsoft.com/office/officeart/2005/8/layout/vList2"/>
    <dgm:cxn modelId="{4C5ECD9F-F857-46A2-B3E5-ACC1B9ECD745}" type="presParOf" srcId="{9985726D-3C6F-4D9C-981F-1A531CC7E3F6}" destId="{A8C4FA69-628B-4884-8E51-60D4094749A1}" srcOrd="0" destOrd="0" presId="urn:microsoft.com/office/officeart/2005/8/layout/vList2"/>
    <dgm:cxn modelId="{5DC6512A-8CE8-42A3-8914-297ED9447085}" type="presParOf" srcId="{9985726D-3C6F-4D9C-981F-1A531CC7E3F6}" destId="{CFD68D11-0757-4076-8E96-F2767AC2CB2D}" srcOrd="1" destOrd="0" presId="urn:microsoft.com/office/officeart/2005/8/layout/vList2"/>
    <dgm:cxn modelId="{984CD473-EB43-42B5-B3CD-91401D20E39D}" type="presParOf" srcId="{9985726D-3C6F-4D9C-981F-1A531CC7E3F6}" destId="{E4EB6CFE-5A79-4DC8-BD3B-FA1641FB3B09}" srcOrd="2" destOrd="0" presId="urn:microsoft.com/office/officeart/2005/8/layout/vList2"/>
    <dgm:cxn modelId="{A56E9294-7F5E-4483-B756-A88325011616}" type="presParOf" srcId="{9985726D-3C6F-4D9C-981F-1A531CC7E3F6}" destId="{8CA52E1F-6590-47E4-80B1-A1CD09BF17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DB7761-EE9B-462C-B174-C12DBA9737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E11A8CF7-035D-4282-964E-4B3B70A03C46}">
      <dgm:prSet phldrT="[テキスト]"/>
      <dgm:spPr/>
      <dgm:t>
        <a:bodyPr/>
        <a:lstStyle/>
        <a:p>
          <a:r>
            <a:rPr kumimoji="1" lang="ja-JP" altLang="en-US" dirty="0"/>
            <a:t>ユーザー検索機能</a:t>
          </a:r>
        </a:p>
      </dgm:t>
    </dgm:pt>
    <dgm:pt modelId="{E7AFB0B4-D92F-42F2-B23C-5321A6DED8C0}" type="parTrans" cxnId="{BF6A5431-84F1-417A-A218-E6E070D79342}">
      <dgm:prSet/>
      <dgm:spPr/>
      <dgm:t>
        <a:bodyPr/>
        <a:lstStyle/>
        <a:p>
          <a:endParaRPr kumimoji="1" lang="ja-JP" altLang="en-US"/>
        </a:p>
      </dgm:t>
    </dgm:pt>
    <dgm:pt modelId="{92A0FBB7-E5BE-4CCC-98A8-ED68DD142451}" type="sibTrans" cxnId="{BF6A5431-84F1-417A-A218-E6E070D79342}">
      <dgm:prSet/>
      <dgm:spPr/>
      <dgm:t>
        <a:bodyPr/>
        <a:lstStyle/>
        <a:p>
          <a:endParaRPr kumimoji="1" lang="ja-JP" altLang="en-US"/>
        </a:p>
      </dgm:t>
    </dgm:pt>
    <dgm:pt modelId="{66A530D3-53C7-49D1-BC78-7E858FE5F253}">
      <dgm:prSet phldrT="[テキスト]"/>
      <dgm:spPr/>
      <dgm:t>
        <a:bodyPr/>
        <a:lstStyle/>
        <a:p>
          <a:r>
            <a:rPr kumimoji="1" lang="ja-JP" altLang="en-US" dirty="0"/>
            <a:t>ユーザーを検索して、その人の基本情報を得る</a:t>
          </a:r>
        </a:p>
      </dgm:t>
    </dgm:pt>
    <dgm:pt modelId="{CCD7B55D-0E06-4FFB-A0E8-3655584CED5D}" type="parTrans" cxnId="{4CA834B0-9F40-43B9-96B4-071C25E3CC7C}">
      <dgm:prSet/>
      <dgm:spPr/>
      <dgm:t>
        <a:bodyPr/>
        <a:lstStyle/>
        <a:p>
          <a:endParaRPr kumimoji="1" lang="ja-JP" altLang="en-US"/>
        </a:p>
      </dgm:t>
    </dgm:pt>
    <dgm:pt modelId="{BC03E5D6-52C8-4EB5-A7F2-FB72BF024401}" type="sibTrans" cxnId="{4CA834B0-9F40-43B9-96B4-071C25E3CC7C}">
      <dgm:prSet/>
      <dgm:spPr/>
      <dgm:t>
        <a:bodyPr/>
        <a:lstStyle/>
        <a:p>
          <a:endParaRPr kumimoji="1" lang="ja-JP" altLang="en-US"/>
        </a:p>
      </dgm:t>
    </dgm:pt>
    <dgm:pt modelId="{D1FA9836-86AD-459F-9982-958DDDBF8420}">
      <dgm:prSet phldrT="[テキスト]"/>
      <dgm:spPr/>
      <dgm:t>
        <a:bodyPr/>
        <a:lstStyle/>
        <a:p>
          <a:r>
            <a:rPr kumimoji="1" lang="ja-JP" altLang="en-US" dirty="0"/>
            <a:t>ユーザー消去機能</a:t>
          </a:r>
        </a:p>
      </dgm:t>
    </dgm:pt>
    <dgm:pt modelId="{787F1CCC-27D5-4B23-B2FF-41F3F0BD4E3C}" type="parTrans" cxnId="{14B15181-3AEB-407A-BC61-8CCB3EFDD3C8}">
      <dgm:prSet/>
      <dgm:spPr/>
      <dgm:t>
        <a:bodyPr/>
        <a:lstStyle/>
        <a:p>
          <a:endParaRPr kumimoji="1" lang="ja-JP" altLang="en-US"/>
        </a:p>
      </dgm:t>
    </dgm:pt>
    <dgm:pt modelId="{5E8E3533-96E8-4060-A5C6-C0A1ED2DA8E4}" type="sibTrans" cxnId="{14B15181-3AEB-407A-BC61-8CCB3EFDD3C8}">
      <dgm:prSet/>
      <dgm:spPr/>
      <dgm:t>
        <a:bodyPr/>
        <a:lstStyle/>
        <a:p>
          <a:endParaRPr kumimoji="1" lang="ja-JP" altLang="en-US"/>
        </a:p>
      </dgm:t>
    </dgm:pt>
    <dgm:pt modelId="{86B4F604-195A-400C-B147-8BD764D08C07}">
      <dgm:prSet phldrT="[テキスト]"/>
      <dgm:spPr/>
      <dgm:t>
        <a:bodyPr/>
        <a:lstStyle/>
        <a:p>
          <a:r>
            <a:rPr kumimoji="1" lang="ja-JP" altLang="en-US" dirty="0"/>
            <a:t>ユーザーを検索して、消去をする</a:t>
          </a:r>
        </a:p>
      </dgm:t>
    </dgm:pt>
    <dgm:pt modelId="{C14B3D56-023A-4F02-92D3-A3F24AD013BE}" type="parTrans" cxnId="{A296CE1F-135E-4783-B3C4-393973F49B6D}">
      <dgm:prSet/>
      <dgm:spPr/>
      <dgm:t>
        <a:bodyPr/>
        <a:lstStyle/>
        <a:p>
          <a:endParaRPr kumimoji="1" lang="ja-JP" altLang="en-US"/>
        </a:p>
      </dgm:t>
    </dgm:pt>
    <dgm:pt modelId="{68CDA58B-5CA0-416B-9D32-565A79C47894}" type="sibTrans" cxnId="{A296CE1F-135E-4783-B3C4-393973F49B6D}">
      <dgm:prSet/>
      <dgm:spPr/>
      <dgm:t>
        <a:bodyPr/>
        <a:lstStyle/>
        <a:p>
          <a:endParaRPr kumimoji="1" lang="ja-JP" altLang="en-US"/>
        </a:p>
      </dgm:t>
    </dgm:pt>
    <dgm:pt modelId="{9985726D-3C6F-4D9C-981F-1A531CC7E3F6}" type="pres">
      <dgm:prSet presAssocID="{96DB7761-EE9B-462C-B174-C12DBA97376A}" presName="linear" presStyleCnt="0">
        <dgm:presLayoutVars>
          <dgm:animLvl val="lvl"/>
          <dgm:resizeHandles val="exact"/>
        </dgm:presLayoutVars>
      </dgm:prSet>
      <dgm:spPr/>
    </dgm:pt>
    <dgm:pt modelId="{A8C4FA69-628B-4884-8E51-60D4094749A1}" type="pres">
      <dgm:prSet presAssocID="{E11A8CF7-035D-4282-964E-4B3B70A03C46}" presName="parentText" presStyleLbl="node1" presStyleIdx="0" presStyleCnt="2">
        <dgm:presLayoutVars>
          <dgm:chMax val="0"/>
          <dgm:bulletEnabled val="1"/>
        </dgm:presLayoutVars>
      </dgm:prSet>
      <dgm:spPr/>
    </dgm:pt>
    <dgm:pt modelId="{CFD68D11-0757-4076-8E96-F2767AC2CB2D}" type="pres">
      <dgm:prSet presAssocID="{E11A8CF7-035D-4282-964E-4B3B70A03C46}" presName="childText" presStyleLbl="revTx" presStyleIdx="0" presStyleCnt="2">
        <dgm:presLayoutVars>
          <dgm:bulletEnabled val="1"/>
        </dgm:presLayoutVars>
      </dgm:prSet>
      <dgm:spPr/>
    </dgm:pt>
    <dgm:pt modelId="{E4EB6CFE-5A79-4DC8-BD3B-FA1641FB3B09}" type="pres">
      <dgm:prSet presAssocID="{D1FA9836-86AD-459F-9982-958DDDBF8420}" presName="parentText" presStyleLbl="node1" presStyleIdx="1" presStyleCnt="2">
        <dgm:presLayoutVars>
          <dgm:chMax val="0"/>
          <dgm:bulletEnabled val="1"/>
        </dgm:presLayoutVars>
      </dgm:prSet>
      <dgm:spPr/>
    </dgm:pt>
    <dgm:pt modelId="{8CA52E1F-6590-47E4-80B1-A1CD09BF17D8}" type="pres">
      <dgm:prSet presAssocID="{D1FA9836-86AD-459F-9982-958DDDBF8420}" presName="childText" presStyleLbl="revTx" presStyleIdx="1" presStyleCnt="2">
        <dgm:presLayoutVars>
          <dgm:bulletEnabled val="1"/>
        </dgm:presLayoutVars>
      </dgm:prSet>
      <dgm:spPr/>
    </dgm:pt>
  </dgm:ptLst>
  <dgm:cxnLst>
    <dgm:cxn modelId="{A296CE1F-135E-4783-B3C4-393973F49B6D}" srcId="{D1FA9836-86AD-459F-9982-958DDDBF8420}" destId="{86B4F604-195A-400C-B147-8BD764D08C07}" srcOrd="0" destOrd="0" parTransId="{C14B3D56-023A-4F02-92D3-A3F24AD013BE}" sibTransId="{68CDA58B-5CA0-416B-9D32-565A79C47894}"/>
    <dgm:cxn modelId="{BF6A5431-84F1-417A-A218-E6E070D79342}" srcId="{96DB7761-EE9B-462C-B174-C12DBA97376A}" destId="{E11A8CF7-035D-4282-964E-4B3B70A03C46}" srcOrd="0" destOrd="0" parTransId="{E7AFB0B4-D92F-42F2-B23C-5321A6DED8C0}" sibTransId="{92A0FBB7-E5BE-4CCC-98A8-ED68DD142451}"/>
    <dgm:cxn modelId="{20851177-82BF-45F6-8DF9-185250F5CA03}" type="presOf" srcId="{86B4F604-195A-400C-B147-8BD764D08C07}" destId="{8CA52E1F-6590-47E4-80B1-A1CD09BF17D8}" srcOrd="0" destOrd="0" presId="urn:microsoft.com/office/officeart/2005/8/layout/vList2"/>
    <dgm:cxn modelId="{14B15181-3AEB-407A-BC61-8CCB3EFDD3C8}" srcId="{96DB7761-EE9B-462C-B174-C12DBA97376A}" destId="{D1FA9836-86AD-459F-9982-958DDDBF8420}" srcOrd="1" destOrd="0" parTransId="{787F1CCC-27D5-4B23-B2FF-41F3F0BD4E3C}" sibTransId="{5E8E3533-96E8-4060-A5C6-C0A1ED2DA8E4}"/>
    <dgm:cxn modelId="{9D0552A7-3491-4E0B-A434-DCBF92D650AA}" type="presOf" srcId="{D1FA9836-86AD-459F-9982-958DDDBF8420}" destId="{E4EB6CFE-5A79-4DC8-BD3B-FA1641FB3B09}" srcOrd="0" destOrd="0" presId="urn:microsoft.com/office/officeart/2005/8/layout/vList2"/>
    <dgm:cxn modelId="{4CA834B0-9F40-43B9-96B4-071C25E3CC7C}" srcId="{E11A8CF7-035D-4282-964E-4B3B70A03C46}" destId="{66A530D3-53C7-49D1-BC78-7E858FE5F253}" srcOrd="0" destOrd="0" parTransId="{CCD7B55D-0E06-4FFB-A0E8-3655584CED5D}" sibTransId="{BC03E5D6-52C8-4EB5-A7F2-FB72BF024401}"/>
    <dgm:cxn modelId="{6EC3E4B7-876D-41DA-A1F0-1CE7694F9CE3}" type="presOf" srcId="{66A530D3-53C7-49D1-BC78-7E858FE5F253}" destId="{CFD68D11-0757-4076-8E96-F2767AC2CB2D}" srcOrd="0" destOrd="0" presId="urn:microsoft.com/office/officeart/2005/8/layout/vList2"/>
    <dgm:cxn modelId="{B0F009CA-6B04-411D-A230-F8185DA2C17D}" type="presOf" srcId="{96DB7761-EE9B-462C-B174-C12DBA97376A}" destId="{9985726D-3C6F-4D9C-981F-1A531CC7E3F6}" srcOrd="0" destOrd="0" presId="urn:microsoft.com/office/officeart/2005/8/layout/vList2"/>
    <dgm:cxn modelId="{4AEA8AEA-46E2-4C85-B22A-F2EDCC2F3B3C}" type="presOf" srcId="{E11A8CF7-035D-4282-964E-4B3B70A03C46}" destId="{A8C4FA69-628B-4884-8E51-60D4094749A1}" srcOrd="0" destOrd="0" presId="urn:microsoft.com/office/officeart/2005/8/layout/vList2"/>
    <dgm:cxn modelId="{4C5ECD9F-F857-46A2-B3E5-ACC1B9ECD745}" type="presParOf" srcId="{9985726D-3C6F-4D9C-981F-1A531CC7E3F6}" destId="{A8C4FA69-628B-4884-8E51-60D4094749A1}" srcOrd="0" destOrd="0" presId="urn:microsoft.com/office/officeart/2005/8/layout/vList2"/>
    <dgm:cxn modelId="{5DC6512A-8CE8-42A3-8914-297ED9447085}" type="presParOf" srcId="{9985726D-3C6F-4D9C-981F-1A531CC7E3F6}" destId="{CFD68D11-0757-4076-8E96-F2767AC2CB2D}" srcOrd="1" destOrd="0" presId="urn:microsoft.com/office/officeart/2005/8/layout/vList2"/>
    <dgm:cxn modelId="{984CD473-EB43-42B5-B3CD-91401D20E39D}" type="presParOf" srcId="{9985726D-3C6F-4D9C-981F-1A531CC7E3F6}" destId="{E4EB6CFE-5A79-4DC8-BD3B-FA1641FB3B09}" srcOrd="2" destOrd="0" presId="urn:microsoft.com/office/officeart/2005/8/layout/vList2"/>
    <dgm:cxn modelId="{A56E9294-7F5E-4483-B756-A88325011616}" type="presParOf" srcId="{9985726D-3C6F-4D9C-981F-1A531CC7E3F6}" destId="{8CA52E1F-6590-47E4-80B1-A1CD09BF17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DB7761-EE9B-462C-B174-C12DBA9737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E11A8CF7-035D-4282-964E-4B3B70A03C46}">
      <dgm:prSet phldrT="[テキスト]"/>
      <dgm:spPr/>
      <dgm:t>
        <a:bodyPr/>
        <a:lstStyle/>
        <a:p>
          <a:r>
            <a:rPr kumimoji="1" lang="ja-JP" altLang="en-US" dirty="0"/>
            <a:t>イベント</a:t>
          </a:r>
        </a:p>
      </dgm:t>
    </dgm:pt>
    <dgm:pt modelId="{E7AFB0B4-D92F-42F2-B23C-5321A6DED8C0}" type="parTrans" cxnId="{BF6A5431-84F1-417A-A218-E6E070D79342}">
      <dgm:prSet/>
      <dgm:spPr/>
      <dgm:t>
        <a:bodyPr/>
        <a:lstStyle/>
        <a:p>
          <a:endParaRPr kumimoji="1" lang="ja-JP" altLang="en-US"/>
        </a:p>
      </dgm:t>
    </dgm:pt>
    <dgm:pt modelId="{92A0FBB7-E5BE-4CCC-98A8-ED68DD142451}" type="sibTrans" cxnId="{BF6A5431-84F1-417A-A218-E6E070D79342}">
      <dgm:prSet/>
      <dgm:spPr/>
      <dgm:t>
        <a:bodyPr/>
        <a:lstStyle/>
        <a:p>
          <a:endParaRPr kumimoji="1" lang="ja-JP" altLang="en-US"/>
        </a:p>
      </dgm:t>
    </dgm:pt>
    <dgm:pt modelId="{66A530D3-53C7-49D1-BC78-7E858FE5F253}">
      <dgm:prSet phldrT="[テキスト]"/>
      <dgm:spPr/>
      <dgm:t>
        <a:bodyPr/>
        <a:lstStyle/>
        <a:p>
          <a:r>
            <a:rPr kumimoji="1" lang="ja-JP" altLang="en-US" dirty="0"/>
            <a:t>ユーザーを</a:t>
          </a:r>
          <a:r>
            <a:rPr kumimoji="1" lang="ja-JP" altLang="en-US" dirty="0">
              <a:solidFill>
                <a:srgbClr val="FF0000"/>
              </a:solidFill>
            </a:rPr>
            <a:t>チーム分け</a:t>
          </a:r>
          <a:r>
            <a:rPr kumimoji="1" lang="ja-JP" altLang="en-US" dirty="0"/>
            <a:t>して、何らかの交流を行う</a:t>
          </a:r>
        </a:p>
      </dgm:t>
    </dgm:pt>
    <dgm:pt modelId="{CCD7B55D-0E06-4FFB-A0E8-3655584CED5D}" type="parTrans" cxnId="{4CA834B0-9F40-43B9-96B4-071C25E3CC7C}">
      <dgm:prSet/>
      <dgm:spPr/>
      <dgm:t>
        <a:bodyPr/>
        <a:lstStyle/>
        <a:p>
          <a:endParaRPr kumimoji="1" lang="ja-JP" altLang="en-US"/>
        </a:p>
      </dgm:t>
    </dgm:pt>
    <dgm:pt modelId="{BC03E5D6-52C8-4EB5-A7F2-FB72BF024401}" type="sibTrans" cxnId="{4CA834B0-9F40-43B9-96B4-071C25E3CC7C}">
      <dgm:prSet/>
      <dgm:spPr/>
      <dgm:t>
        <a:bodyPr/>
        <a:lstStyle/>
        <a:p>
          <a:endParaRPr kumimoji="1" lang="ja-JP" altLang="en-US"/>
        </a:p>
      </dgm:t>
    </dgm:pt>
    <dgm:pt modelId="{D1FA9836-86AD-459F-9982-958DDDBF8420}">
      <dgm:prSet phldrT="[テキスト]"/>
      <dgm:spPr/>
      <dgm:t>
        <a:bodyPr/>
        <a:lstStyle/>
        <a:p>
          <a:r>
            <a:rPr kumimoji="1" lang="ja-JP" altLang="en-US" dirty="0"/>
            <a:t>重要なポイント</a:t>
          </a:r>
        </a:p>
      </dgm:t>
    </dgm:pt>
    <dgm:pt modelId="{787F1CCC-27D5-4B23-B2FF-41F3F0BD4E3C}" type="parTrans" cxnId="{14B15181-3AEB-407A-BC61-8CCB3EFDD3C8}">
      <dgm:prSet/>
      <dgm:spPr/>
      <dgm:t>
        <a:bodyPr/>
        <a:lstStyle/>
        <a:p>
          <a:endParaRPr kumimoji="1" lang="ja-JP" altLang="en-US"/>
        </a:p>
      </dgm:t>
    </dgm:pt>
    <dgm:pt modelId="{5E8E3533-96E8-4060-A5C6-C0A1ED2DA8E4}" type="sibTrans" cxnId="{14B15181-3AEB-407A-BC61-8CCB3EFDD3C8}">
      <dgm:prSet/>
      <dgm:spPr/>
      <dgm:t>
        <a:bodyPr/>
        <a:lstStyle/>
        <a:p>
          <a:endParaRPr kumimoji="1" lang="ja-JP" altLang="en-US"/>
        </a:p>
      </dgm:t>
    </dgm:pt>
    <dgm:pt modelId="{86B4F604-195A-400C-B147-8BD764D08C07}">
      <dgm:prSet phldrT="[テキスト]"/>
      <dgm:spPr/>
      <dgm:t>
        <a:bodyPr/>
        <a:lstStyle/>
        <a:p>
          <a:r>
            <a:rPr kumimoji="1" lang="ja-JP" altLang="en-US" dirty="0"/>
            <a:t>チーム分けすること</a:t>
          </a:r>
        </a:p>
      </dgm:t>
    </dgm:pt>
    <dgm:pt modelId="{C14B3D56-023A-4F02-92D3-A3F24AD013BE}" type="parTrans" cxnId="{A296CE1F-135E-4783-B3C4-393973F49B6D}">
      <dgm:prSet/>
      <dgm:spPr/>
      <dgm:t>
        <a:bodyPr/>
        <a:lstStyle/>
        <a:p>
          <a:endParaRPr kumimoji="1" lang="ja-JP" altLang="en-US"/>
        </a:p>
      </dgm:t>
    </dgm:pt>
    <dgm:pt modelId="{68CDA58B-5CA0-416B-9D32-565A79C47894}" type="sibTrans" cxnId="{A296CE1F-135E-4783-B3C4-393973F49B6D}">
      <dgm:prSet/>
      <dgm:spPr/>
      <dgm:t>
        <a:bodyPr/>
        <a:lstStyle/>
        <a:p>
          <a:endParaRPr kumimoji="1" lang="ja-JP" altLang="en-US"/>
        </a:p>
      </dgm:t>
    </dgm:pt>
    <dgm:pt modelId="{CD8C127C-276E-499E-8B83-E14E63B9E773}">
      <dgm:prSet phldrT="[テキスト]"/>
      <dgm:spPr/>
      <dgm:t>
        <a:bodyPr/>
        <a:lstStyle/>
        <a:p>
          <a:r>
            <a:rPr kumimoji="1" lang="ja-JP" altLang="en-US" dirty="0"/>
            <a:t>交流をすることで「つながり」を形成する</a:t>
          </a:r>
        </a:p>
      </dgm:t>
    </dgm:pt>
    <dgm:pt modelId="{FBDB096B-C3CD-4B94-B591-AAEE8C01C892}" type="parTrans" cxnId="{C927C66F-D5A3-4C6B-B365-5F8978D21BE9}">
      <dgm:prSet/>
      <dgm:spPr/>
      <dgm:t>
        <a:bodyPr/>
        <a:lstStyle/>
        <a:p>
          <a:endParaRPr kumimoji="1" lang="ja-JP" altLang="en-US"/>
        </a:p>
      </dgm:t>
    </dgm:pt>
    <dgm:pt modelId="{5B2ABD22-6FF1-41CA-A084-D024A183BDA5}" type="sibTrans" cxnId="{C927C66F-D5A3-4C6B-B365-5F8978D21BE9}">
      <dgm:prSet/>
      <dgm:spPr/>
      <dgm:t>
        <a:bodyPr/>
        <a:lstStyle/>
        <a:p>
          <a:endParaRPr kumimoji="1" lang="ja-JP" altLang="en-US"/>
        </a:p>
      </dgm:t>
    </dgm:pt>
    <dgm:pt modelId="{9985726D-3C6F-4D9C-981F-1A531CC7E3F6}" type="pres">
      <dgm:prSet presAssocID="{96DB7761-EE9B-462C-B174-C12DBA97376A}" presName="linear" presStyleCnt="0">
        <dgm:presLayoutVars>
          <dgm:animLvl val="lvl"/>
          <dgm:resizeHandles val="exact"/>
        </dgm:presLayoutVars>
      </dgm:prSet>
      <dgm:spPr/>
    </dgm:pt>
    <dgm:pt modelId="{A8C4FA69-628B-4884-8E51-60D4094749A1}" type="pres">
      <dgm:prSet presAssocID="{E11A8CF7-035D-4282-964E-4B3B70A03C46}" presName="parentText" presStyleLbl="node1" presStyleIdx="0" presStyleCnt="2">
        <dgm:presLayoutVars>
          <dgm:chMax val="0"/>
          <dgm:bulletEnabled val="1"/>
        </dgm:presLayoutVars>
      </dgm:prSet>
      <dgm:spPr/>
    </dgm:pt>
    <dgm:pt modelId="{CFD68D11-0757-4076-8E96-F2767AC2CB2D}" type="pres">
      <dgm:prSet presAssocID="{E11A8CF7-035D-4282-964E-4B3B70A03C46}" presName="childText" presStyleLbl="revTx" presStyleIdx="0" presStyleCnt="2">
        <dgm:presLayoutVars>
          <dgm:bulletEnabled val="1"/>
        </dgm:presLayoutVars>
      </dgm:prSet>
      <dgm:spPr/>
    </dgm:pt>
    <dgm:pt modelId="{E4EB6CFE-5A79-4DC8-BD3B-FA1641FB3B09}" type="pres">
      <dgm:prSet presAssocID="{D1FA9836-86AD-459F-9982-958DDDBF8420}" presName="parentText" presStyleLbl="node1" presStyleIdx="1" presStyleCnt="2">
        <dgm:presLayoutVars>
          <dgm:chMax val="0"/>
          <dgm:bulletEnabled val="1"/>
        </dgm:presLayoutVars>
      </dgm:prSet>
      <dgm:spPr/>
    </dgm:pt>
    <dgm:pt modelId="{8CA52E1F-6590-47E4-80B1-A1CD09BF17D8}" type="pres">
      <dgm:prSet presAssocID="{D1FA9836-86AD-459F-9982-958DDDBF8420}" presName="childText" presStyleLbl="revTx" presStyleIdx="1" presStyleCnt="2">
        <dgm:presLayoutVars>
          <dgm:bulletEnabled val="1"/>
        </dgm:presLayoutVars>
      </dgm:prSet>
      <dgm:spPr/>
    </dgm:pt>
  </dgm:ptLst>
  <dgm:cxnLst>
    <dgm:cxn modelId="{A296CE1F-135E-4783-B3C4-393973F49B6D}" srcId="{D1FA9836-86AD-459F-9982-958DDDBF8420}" destId="{86B4F604-195A-400C-B147-8BD764D08C07}" srcOrd="0" destOrd="0" parTransId="{C14B3D56-023A-4F02-92D3-A3F24AD013BE}" sibTransId="{68CDA58B-5CA0-416B-9D32-565A79C47894}"/>
    <dgm:cxn modelId="{BF6A5431-84F1-417A-A218-E6E070D79342}" srcId="{96DB7761-EE9B-462C-B174-C12DBA97376A}" destId="{E11A8CF7-035D-4282-964E-4B3B70A03C46}" srcOrd="0" destOrd="0" parTransId="{E7AFB0B4-D92F-42F2-B23C-5321A6DED8C0}" sibTransId="{92A0FBB7-E5BE-4CCC-98A8-ED68DD142451}"/>
    <dgm:cxn modelId="{C927C66F-D5A3-4C6B-B365-5F8978D21BE9}" srcId="{E11A8CF7-035D-4282-964E-4B3B70A03C46}" destId="{CD8C127C-276E-499E-8B83-E14E63B9E773}" srcOrd="1" destOrd="0" parTransId="{FBDB096B-C3CD-4B94-B591-AAEE8C01C892}" sibTransId="{5B2ABD22-6FF1-41CA-A084-D024A183BDA5}"/>
    <dgm:cxn modelId="{20851177-82BF-45F6-8DF9-185250F5CA03}" type="presOf" srcId="{86B4F604-195A-400C-B147-8BD764D08C07}" destId="{8CA52E1F-6590-47E4-80B1-A1CD09BF17D8}" srcOrd="0" destOrd="0" presId="urn:microsoft.com/office/officeart/2005/8/layout/vList2"/>
    <dgm:cxn modelId="{C3807B7D-9A3A-4275-8800-80C2FD06D2DE}" type="presOf" srcId="{CD8C127C-276E-499E-8B83-E14E63B9E773}" destId="{CFD68D11-0757-4076-8E96-F2767AC2CB2D}" srcOrd="0" destOrd="1" presId="urn:microsoft.com/office/officeart/2005/8/layout/vList2"/>
    <dgm:cxn modelId="{14B15181-3AEB-407A-BC61-8CCB3EFDD3C8}" srcId="{96DB7761-EE9B-462C-B174-C12DBA97376A}" destId="{D1FA9836-86AD-459F-9982-958DDDBF8420}" srcOrd="1" destOrd="0" parTransId="{787F1CCC-27D5-4B23-B2FF-41F3F0BD4E3C}" sibTransId="{5E8E3533-96E8-4060-A5C6-C0A1ED2DA8E4}"/>
    <dgm:cxn modelId="{9D0552A7-3491-4E0B-A434-DCBF92D650AA}" type="presOf" srcId="{D1FA9836-86AD-459F-9982-958DDDBF8420}" destId="{E4EB6CFE-5A79-4DC8-BD3B-FA1641FB3B09}" srcOrd="0" destOrd="0" presId="urn:microsoft.com/office/officeart/2005/8/layout/vList2"/>
    <dgm:cxn modelId="{4CA834B0-9F40-43B9-96B4-071C25E3CC7C}" srcId="{E11A8CF7-035D-4282-964E-4B3B70A03C46}" destId="{66A530D3-53C7-49D1-BC78-7E858FE5F253}" srcOrd="0" destOrd="0" parTransId="{CCD7B55D-0E06-4FFB-A0E8-3655584CED5D}" sibTransId="{BC03E5D6-52C8-4EB5-A7F2-FB72BF024401}"/>
    <dgm:cxn modelId="{6EC3E4B7-876D-41DA-A1F0-1CE7694F9CE3}" type="presOf" srcId="{66A530D3-53C7-49D1-BC78-7E858FE5F253}" destId="{CFD68D11-0757-4076-8E96-F2767AC2CB2D}" srcOrd="0" destOrd="0" presId="urn:microsoft.com/office/officeart/2005/8/layout/vList2"/>
    <dgm:cxn modelId="{B0F009CA-6B04-411D-A230-F8185DA2C17D}" type="presOf" srcId="{96DB7761-EE9B-462C-B174-C12DBA97376A}" destId="{9985726D-3C6F-4D9C-981F-1A531CC7E3F6}" srcOrd="0" destOrd="0" presId="urn:microsoft.com/office/officeart/2005/8/layout/vList2"/>
    <dgm:cxn modelId="{4AEA8AEA-46E2-4C85-B22A-F2EDCC2F3B3C}" type="presOf" srcId="{E11A8CF7-035D-4282-964E-4B3B70A03C46}" destId="{A8C4FA69-628B-4884-8E51-60D4094749A1}" srcOrd="0" destOrd="0" presId="urn:microsoft.com/office/officeart/2005/8/layout/vList2"/>
    <dgm:cxn modelId="{4C5ECD9F-F857-46A2-B3E5-ACC1B9ECD745}" type="presParOf" srcId="{9985726D-3C6F-4D9C-981F-1A531CC7E3F6}" destId="{A8C4FA69-628B-4884-8E51-60D4094749A1}" srcOrd="0" destOrd="0" presId="urn:microsoft.com/office/officeart/2005/8/layout/vList2"/>
    <dgm:cxn modelId="{5DC6512A-8CE8-42A3-8914-297ED9447085}" type="presParOf" srcId="{9985726D-3C6F-4D9C-981F-1A531CC7E3F6}" destId="{CFD68D11-0757-4076-8E96-F2767AC2CB2D}" srcOrd="1" destOrd="0" presId="urn:microsoft.com/office/officeart/2005/8/layout/vList2"/>
    <dgm:cxn modelId="{984CD473-EB43-42B5-B3CD-91401D20E39D}" type="presParOf" srcId="{9985726D-3C6F-4D9C-981F-1A531CC7E3F6}" destId="{E4EB6CFE-5A79-4DC8-BD3B-FA1641FB3B09}" srcOrd="2" destOrd="0" presId="urn:microsoft.com/office/officeart/2005/8/layout/vList2"/>
    <dgm:cxn modelId="{A56E9294-7F5E-4483-B756-A88325011616}" type="presParOf" srcId="{9985726D-3C6F-4D9C-981F-1A531CC7E3F6}" destId="{8CA52E1F-6590-47E4-80B1-A1CD09BF17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EC3320-46AD-48B8-8EEA-5DD393C7D1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C2D9983D-12A8-441D-A769-121A4677CDEA}">
      <dgm:prSet phldrT="[テキスト]" custT="1"/>
      <dgm:spPr/>
      <dgm:t>
        <a:bodyPr/>
        <a:lstStyle/>
        <a:p>
          <a:r>
            <a:rPr kumimoji="1" lang="en-US" altLang="ja-JP" sz="4400" dirty="0"/>
            <a:t>Python</a:t>
          </a:r>
          <a:r>
            <a:rPr kumimoji="1" lang="ja-JP" altLang="en-US" sz="4400" dirty="0"/>
            <a:t>：</a:t>
          </a:r>
          <a:r>
            <a:rPr kumimoji="1" lang="en-US" altLang="ja-JP" sz="4400" dirty="0"/>
            <a:t>Network X</a:t>
          </a:r>
          <a:endParaRPr kumimoji="1" lang="ja-JP" altLang="en-US" sz="4400" dirty="0"/>
        </a:p>
      </dgm:t>
    </dgm:pt>
    <dgm:pt modelId="{1F117459-1159-48E6-95B4-D43DC0B5AF7B}" type="parTrans" cxnId="{3DA74074-2874-4A21-85FB-42890C937FCB}">
      <dgm:prSet/>
      <dgm:spPr/>
      <dgm:t>
        <a:bodyPr/>
        <a:lstStyle/>
        <a:p>
          <a:endParaRPr kumimoji="1" lang="ja-JP" altLang="en-US"/>
        </a:p>
      </dgm:t>
    </dgm:pt>
    <dgm:pt modelId="{A1AF3A13-E4C4-4558-940C-AC13E0786202}" type="sibTrans" cxnId="{3DA74074-2874-4A21-85FB-42890C937FCB}">
      <dgm:prSet/>
      <dgm:spPr/>
      <dgm:t>
        <a:bodyPr/>
        <a:lstStyle/>
        <a:p>
          <a:endParaRPr kumimoji="1" lang="ja-JP" altLang="en-US"/>
        </a:p>
      </dgm:t>
    </dgm:pt>
    <dgm:pt modelId="{E7AFED1B-4699-4E7C-A684-58B14C6B9D68}">
      <dgm:prSet phldrT="[テキスト]"/>
      <dgm:spPr/>
      <dgm:t>
        <a:bodyPr/>
        <a:lstStyle/>
        <a:p>
          <a:r>
            <a:rPr kumimoji="1" lang="ja-JP" altLang="en-US" dirty="0"/>
            <a:t>点彩色</a:t>
          </a:r>
        </a:p>
      </dgm:t>
    </dgm:pt>
    <dgm:pt modelId="{3F5A6C7A-2FAB-4ABF-B944-63EC97D23BED}" type="parTrans" cxnId="{D73B7780-7580-44C5-AB1D-EC1DF15B18F9}">
      <dgm:prSet/>
      <dgm:spPr/>
      <dgm:t>
        <a:bodyPr/>
        <a:lstStyle/>
        <a:p>
          <a:endParaRPr kumimoji="1" lang="ja-JP" altLang="en-US"/>
        </a:p>
      </dgm:t>
    </dgm:pt>
    <dgm:pt modelId="{5D465C33-5CAD-4FF3-81C2-06FE29F5A9E5}" type="sibTrans" cxnId="{D73B7780-7580-44C5-AB1D-EC1DF15B18F9}">
      <dgm:prSet/>
      <dgm:spPr/>
      <dgm:t>
        <a:bodyPr/>
        <a:lstStyle/>
        <a:p>
          <a:endParaRPr kumimoji="1" lang="ja-JP" altLang="en-US"/>
        </a:p>
      </dgm:t>
    </dgm:pt>
    <dgm:pt modelId="{82B51900-908C-4FA2-A35E-AB3F9D0A670B}">
      <dgm:prSet phldrT="[テキスト]"/>
      <dgm:spPr/>
      <dgm:t>
        <a:bodyPr/>
        <a:lstStyle/>
        <a:p>
          <a:r>
            <a:rPr kumimoji="1" lang="ja-JP" altLang="en-US" dirty="0"/>
            <a:t>強連結分解</a:t>
          </a:r>
        </a:p>
      </dgm:t>
    </dgm:pt>
    <dgm:pt modelId="{E6F27F09-A9BB-44EC-8958-CE948600B87D}" type="parTrans" cxnId="{B1F2F2D6-296A-43D8-B26A-EBEEF11E30ED}">
      <dgm:prSet/>
      <dgm:spPr/>
      <dgm:t>
        <a:bodyPr/>
        <a:lstStyle/>
        <a:p>
          <a:endParaRPr kumimoji="1" lang="ja-JP" altLang="en-US"/>
        </a:p>
      </dgm:t>
    </dgm:pt>
    <dgm:pt modelId="{2D97D438-90B7-4AA4-9B3B-04E50BF28537}" type="sibTrans" cxnId="{B1F2F2D6-296A-43D8-B26A-EBEEF11E30ED}">
      <dgm:prSet/>
      <dgm:spPr/>
      <dgm:t>
        <a:bodyPr/>
        <a:lstStyle/>
        <a:p>
          <a:endParaRPr kumimoji="1" lang="ja-JP" altLang="en-US"/>
        </a:p>
      </dgm:t>
    </dgm:pt>
    <dgm:pt modelId="{1E805B01-874F-45BC-83BD-4687F9442B02}" type="pres">
      <dgm:prSet presAssocID="{7DEC3320-46AD-48B8-8EEA-5DD393C7D11C}" presName="linear" presStyleCnt="0">
        <dgm:presLayoutVars>
          <dgm:animLvl val="lvl"/>
          <dgm:resizeHandles val="exact"/>
        </dgm:presLayoutVars>
      </dgm:prSet>
      <dgm:spPr/>
    </dgm:pt>
    <dgm:pt modelId="{4CE1D9B7-B7C4-496D-BA01-45768E674431}" type="pres">
      <dgm:prSet presAssocID="{C2D9983D-12A8-441D-A769-121A4677CDEA}" presName="parentText" presStyleLbl="node1" presStyleIdx="0" presStyleCnt="1">
        <dgm:presLayoutVars>
          <dgm:chMax val="0"/>
          <dgm:bulletEnabled val="1"/>
        </dgm:presLayoutVars>
      </dgm:prSet>
      <dgm:spPr/>
    </dgm:pt>
    <dgm:pt modelId="{1B6AF844-5E75-46D4-B64F-62C03A849B09}" type="pres">
      <dgm:prSet presAssocID="{C2D9983D-12A8-441D-A769-121A4677CDEA}" presName="childText" presStyleLbl="revTx" presStyleIdx="0" presStyleCnt="1">
        <dgm:presLayoutVars>
          <dgm:bulletEnabled val="1"/>
        </dgm:presLayoutVars>
      </dgm:prSet>
      <dgm:spPr/>
    </dgm:pt>
  </dgm:ptLst>
  <dgm:cxnLst>
    <dgm:cxn modelId="{56C8496F-B255-4E84-992A-5E84E9E2892D}" type="presOf" srcId="{E7AFED1B-4699-4E7C-A684-58B14C6B9D68}" destId="{1B6AF844-5E75-46D4-B64F-62C03A849B09}" srcOrd="0" destOrd="0" presId="urn:microsoft.com/office/officeart/2005/8/layout/vList2"/>
    <dgm:cxn modelId="{3DA74074-2874-4A21-85FB-42890C937FCB}" srcId="{7DEC3320-46AD-48B8-8EEA-5DD393C7D11C}" destId="{C2D9983D-12A8-441D-A769-121A4677CDEA}" srcOrd="0" destOrd="0" parTransId="{1F117459-1159-48E6-95B4-D43DC0B5AF7B}" sibTransId="{A1AF3A13-E4C4-4558-940C-AC13E0786202}"/>
    <dgm:cxn modelId="{293A2B57-4FDD-428C-9A31-441C1161404C}" type="presOf" srcId="{C2D9983D-12A8-441D-A769-121A4677CDEA}" destId="{4CE1D9B7-B7C4-496D-BA01-45768E674431}" srcOrd="0" destOrd="0" presId="urn:microsoft.com/office/officeart/2005/8/layout/vList2"/>
    <dgm:cxn modelId="{DE83C17F-9F93-42A0-B03E-A1FF32238B0E}" type="presOf" srcId="{82B51900-908C-4FA2-A35E-AB3F9D0A670B}" destId="{1B6AF844-5E75-46D4-B64F-62C03A849B09}" srcOrd="0" destOrd="1" presId="urn:microsoft.com/office/officeart/2005/8/layout/vList2"/>
    <dgm:cxn modelId="{D73B7780-7580-44C5-AB1D-EC1DF15B18F9}" srcId="{C2D9983D-12A8-441D-A769-121A4677CDEA}" destId="{E7AFED1B-4699-4E7C-A684-58B14C6B9D68}" srcOrd="0" destOrd="0" parTransId="{3F5A6C7A-2FAB-4ABF-B944-63EC97D23BED}" sibTransId="{5D465C33-5CAD-4FF3-81C2-06FE29F5A9E5}"/>
    <dgm:cxn modelId="{DA41F0CA-76C1-4FDA-96A9-21058DECB2F2}" type="presOf" srcId="{7DEC3320-46AD-48B8-8EEA-5DD393C7D11C}" destId="{1E805B01-874F-45BC-83BD-4687F9442B02}" srcOrd="0" destOrd="0" presId="urn:microsoft.com/office/officeart/2005/8/layout/vList2"/>
    <dgm:cxn modelId="{B1F2F2D6-296A-43D8-B26A-EBEEF11E30ED}" srcId="{C2D9983D-12A8-441D-A769-121A4677CDEA}" destId="{82B51900-908C-4FA2-A35E-AB3F9D0A670B}" srcOrd="1" destOrd="0" parTransId="{E6F27F09-A9BB-44EC-8958-CE948600B87D}" sibTransId="{2D97D438-90B7-4AA4-9B3B-04E50BF28537}"/>
    <dgm:cxn modelId="{B6FA0997-BDA5-475B-A212-01005C2C7583}" type="presParOf" srcId="{1E805B01-874F-45BC-83BD-4687F9442B02}" destId="{4CE1D9B7-B7C4-496D-BA01-45768E674431}" srcOrd="0" destOrd="0" presId="urn:microsoft.com/office/officeart/2005/8/layout/vList2"/>
    <dgm:cxn modelId="{0485CBBA-77CB-47B8-A7AC-B85801D41E74}" type="presParOf" srcId="{1E805B01-874F-45BC-83BD-4687F9442B02}" destId="{1B6AF844-5E75-46D4-B64F-62C03A849B0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6C6E12-48FC-4A86-AF65-1532163653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2A6A0EDE-B3AA-453C-B55E-F6DD74068979}">
      <dgm:prSet phldrT="[テキスト]"/>
      <dgm:spPr/>
      <dgm:t>
        <a:bodyPr/>
        <a:lstStyle/>
        <a:p>
          <a:r>
            <a:rPr kumimoji="1" lang="ja-JP" altLang="en-US" dirty="0"/>
            <a:t>点彩色とは？</a:t>
          </a:r>
        </a:p>
      </dgm:t>
    </dgm:pt>
    <dgm:pt modelId="{55D049C2-70BC-426E-89CA-C5661CD7D589}" type="parTrans" cxnId="{1257CB56-9A64-445E-86A2-6E5758E88D4F}">
      <dgm:prSet/>
      <dgm:spPr/>
      <dgm:t>
        <a:bodyPr/>
        <a:lstStyle/>
        <a:p>
          <a:endParaRPr kumimoji="1" lang="ja-JP" altLang="en-US"/>
        </a:p>
      </dgm:t>
    </dgm:pt>
    <dgm:pt modelId="{8190D90D-DBB2-4B2B-8D68-ECCBE36F8791}" type="sibTrans" cxnId="{1257CB56-9A64-445E-86A2-6E5758E88D4F}">
      <dgm:prSet/>
      <dgm:spPr/>
      <dgm:t>
        <a:bodyPr/>
        <a:lstStyle/>
        <a:p>
          <a:endParaRPr kumimoji="1" lang="ja-JP" altLang="en-US"/>
        </a:p>
      </dgm:t>
    </dgm:pt>
    <dgm:pt modelId="{11F3E580-E927-4A41-8A8F-0FAA4ECB9A28}">
      <dgm:prSet phldrT="[テキスト]"/>
      <dgm:spPr/>
      <dgm:t>
        <a:bodyPr/>
        <a:lstStyle/>
        <a:p>
          <a:r>
            <a:rPr kumimoji="1" lang="ja-JP" altLang="en-US" dirty="0"/>
            <a:t>隣り合うどの</a:t>
          </a:r>
          <a:r>
            <a:rPr kumimoji="1" lang="en-US" altLang="ja-JP" dirty="0"/>
            <a:t>2</a:t>
          </a:r>
          <a:r>
            <a:rPr kumimoji="1" lang="ja-JP" altLang="en-US" dirty="0"/>
            <a:t>点も異なる色になるように</a:t>
          </a:r>
          <a:br>
            <a:rPr kumimoji="1" lang="en-US" altLang="ja-JP" dirty="0"/>
          </a:br>
          <a:r>
            <a:rPr kumimoji="1" lang="ja-JP" altLang="en-US" dirty="0"/>
            <a:t>グラフの全ての頂点を色分けする</a:t>
          </a:r>
        </a:p>
      </dgm:t>
    </dgm:pt>
    <dgm:pt modelId="{97BEEC3B-42FC-42A7-B38E-AE0F6997B500}" type="parTrans" cxnId="{E7C6DE65-84E6-4431-BDDB-3AD046F948A6}">
      <dgm:prSet/>
      <dgm:spPr/>
      <dgm:t>
        <a:bodyPr/>
        <a:lstStyle/>
        <a:p>
          <a:endParaRPr kumimoji="1" lang="ja-JP" altLang="en-US"/>
        </a:p>
      </dgm:t>
    </dgm:pt>
    <dgm:pt modelId="{9C20D59E-0EFD-48DA-A9BB-74C93B293CF9}" type="sibTrans" cxnId="{E7C6DE65-84E6-4431-BDDB-3AD046F948A6}">
      <dgm:prSet/>
      <dgm:spPr/>
      <dgm:t>
        <a:bodyPr/>
        <a:lstStyle/>
        <a:p>
          <a:endParaRPr kumimoji="1" lang="ja-JP" altLang="en-US"/>
        </a:p>
      </dgm:t>
    </dgm:pt>
    <dgm:pt modelId="{2941FA99-11C1-4B91-B959-7C69CD2A1D80}">
      <dgm:prSet phldrT="[テキスト]"/>
      <dgm:spPr/>
      <dgm:t>
        <a:bodyPr/>
        <a:lstStyle/>
        <a:p>
          <a:r>
            <a:rPr kumimoji="1" lang="ja-JP" altLang="en-US" dirty="0"/>
            <a:t>本ソフトウェアでは「</a:t>
          </a:r>
          <a:r>
            <a:rPr kumimoji="1" lang="en-US" altLang="ja-JP" dirty="0"/>
            <a:t>Greedy</a:t>
          </a:r>
          <a:r>
            <a:rPr kumimoji="1" lang="ja-JP" altLang="en-US" dirty="0"/>
            <a:t>アルゴリズム」（貪欲法）を使用する</a:t>
          </a:r>
        </a:p>
      </dgm:t>
    </dgm:pt>
    <dgm:pt modelId="{955219D0-3756-4F20-8DA2-3A44B491E2D5}" type="parTrans" cxnId="{C589EBBD-EC63-42AA-AEA2-F81CF57B3C66}">
      <dgm:prSet/>
      <dgm:spPr/>
      <dgm:t>
        <a:bodyPr/>
        <a:lstStyle/>
        <a:p>
          <a:endParaRPr kumimoji="1" lang="ja-JP" altLang="en-US"/>
        </a:p>
      </dgm:t>
    </dgm:pt>
    <dgm:pt modelId="{3DA0A9F9-610B-483D-BF6A-21578F596C1A}" type="sibTrans" cxnId="{C589EBBD-EC63-42AA-AEA2-F81CF57B3C66}">
      <dgm:prSet/>
      <dgm:spPr/>
      <dgm:t>
        <a:bodyPr/>
        <a:lstStyle/>
        <a:p>
          <a:endParaRPr kumimoji="1" lang="ja-JP" altLang="en-US"/>
        </a:p>
      </dgm:t>
    </dgm:pt>
    <dgm:pt modelId="{3398551C-CC92-4FFB-A34C-6C6BD8111BD8}" type="pres">
      <dgm:prSet presAssocID="{CF6C6E12-48FC-4A86-AF65-1532163653D7}" presName="linear" presStyleCnt="0">
        <dgm:presLayoutVars>
          <dgm:animLvl val="lvl"/>
          <dgm:resizeHandles val="exact"/>
        </dgm:presLayoutVars>
      </dgm:prSet>
      <dgm:spPr/>
    </dgm:pt>
    <dgm:pt modelId="{3B70A2D3-CD1C-48D3-8645-A6575F8A2BAD}" type="pres">
      <dgm:prSet presAssocID="{2A6A0EDE-B3AA-453C-B55E-F6DD74068979}" presName="parentText" presStyleLbl="node1" presStyleIdx="0" presStyleCnt="1">
        <dgm:presLayoutVars>
          <dgm:chMax val="0"/>
          <dgm:bulletEnabled val="1"/>
        </dgm:presLayoutVars>
      </dgm:prSet>
      <dgm:spPr/>
    </dgm:pt>
    <dgm:pt modelId="{935B8928-15A0-424E-A601-0282CB8674A6}" type="pres">
      <dgm:prSet presAssocID="{2A6A0EDE-B3AA-453C-B55E-F6DD74068979}" presName="childText" presStyleLbl="revTx" presStyleIdx="0" presStyleCnt="1">
        <dgm:presLayoutVars>
          <dgm:bulletEnabled val="1"/>
        </dgm:presLayoutVars>
      </dgm:prSet>
      <dgm:spPr/>
    </dgm:pt>
  </dgm:ptLst>
  <dgm:cxnLst>
    <dgm:cxn modelId="{A02F3637-6734-4867-B32B-64F22B4DA69D}" type="presOf" srcId="{2941FA99-11C1-4B91-B959-7C69CD2A1D80}" destId="{935B8928-15A0-424E-A601-0282CB8674A6}" srcOrd="0" destOrd="1" presId="urn:microsoft.com/office/officeart/2005/8/layout/vList2"/>
    <dgm:cxn modelId="{E7C6DE65-84E6-4431-BDDB-3AD046F948A6}" srcId="{2A6A0EDE-B3AA-453C-B55E-F6DD74068979}" destId="{11F3E580-E927-4A41-8A8F-0FAA4ECB9A28}" srcOrd="0" destOrd="0" parTransId="{97BEEC3B-42FC-42A7-B38E-AE0F6997B500}" sibTransId="{9C20D59E-0EFD-48DA-A9BB-74C93B293CF9}"/>
    <dgm:cxn modelId="{1C4EE84A-2D2D-40D4-B804-96AC1171D265}" type="presOf" srcId="{11F3E580-E927-4A41-8A8F-0FAA4ECB9A28}" destId="{935B8928-15A0-424E-A601-0282CB8674A6}" srcOrd="0" destOrd="0" presId="urn:microsoft.com/office/officeart/2005/8/layout/vList2"/>
    <dgm:cxn modelId="{E23D8470-953D-44A6-B775-E8DE20C35DE5}" type="presOf" srcId="{CF6C6E12-48FC-4A86-AF65-1532163653D7}" destId="{3398551C-CC92-4FFB-A34C-6C6BD8111BD8}" srcOrd="0" destOrd="0" presId="urn:microsoft.com/office/officeart/2005/8/layout/vList2"/>
    <dgm:cxn modelId="{1257CB56-9A64-445E-86A2-6E5758E88D4F}" srcId="{CF6C6E12-48FC-4A86-AF65-1532163653D7}" destId="{2A6A0EDE-B3AA-453C-B55E-F6DD74068979}" srcOrd="0" destOrd="0" parTransId="{55D049C2-70BC-426E-89CA-C5661CD7D589}" sibTransId="{8190D90D-DBB2-4B2B-8D68-ECCBE36F8791}"/>
    <dgm:cxn modelId="{7676ADBC-7F19-4C49-8CCD-5FB1AA6568DB}" type="presOf" srcId="{2A6A0EDE-B3AA-453C-B55E-F6DD74068979}" destId="{3B70A2D3-CD1C-48D3-8645-A6575F8A2BAD}" srcOrd="0" destOrd="0" presId="urn:microsoft.com/office/officeart/2005/8/layout/vList2"/>
    <dgm:cxn modelId="{C589EBBD-EC63-42AA-AEA2-F81CF57B3C66}" srcId="{2A6A0EDE-B3AA-453C-B55E-F6DD74068979}" destId="{2941FA99-11C1-4B91-B959-7C69CD2A1D80}" srcOrd="1" destOrd="0" parTransId="{955219D0-3756-4F20-8DA2-3A44B491E2D5}" sibTransId="{3DA0A9F9-610B-483D-BF6A-21578F596C1A}"/>
    <dgm:cxn modelId="{B81620F5-5D1C-45C7-8094-DBB9CE8BC68C}" type="presParOf" srcId="{3398551C-CC92-4FFB-A34C-6C6BD8111BD8}" destId="{3B70A2D3-CD1C-48D3-8645-A6575F8A2BAD}" srcOrd="0" destOrd="0" presId="urn:microsoft.com/office/officeart/2005/8/layout/vList2"/>
    <dgm:cxn modelId="{A18A4BBC-8322-4EB8-97F6-DF3C2DE78FDB}" type="presParOf" srcId="{3398551C-CC92-4FFB-A34C-6C6BD8111BD8}" destId="{935B8928-15A0-424E-A601-0282CB8674A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84FC9-7385-4DB6-86C5-D9F19579D683}">
      <dsp:nvSpPr>
        <dsp:cNvPr id="0" name=""/>
        <dsp:cNvSpPr/>
      </dsp:nvSpPr>
      <dsp:spPr>
        <a:xfrm rot="5400000">
          <a:off x="-236363" y="238771"/>
          <a:ext cx="1575754" cy="11030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背景</a:t>
          </a:r>
        </a:p>
      </dsp:txBody>
      <dsp:txXfrm rot="-5400000">
        <a:off x="0" y="553922"/>
        <a:ext cx="1103028" cy="472726"/>
      </dsp:txXfrm>
    </dsp:sp>
    <dsp:sp modelId="{2BCD972C-6E0F-4896-BA39-75C45B8C9576}">
      <dsp:nvSpPr>
        <dsp:cNvPr id="0" name=""/>
        <dsp:cNvSpPr/>
      </dsp:nvSpPr>
      <dsp:spPr>
        <a:xfrm rot="5400000">
          <a:off x="4993981" y="-3888544"/>
          <a:ext cx="1024240" cy="8806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kumimoji="1" lang="ja-JP" altLang="en-US" sz="2100" kern="1200" dirty="0"/>
            <a:t>ソフトウェアを開発するきっかけ</a:t>
          </a:r>
        </a:p>
        <a:p>
          <a:pPr marL="228600" lvl="1" indent="-228600" algn="l" defTabSz="933450">
            <a:lnSpc>
              <a:spcPct val="90000"/>
            </a:lnSpc>
            <a:spcBef>
              <a:spcPct val="0"/>
            </a:spcBef>
            <a:spcAft>
              <a:spcPct val="15000"/>
            </a:spcAft>
            <a:buChar char="•"/>
          </a:pPr>
          <a:r>
            <a:rPr kumimoji="1" lang="ja-JP" altLang="en-US" sz="2100" kern="1200" dirty="0"/>
            <a:t>ソフトウェアの目的</a:t>
          </a:r>
        </a:p>
      </dsp:txBody>
      <dsp:txXfrm rot="-5400000">
        <a:off x="1103029" y="52407"/>
        <a:ext cx="8756147" cy="924242"/>
      </dsp:txXfrm>
    </dsp:sp>
    <dsp:sp modelId="{E6FFAF1B-14AE-4455-A901-B5F5A94E539B}">
      <dsp:nvSpPr>
        <dsp:cNvPr id="0" name=""/>
        <dsp:cNvSpPr/>
      </dsp:nvSpPr>
      <dsp:spPr>
        <a:xfrm rot="5400000">
          <a:off x="-236363" y="1620185"/>
          <a:ext cx="1575754" cy="11030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概要</a:t>
          </a:r>
        </a:p>
      </dsp:txBody>
      <dsp:txXfrm rot="-5400000">
        <a:off x="0" y="1935336"/>
        <a:ext cx="1103028" cy="472726"/>
      </dsp:txXfrm>
    </dsp:sp>
    <dsp:sp modelId="{D0F95FEF-3AC0-4BA8-893A-AE2FB4C65D80}">
      <dsp:nvSpPr>
        <dsp:cNvPr id="0" name=""/>
        <dsp:cNvSpPr/>
      </dsp:nvSpPr>
      <dsp:spPr>
        <a:xfrm rot="5400000">
          <a:off x="4993981" y="-2507130"/>
          <a:ext cx="1024240" cy="8806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kumimoji="1" lang="en-US" altLang="ja-JP" sz="2100" kern="1200" dirty="0"/>
            <a:t>2</a:t>
          </a:r>
          <a:r>
            <a:rPr kumimoji="1" lang="ja-JP" altLang="en-US" sz="2100" kern="1200" dirty="0"/>
            <a:t>つのソフトウェアの紹介</a:t>
          </a:r>
        </a:p>
        <a:p>
          <a:pPr marL="228600" lvl="1" indent="-228600" algn="l" defTabSz="933450">
            <a:lnSpc>
              <a:spcPct val="90000"/>
            </a:lnSpc>
            <a:spcBef>
              <a:spcPct val="0"/>
            </a:spcBef>
            <a:spcAft>
              <a:spcPct val="15000"/>
            </a:spcAft>
            <a:buChar char="•"/>
          </a:pPr>
          <a:r>
            <a:rPr kumimoji="1" lang="ja-JP" altLang="en-US" sz="2100" kern="1200" dirty="0"/>
            <a:t>グラフ理論</a:t>
          </a:r>
        </a:p>
      </dsp:txBody>
      <dsp:txXfrm rot="-5400000">
        <a:off x="1103029" y="1433821"/>
        <a:ext cx="8756147" cy="924242"/>
      </dsp:txXfrm>
    </dsp:sp>
    <dsp:sp modelId="{8355559D-7AC0-4F5C-B7E3-51B2D0883848}">
      <dsp:nvSpPr>
        <dsp:cNvPr id="0" name=""/>
        <dsp:cNvSpPr/>
      </dsp:nvSpPr>
      <dsp:spPr>
        <a:xfrm rot="5400000">
          <a:off x="-236363" y="3001599"/>
          <a:ext cx="1575754" cy="11030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まとめ</a:t>
          </a:r>
        </a:p>
      </dsp:txBody>
      <dsp:txXfrm rot="-5400000">
        <a:off x="0" y="3316750"/>
        <a:ext cx="1103028" cy="472726"/>
      </dsp:txXfrm>
    </dsp:sp>
    <dsp:sp modelId="{B0206E9E-F65F-4518-A972-22B70317587F}">
      <dsp:nvSpPr>
        <dsp:cNvPr id="0" name=""/>
        <dsp:cNvSpPr/>
      </dsp:nvSpPr>
      <dsp:spPr>
        <a:xfrm rot="5400000">
          <a:off x="4993981" y="-1125716"/>
          <a:ext cx="1024240" cy="8806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kumimoji="1" lang="ja-JP" altLang="en-US" sz="2100" kern="1200" dirty="0"/>
            <a:t>デモプレイ</a:t>
          </a:r>
        </a:p>
        <a:p>
          <a:pPr marL="228600" lvl="1" indent="-228600" algn="l" defTabSz="933450">
            <a:lnSpc>
              <a:spcPct val="90000"/>
            </a:lnSpc>
            <a:spcBef>
              <a:spcPct val="0"/>
            </a:spcBef>
            <a:spcAft>
              <a:spcPct val="15000"/>
            </a:spcAft>
            <a:buChar char="•"/>
          </a:pPr>
          <a:r>
            <a:rPr kumimoji="1" lang="ja-JP" altLang="en-US" sz="2100" kern="1200" dirty="0"/>
            <a:t>まとめ</a:t>
          </a:r>
        </a:p>
      </dsp:txBody>
      <dsp:txXfrm rot="-5400000">
        <a:off x="1103029" y="2815235"/>
        <a:ext cx="8756147" cy="9242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9BC2B-4BB7-4DB6-A13B-60924ECF9351}">
      <dsp:nvSpPr>
        <dsp:cNvPr id="0" name=""/>
        <dsp:cNvSpPr/>
      </dsp:nvSpPr>
      <dsp:spPr>
        <a:xfrm>
          <a:off x="2865328" y="939274"/>
          <a:ext cx="627092" cy="91440"/>
        </a:xfrm>
        <a:custGeom>
          <a:avLst/>
          <a:gdLst/>
          <a:ahLst/>
          <a:cxnLst/>
          <a:rect l="0" t="0" r="0" b="0"/>
          <a:pathLst>
            <a:path>
              <a:moveTo>
                <a:pt x="0" y="45720"/>
              </a:moveTo>
              <a:lnTo>
                <a:pt x="6270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ja-JP" altLang="en-US" sz="500" kern="1200"/>
        </a:p>
      </dsp:txBody>
      <dsp:txXfrm>
        <a:off x="3162432" y="981705"/>
        <a:ext cx="32884" cy="6576"/>
      </dsp:txXfrm>
    </dsp:sp>
    <dsp:sp modelId="{3AFA5CC4-143F-470F-8156-D38612FE9DF7}">
      <dsp:nvSpPr>
        <dsp:cNvPr id="0" name=""/>
        <dsp:cNvSpPr/>
      </dsp:nvSpPr>
      <dsp:spPr>
        <a:xfrm>
          <a:off x="7596" y="127134"/>
          <a:ext cx="2859532" cy="17157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頂点に色を塗る順番を決める</a:t>
          </a:r>
          <a:endParaRPr lang="en-US" altLang="ja-JP" sz="1400" kern="1200" dirty="0"/>
        </a:p>
        <a:p>
          <a:pPr marL="0" lvl="0" indent="0" algn="ctr" defTabSz="622300">
            <a:lnSpc>
              <a:spcPct val="90000"/>
            </a:lnSpc>
            <a:spcBef>
              <a:spcPct val="0"/>
            </a:spcBef>
            <a:spcAft>
              <a:spcPct val="35000"/>
            </a:spcAft>
            <a:buNone/>
          </a:pPr>
          <a:r>
            <a:rPr lang="ja-JP" altLang="en-US" sz="1400" kern="1200" dirty="0"/>
            <a:t>（幅優先探索、深さ優先探索、ランダムなど）</a:t>
          </a:r>
        </a:p>
      </dsp:txBody>
      <dsp:txXfrm>
        <a:off x="7596" y="127134"/>
        <a:ext cx="2859532" cy="1715719"/>
      </dsp:txXfrm>
    </dsp:sp>
    <dsp:sp modelId="{CE24C8A4-1D90-4E3A-8790-7659C3040CB6}">
      <dsp:nvSpPr>
        <dsp:cNvPr id="0" name=""/>
        <dsp:cNvSpPr/>
      </dsp:nvSpPr>
      <dsp:spPr>
        <a:xfrm>
          <a:off x="6382553" y="939274"/>
          <a:ext cx="627092" cy="91440"/>
        </a:xfrm>
        <a:custGeom>
          <a:avLst/>
          <a:gdLst/>
          <a:ahLst/>
          <a:cxnLst/>
          <a:rect l="0" t="0" r="0" b="0"/>
          <a:pathLst>
            <a:path>
              <a:moveTo>
                <a:pt x="0" y="45720"/>
              </a:moveTo>
              <a:lnTo>
                <a:pt x="6270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ja-JP" altLang="en-US" sz="500" kern="1200"/>
        </a:p>
      </dsp:txBody>
      <dsp:txXfrm>
        <a:off x="6679657" y="981705"/>
        <a:ext cx="32884" cy="6576"/>
      </dsp:txXfrm>
    </dsp:sp>
    <dsp:sp modelId="{4A5BF483-C661-48CB-B65E-1ADCE818FC29}">
      <dsp:nvSpPr>
        <dsp:cNvPr id="0" name=""/>
        <dsp:cNvSpPr/>
      </dsp:nvSpPr>
      <dsp:spPr>
        <a:xfrm>
          <a:off x="3524821" y="127134"/>
          <a:ext cx="2859532" cy="17157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決めた順番に従って</a:t>
          </a:r>
          <a:endParaRPr lang="en-US" altLang="ja-JP" sz="1800" kern="1200" dirty="0"/>
        </a:p>
        <a:p>
          <a:pPr marL="0" lvl="0" indent="0" algn="ctr" defTabSz="800100">
            <a:lnSpc>
              <a:spcPct val="90000"/>
            </a:lnSpc>
            <a:spcBef>
              <a:spcPct val="0"/>
            </a:spcBef>
            <a:spcAft>
              <a:spcPct val="35000"/>
            </a:spcAft>
            <a:buNone/>
          </a:pPr>
          <a:r>
            <a:rPr lang="ja-JP" altLang="en-US" sz="1800" kern="1200" dirty="0"/>
            <a:t>頂点を訪れる</a:t>
          </a:r>
        </a:p>
      </dsp:txBody>
      <dsp:txXfrm>
        <a:off x="3524821" y="127134"/>
        <a:ext cx="2859532" cy="1715719"/>
      </dsp:txXfrm>
    </dsp:sp>
    <dsp:sp modelId="{45FFF2AF-DE15-42EB-9C8B-D3C94D6A7B24}">
      <dsp:nvSpPr>
        <dsp:cNvPr id="0" name=""/>
        <dsp:cNvSpPr/>
      </dsp:nvSpPr>
      <dsp:spPr>
        <a:xfrm>
          <a:off x="1529339" y="1841053"/>
          <a:ext cx="6942472" cy="627092"/>
        </a:xfrm>
        <a:custGeom>
          <a:avLst/>
          <a:gdLst/>
          <a:ahLst/>
          <a:cxnLst/>
          <a:rect l="0" t="0" r="0" b="0"/>
          <a:pathLst>
            <a:path>
              <a:moveTo>
                <a:pt x="6942472" y="0"/>
              </a:moveTo>
              <a:lnTo>
                <a:pt x="6942472" y="330646"/>
              </a:lnTo>
              <a:lnTo>
                <a:pt x="0" y="330646"/>
              </a:lnTo>
              <a:lnTo>
                <a:pt x="0" y="62709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826237" y="2151311"/>
        <a:ext cx="348677" cy="6576"/>
      </dsp:txXfrm>
    </dsp:sp>
    <dsp:sp modelId="{69D9402B-D855-4F07-9FDD-45FDA344265E}">
      <dsp:nvSpPr>
        <dsp:cNvPr id="0" name=""/>
        <dsp:cNvSpPr/>
      </dsp:nvSpPr>
      <dsp:spPr>
        <a:xfrm>
          <a:off x="7042046" y="127134"/>
          <a:ext cx="2859532" cy="17157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ltLang="ja-JP" sz="1400" kern="1200" dirty="0"/>
            <a:t>1. </a:t>
          </a:r>
          <a:r>
            <a:rPr lang="ja-JP" altLang="en-US" sz="1400" kern="1200" dirty="0"/>
            <a:t>その時点で使用している色のいずれかで彩色できる場合：</a:t>
          </a:r>
          <a:endParaRPr lang="en-US" altLang="ja-JP" sz="1400" kern="1200" dirty="0"/>
        </a:p>
        <a:p>
          <a:pPr marL="0" lvl="0" indent="0" algn="ctr" defTabSz="622300">
            <a:lnSpc>
              <a:spcPct val="90000"/>
            </a:lnSpc>
            <a:spcBef>
              <a:spcPct val="0"/>
            </a:spcBef>
            <a:spcAft>
              <a:spcPct val="35000"/>
            </a:spcAft>
            <a:buNone/>
          </a:pPr>
          <a:r>
            <a:rPr lang="ja-JP" altLang="en-US" sz="1400" kern="1200" dirty="0"/>
            <a:t>隣り合う頂点が同じ色にならないように彩色を行う</a:t>
          </a:r>
          <a:endParaRPr lang="en-US" altLang="ja-JP" sz="1400" kern="1200" dirty="0"/>
        </a:p>
      </dsp:txBody>
      <dsp:txXfrm>
        <a:off x="7042046" y="127134"/>
        <a:ext cx="2859532" cy="1715719"/>
      </dsp:txXfrm>
    </dsp:sp>
    <dsp:sp modelId="{1994BE69-6D44-4A9D-9BBD-FCFD89F48650}">
      <dsp:nvSpPr>
        <dsp:cNvPr id="0" name=""/>
        <dsp:cNvSpPr/>
      </dsp:nvSpPr>
      <dsp:spPr>
        <a:xfrm>
          <a:off x="3049282" y="3312685"/>
          <a:ext cx="627092" cy="91440"/>
        </a:xfrm>
        <a:custGeom>
          <a:avLst/>
          <a:gdLst/>
          <a:ahLst/>
          <a:cxnLst/>
          <a:rect l="0" t="0" r="0" b="0"/>
          <a:pathLst>
            <a:path>
              <a:moveTo>
                <a:pt x="0" y="45720"/>
              </a:moveTo>
              <a:lnTo>
                <a:pt x="6270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3346386" y="3355117"/>
        <a:ext cx="32884" cy="6576"/>
      </dsp:txXfrm>
    </dsp:sp>
    <dsp:sp modelId="{C126EB88-F729-4E64-B050-30917C901DBC}">
      <dsp:nvSpPr>
        <dsp:cNvPr id="0" name=""/>
        <dsp:cNvSpPr/>
      </dsp:nvSpPr>
      <dsp:spPr>
        <a:xfrm>
          <a:off x="7596" y="2500546"/>
          <a:ext cx="3043486" cy="17157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ltLang="ja-JP" sz="1400" kern="1200" dirty="0"/>
            <a:t>2. </a:t>
          </a:r>
          <a:r>
            <a:rPr lang="ja-JP" altLang="en-US" sz="1400" kern="1200" dirty="0"/>
            <a:t>その時点で使用されている色のいずれかで彩色できない場合：</a:t>
          </a:r>
          <a:endParaRPr lang="en-US" altLang="ja-JP" sz="1400" kern="1200" dirty="0"/>
        </a:p>
        <a:p>
          <a:pPr marL="0" lvl="0" indent="0" algn="ctr" defTabSz="622300">
            <a:lnSpc>
              <a:spcPct val="90000"/>
            </a:lnSpc>
            <a:spcBef>
              <a:spcPct val="0"/>
            </a:spcBef>
            <a:spcAft>
              <a:spcPct val="35000"/>
            </a:spcAft>
            <a:buNone/>
          </a:pPr>
          <a:r>
            <a:rPr lang="ja-JP" altLang="en-US" sz="1400" kern="1200" dirty="0"/>
            <a:t>新たに色を生成して彩色を行う</a:t>
          </a:r>
          <a:endParaRPr lang="en-US" altLang="ja-JP" sz="1400" kern="1200" dirty="0"/>
        </a:p>
      </dsp:txBody>
      <dsp:txXfrm>
        <a:off x="7596" y="2500546"/>
        <a:ext cx="3043486" cy="1715719"/>
      </dsp:txXfrm>
    </dsp:sp>
    <dsp:sp modelId="{B69B3FD9-84CC-410C-B5C3-A7035C5BC882}">
      <dsp:nvSpPr>
        <dsp:cNvPr id="0" name=""/>
        <dsp:cNvSpPr/>
      </dsp:nvSpPr>
      <dsp:spPr>
        <a:xfrm>
          <a:off x="3708775" y="2500546"/>
          <a:ext cx="2859532" cy="17157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色交換アルゴリズムが利用できる場合は利用をする</a:t>
          </a:r>
          <a:endParaRPr lang="en-US" altLang="ja-JP" sz="1600" kern="1200" dirty="0"/>
        </a:p>
      </dsp:txBody>
      <dsp:txXfrm>
        <a:off x="3708775" y="2500546"/>
        <a:ext cx="2859532" cy="17157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8A47D-471C-4CB6-9A93-DFED400879FA}">
      <dsp:nvSpPr>
        <dsp:cNvPr id="0" name=""/>
        <dsp:cNvSpPr/>
      </dsp:nvSpPr>
      <dsp:spPr>
        <a:xfrm>
          <a:off x="-4910443" y="-752464"/>
          <a:ext cx="5848329" cy="5848329"/>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10D551-A4DC-4239-8F7C-689A5B7069B8}">
      <dsp:nvSpPr>
        <dsp:cNvPr id="0" name=""/>
        <dsp:cNvSpPr/>
      </dsp:nvSpPr>
      <dsp:spPr>
        <a:xfrm>
          <a:off x="603203" y="434340"/>
          <a:ext cx="9246372" cy="868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73660" rIns="73660" bIns="73660" numCol="1" spcCol="1270" anchor="ctr" anchorCtr="0">
          <a:noAutofit/>
        </a:bodyPr>
        <a:lstStyle/>
        <a:p>
          <a:pPr marL="0" lvl="0" indent="0" algn="l" defTabSz="1289050">
            <a:lnSpc>
              <a:spcPct val="90000"/>
            </a:lnSpc>
            <a:spcBef>
              <a:spcPct val="0"/>
            </a:spcBef>
            <a:spcAft>
              <a:spcPct val="35000"/>
            </a:spcAft>
            <a:buNone/>
          </a:pPr>
          <a:r>
            <a:rPr lang="ja-JP" altLang="en-US" sz="2900" kern="1200" dirty="0"/>
            <a:t>フォロー関係を表す</a:t>
          </a:r>
          <a:r>
            <a:rPr lang="ja-JP" altLang="en-US" sz="2900" kern="1200" dirty="0">
              <a:solidFill>
                <a:srgbClr val="FF0000"/>
              </a:solidFill>
            </a:rPr>
            <a:t>無向グラフ</a:t>
          </a:r>
          <a:r>
            <a:rPr lang="ja-JP" altLang="en-US" sz="2900" kern="1200" dirty="0"/>
            <a:t>を作成する</a:t>
          </a:r>
        </a:p>
      </dsp:txBody>
      <dsp:txXfrm>
        <a:off x="603203" y="434340"/>
        <a:ext cx="9246372" cy="868680"/>
      </dsp:txXfrm>
    </dsp:sp>
    <dsp:sp modelId="{4A17F50D-BBD8-4B30-81D6-68418326D44C}">
      <dsp:nvSpPr>
        <dsp:cNvPr id="0" name=""/>
        <dsp:cNvSpPr/>
      </dsp:nvSpPr>
      <dsp:spPr>
        <a:xfrm>
          <a:off x="60278" y="325755"/>
          <a:ext cx="1085850" cy="10858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E9402-B20A-417F-9CE7-FA6237114685}">
      <dsp:nvSpPr>
        <dsp:cNvPr id="0" name=""/>
        <dsp:cNvSpPr/>
      </dsp:nvSpPr>
      <dsp:spPr>
        <a:xfrm>
          <a:off x="918968" y="1737360"/>
          <a:ext cx="8930606" cy="868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73660" rIns="73660" bIns="73660" numCol="1" spcCol="1270" anchor="ctr" anchorCtr="0">
          <a:noAutofit/>
        </a:bodyPr>
        <a:lstStyle/>
        <a:p>
          <a:pPr marL="0" lvl="0" indent="0" algn="l" defTabSz="1289050">
            <a:lnSpc>
              <a:spcPct val="90000"/>
            </a:lnSpc>
            <a:spcBef>
              <a:spcPct val="0"/>
            </a:spcBef>
            <a:spcAft>
              <a:spcPct val="35000"/>
            </a:spcAft>
            <a:buNone/>
          </a:pPr>
          <a:r>
            <a:rPr lang="ja-JP" altLang="en-US" sz="2900" kern="1200" dirty="0"/>
            <a:t>そのグラフに点彩色を行う</a:t>
          </a:r>
        </a:p>
      </dsp:txBody>
      <dsp:txXfrm>
        <a:off x="918968" y="1737360"/>
        <a:ext cx="8930606" cy="868680"/>
      </dsp:txXfrm>
    </dsp:sp>
    <dsp:sp modelId="{24CA0E78-04E4-406E-9E54-216B100E884B}">
      <dsp:nvSpPr>
        <dsp:cNvPr id="0" name=""/>
        <dsp:cNvSpPr/>
      </dsp:nvSpPr>
      <dsp:spPr>
        <a:xfrm>
          <a:off x="376043" y="1628775"/>
          <a:ext cx="1085850" cy="10858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98A20A-E018-4486-8A22-EB0FB540C045}">
      <dsp:nvSpPr>
        <dsp:cNvPr id="0" name=""/>
        <dsp:cNvSpPr/>
      </dsp:nvSpPr>
      <dsp:spPr>
        <a:xfrm>
          <a:off x="603203" y="3040380"/>
          <a:ext cx="9246372" cy="868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73660" rIns="73660" bIns="73660" numCol="1" spcCol="1270" anchor="ctr" anchorCtr="0">
          <a:noAutofit/>
        </a:bodyPr>
        <a:lstStyle/>
        <a:p>
          <a:pPr marL="0" lvl="0" indent="0" algn="l" defTabSz="1289050">
            <a:lnSpc>
              <a:spcPct val="90000"/>
            </a:lnSpc>
            <a:spcBef>
              <a:spcPct val="0"/>
            </a:spcBef>
            <a:spcAft>
              <a:spcPct val="35000"/>
            </a:spcAft>
            <a:buNone/>
          </a:pPr>
          <a:r>
            <a:rPr lang="ja-JP" altLang="en-US" sz="2900" kern="1200" dirty="0"/>
            <a:t>同じ色のユーザーを同じチームにグループ分けする</a:t>
          </a:r>
          <a:endParaRPr kumimoji="1" lang="ja-JP" altLang="en-US" sz="2900" kern="1200" dirty="0"/>
        </a:p>
      </dsp:txBody>
      <dsp:txXfrm>
        <a:off x="603203" y="3040380"/>
        <a:ext cx="9246372" cy="868680"/>
      </dsp:txXfrm>
    </dsp:sp>
    <dsp:sp modelId="{F20BFBAA-22CA-4B88-9742-B496D5CA33BF}">
      <dsp:nvSpPr>
        <dsp:cNvPr id="0" name=""/>
        <dsp:cNvSpPr/>
      </dsp:nvSpPr>
      <dsp:spPr>
        <a:xfrm>
          <a:off x="60278" y="2931795"/>
          <a:ext cx="1085850" cy="10858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679F2-87D5-434D-91DE-06B18375DFEB}">
      <dsp:nvSpPr>
        <dsp:cNvPr id="0" name=""/>
        <dsp:cNvSpPr/>
      </dsp:nvSpPr>
      <dsp:spPr>
        <a:xfrm>
          <a:off x="0" y="474975"/>
          <a:ext cx="9909175" cy="960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062" tIns="416560" rIns="769062" bIns="142240" numCol="1" spcCol="1270" anchor="t" anchorCtr="0">
          <a:noAutofit/>
        </a:bodyPr>
        <a:lstStyle/>
        <a:p>
          <a:pPr marL="228600" lvl="1" indent="-228600" algn="l" defTabSz="889000">
            <a:lnSpc>
              <a:spcPct val="90000"/>
            </a:lnSpc>
            <a:spcBef>
              <a:spcPct val="0"/>
            </a:spcBef>
            <a:spcAft>
              <a:spcPct val="15000"/>
            </a:spcAft>
            <a:buChar char="•"/>
          </a:pPr>
          <a:r>
            <a:rPr kumimoji="1" lang="ja-JP" altLang="en-US" sz="2000" kern="1200" dirty="0"/>
            <a:t>有向グラフにおいて、どの頂点からどの頂点へも有向パスがあること</a:t>
          </a:r>
        </a:p>
      </dsp:txBody>
      <dsp:txXfrm>
        <a:off x="0" y="474975"/>
        <a:ext cx="9909175" cy="960750"/>
      </dsp:txXfrm>
    </dsp:sp>
    <dsp:sp modelId="{FB648C48-6363-465D-B856-1CDE3FA1AF9B}">
      <dsp:nvSpPr>
        <dsp:cNvPr id="0" name=""/>
        <dsp:cNvSpPr/>
      </dsp:nvSpPr>
      <dsp:spPr>
        <a:xfrm>
          <a:off x="495458" y="179774"/>
          <a:ext cx="6936422"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180" tIns="0" rIns="262180" bIns="0" numCol="1" spcCol="1270" anchor="ctr" anchorCtr="0">
          <a:noAutofit/>
        </a:bodyPr>
        <a:lstStyle/>
        <a:p>
          <a:pPr marL="0" lvl="0" indent="0" algn="l" defTabSz="889000">
            <a:lnSpc>
              <a:spcPct val="90000"/>
            </a:lnSpc>
            <a:spcBef>
              <a:spcPct val="0"/>
            </a:spcBef>
            <a:spcAft>
              <a:spcPct val="35000"/>
            </a:spcAft>
            <a:buNone/>
          </a:pPr>
          <a:r>
            <a:rPr kumimoji="1" lang="ja-JP" altLang="en-US" sz="2000" kern="1200" dirty="0"/>
            <a:t>強連結とは？</a:t>
          </a:r>
        </a:p>
      </dsp:txBody>
      <dsp:txXfrm>
        <a:off x="524279" y="208595"/>
        <a:ext cx="6878780" cy="532758"/>
      </dsp:txXfrm>
    </dsp:sp>
    <dsp:sp modelId="{8DD9AFCF-E230-45FB-913C-EA805E25EFCC}">
      <dsp:nvSpPr>
        <dsp:cNvPr id="0" name=""/>
        <dsp:cNvSpPr/>
      </dsp:nvSpPr>
      <dsp:spPr>
        <a:xfrm>
          <a:off x="0" y="1838925"/>
          <a:ext cx="9909175" cy="960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062" tIns="416560" rIns="769062" bIns="142240" numCol="1" spcCol="1270" anchor="t" anchorCtr="0">
          <a:noAutofit/>
        </a:bodyPr>
        <a:lstStyle/>
        <a:p>
          <a:pPr marL="228600" lvl="1" indent="-228600" algn="l" defTabSz="889000">
            <a:lnSpc>
              <a:spcPct val="90000"/>
            </a:lnSpc>
            <a:spcBef>
              <a:spcPct val="0"/>
            </a:spcBef>
            <a:spcAft>
              <a:spcPct val="15000"/>
            </a:spcAft>
            <a:buChar char="•"/>
          </a:pPr>
          <a:r>
            <a:rPr kumimoji="1" lang="ja-JP" altLang="en-US" sz="2000" kern="1200" dirty="0"/>
            <a:t>有向グラフにおいて、互いに行き来が可能な頂点の集合のこと</a:t>
          </a:r>
        </a:p>
      </dsp:txBody>
      <dsp:txXfrm>
        <a:off x="0" y="1838925"/>
        <a:ext cx="9909175" cy="960750"/>
      </dsp:txXfrm>
    </dsp:sp>
    <dsp:sp modelId="{ED8B4040-3E6E-4A54-84A1-B85DF853E7E8}">
      <dsp:nvSpPr>
        <dsp:cNvPr id="0" name=""/>
        <dsp:cNvSpPr/>
      </dsp:nvSpPr>
      <dsp:spPr>
        <a:xfrm>
          <a:off x="495458" y="1543725"/>
          <a:ext cx="6936422"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180" tIns="0" rIns="262180" bIns="0" numCol="1" spcCol="1270" anchor="ctr" anchorCtr="0">
          <a:noAutofit/>
        </a:bodyPr>
        <a:lstStyle/>
        <a:p>
          <a:pPr marL="0" lvl="0" indent="0" algn="l" defTabSz="889000">
            <a:lnSpc>
              <a:spcPct val="90000"/>
            </a:lnSpc>
            <a:spcBef>
              <a:spcPct val="0"/>
            </a:spcBef>
            <a:spcAft>
              <a:spcPct val="35000"/>
            </a:spcAft>
            <a:buNone/>
          </a:pPr>
          <a:r>
            <a:rPr kumimoji="1" lang="ja-JP" altLang="en-US" sz="2000" kern="1200" dirty="0"/>
            <a:t>強連結成分とは？</a:t>
          </a:r>
        </a:p>
      </dsp:txBody>
      <dsp:txXfrm>
        <a:off x="524279" y="1572546"/>
        <a:ext cx="6878780" cy="532758"/>
      </dsp:txXfrm>
    </dsp:sp>
    <dsp:sp modelId="{C2886BFA-BE99-4149-8998-FE5C67A27AFD}">
      <dsp:nvSpPr>
        <dsp:cNvPr id="0" name=""/>
        <dsp:cNvSpPr/>
      </dsp:nvSpPr>
      <dsp:spPr>
        <a:xfrm>
          <a:off x="0" y="3202875"/>
          <a:ext cx="9909175" cy="960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062" tIns="416560" rIns="769062" bIns="142240" numCol="1" spcCol="1270" anchor="t" anchorCtr="0">
          <a:noAutofit/>
        </a:bodyPr>
        <a:lstStyle/>
        <a:p>
          <a:pPr marL="228600" lvl="1" indent="-228600" algn="l" defTabSz="889000">
            <a:lnSpc>
              <a:spcPct val="90000"/>
            </a:lnSpc>
            <a:spcBef>
              <a:spcPct val="0"/>
            </a:spcBef>
            <a:spcAft>
              <a:spcPct val="15000"/>
            </a:spcAft>
            <a:buChar char="•"/>
          </a:pPr>
          <a:r>
            <a:rPr kumimoji="1" lang="ja-JP" altLang="en-US" sz="2000" kern="1200" dirty="0"/>
            <a:t>強連結成分を求めること</a:t>
          </a:r>
        </a:p>
      </dsp:txBody>
      <dsp:txXfrm>
        <a:off x="0" y="3202875"/>
        <a:ext cx="9909175" cy="960750"/>
      </dsp:txXfrm>
    </dsp:sp>
    <dsp:sp modelId="{9C49018B-1905-444B-A4C9-1AACC5CFF14B}">
      <dsp:nvSpPr>
        <dsp:cNvPr id="0" name=""/>
        <dsp:cNvSpPr/>
      </dsp:nvSpPr>
      <dsp:spPr>
        <a:xfrm>
          <a:off x="495458" y="2907675"/>
          <a:ext cx="6936422"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180" tIns="0" rIns="262180" bIns="0" numCol="1" spcCol="1270" anchor="ctr" anchorCtr="0">
          <a:noAutofit/>
        </a:bodyPr>
        <a:lstStyle/>
        <a:p>
          <a:pPr marL="0" lvl="0" indent="0" algn="l" defTabSz="889000">
            <a:lnSpc>
              <a:spcPct val="90000"/>
            </a:lnSpc>
            <a:spcBef>
              <a:spcPct val="0"/>
            </a:spcBef>
            <a:spcAft>
              <a:spcPct val="35000"/>
            </a:spcAft>
            <a:buNone/>
          </a:pPr>
          <a:r>
            <a:rPr kumimoji="1" lang="ja-JP" altLang="en-US" sz="2000" kern="1200" dirty="0"/>
            <a:t>強連結分解とは？</a:t>
          </a:r>
        </a:p>
      </dsp:txBody>
      <dsp:txXfrm>
        <a:off x="524279" y="2936496"/>
        <a:ext cx="6878780" cy="532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8A47D-471C-4CB6-9A93-DFED400879FA}">
      <dsp:nvSpPr>
        <dsp:cNvPr id="0" name=""/>
        <dsp:cNvSpPr/>
      </dsp:nvSpPr>
      <dsp:spPr>
        <a:xfrm>
          <a:off x="-4910443" y="-752464"/>
          <a:ext cx="5848329" cy="5848329"/>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10D551-A4DC-4239-8F7C-689A5B7069B8}">
      <dsp:nvSpPr>
        <dsp:cNvPr id="0" name=""/>
        <dsp:cNvSpPr/>
      </dsp:nvSpPr>
      <dsp:spPr>
        <a:xfrm>
          <a:off x="603203" y="434340"/>
          <a:ext cx="9246372" cy="868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55880" rIns="55880" bIns="55880" numCol="1" spcCol="1270" anchor="ctr" anchorCtr="0">
          <a:noAutofit/>
        </a:bodyPr>
        <a:lstStyle/>
        <a:p>
          <a:pPr marL="0" lvl="0" indent="0" algn="l" defTabSz="977900">
            <a:lnSpc>
              <a:spcPct val="90000"/>
            </a:lnSpc>
            <a:spcBef>
              <a:spcPct val="0"/>
            </a:spcBef>
            <a:spcAft>
              <a:spcPct val="35000"/>
            </a:spcAft>
            <a:buNone/>
          </a:pPr>
          <a:r>
            <a:rPr lang="ja-JP" altLang="en-US" sz="2200" kern="1200" dirty="0"/>
            <a:t>フォロー関係を表す</a:t>
          </a:r>
          <a:r>
            <a:rPr lang="ja-JP" altLang="en-US" sz="2200" kern="1200" dirty="0">
              <a:solidFill>
                <a:srgbClr val="FF0000"/>
              </a:solidFill>
            </a:rPr>
            <a:t>有向グラフ</a:t>
          </a:r>
          <a:r>
            <a:rPr lang="ja-JP" altLang="en-US" sz="2200" kern="1200" dirty="0"/>
            <a:t>を作成する</a:t>
          </a:r>
        </a:p>
      </dsp:txBody>
      <dsp:txXfrm>
        <a:off x="603203" y="434340"/>
        <a:ext cx="9246372" cy="868680"/>
      </dsp:txXfrm>
    </dsp:sp>
    <dsp:sp modelId="{4A17F50D-BBD8-4B30-81D6-68418326D44C}">
      <dsp:nvSpPr>
        <dsp:cNvPr id="0" name=""/>
        <dsp:cNvSpPr/>
      </dsp:nvSpPr>
      <dsp:spPr>
        <a:xfrm>
          <a:off x="60278" y="325755"/>
          <a:ext cx="1085850" cy="10858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E9402-B20A-417F-9CE7-FA6237114685}">
      <dsp:nvSpPr>
        <dsp:cNvPr id="0" name=""/>
        <dsp:cNvSpPr/>
      </dsp:nvSpPr>
      <dsp:spPr>
        <a:xfrm>
          <a:off x="918968" y="1737360"/>
          <a:ext cx="8930606" cy="868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55880" rIns="55880" bIns="55880" numCol="1" spcCol="1270" anchor="ctr" anchorCtr="0">
          <a:noAutofit/>
        </a:bodyPr>
        <a:lstStyle/>
        <a:p>
          <a:pPr marL="0" lvl="0" indent="0" algn="l" defTabSz="977900">
            <a:lnSpc>
              <a:spcPct val="90000"/>
            </a:lnSpc>
            <a:spcBef>
              <a:spcPct val="0"/>
            </a:spcBef>
            <a:spcAft>
              <a:spcPct val="35000"/>
            </a:spcAft>
            <a:buNone/>
          </a:pPr>
          <a:r>
            <a:rPr lang="ja-JP" altLang="en-US" sz="2200" kern="1200" dirty="0"/>
            <a:t>フォロー関係を表すグラフを強連結分解して、グループに分ける</a:t>
          </a:r>
        </a:p>
      </dsp:txBody>
      <dsp:txXfrm>
        <a:off x="918968" y="1737360"/>
        <a:ext cx="8930606" cy="868680"/>
      </dsp:txXfrm>
    </dsp:sp>
    <dsp:sp modelId="{24CA0E78-04E4-406E-9E54-216B100E884B}">
      <dsp:nvSpPr>
        <dsp:cNvPr id="0" name=""/>
        <dsp:cNvSpPr/>
      </dsp:nvSpPr>
      <dsp:spPr>
        <a:xfrm>
          <a:off x="376043" y="1628775"/>
          <a:ext cx="1085850" cy="10858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98A20A-E018-4486-8A22-EB0FB540C045}">
      <dsp:nvSpPr>
        <dsp:cNvPr id="0" name=""/>
        <dsp:cNvSpPr/>
      </dsp:nvSpPr>
      <dsp:spPr>
        <a:xfrm>
          <a:off x="603203" y="3040380"/>
          <a:ext cx="9246372" cy="868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515" tIns="55880" rIns="55880" bIns="55880" numCol="1" spcCol="1270" anchor="ctr" anchorCtr="0">
          <a:noAutofit/>
        </a:bodyPr>
        <a:lstStyle/>
        <a:p>
          <a:pPr marL="0" lvl="0" indent="0" algn="l" defTabSz="977900">
            <a:lnSpc>
              <a:spcPct val="90000"/>
            </a:lnSpc>
            <a:spcBef>
              <a:spcPct val="0"/>
            </a:spcBef>
            <a:spcAft>
              <a:spcPct val="35000"/>
            </a:spcAft>
            <a:buNone/>
          </a:pPr>
          <a:r>
            <a:rPr kumimoji="1" lang="ja-JP" altLang="en-US" sz="2200" kern="1200" dirty="0"/>
            <a:t>各グループでランダムにチーム分けをする</a:t>
          </a:r>
        </a:p>
      </dsp:txBody>
      <dsp:txXfrm>
        <a:off x="603203" y="3040380"/>
        <a:ext cx="9246372" cy="868680"/>
      </dsp:txXfrm>
    </dsp:sp>
    <dsp:sp modelId="{F20BFBAA-22CA-4B88-9742-B496D5CA33BF}">
      <dsp:nvSpPr>
        <dsp:cNvPr id="0" name=""/>
        <dsp:cNvSpPr/>
      </dsp:nvSpPr>
      <dsp:spPr>
        <a:xfrm>
          <a:off x="60278" y="2931795"/>
          <a:ext cx="1085850" cy="10858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797C3-290B-4B26-BEC3-F97A778DC44E}">
      <dsp:nvSpPr>
        <dsp:cNvPr id="0" name=""/>
        <dsp:cNvSpPr/>
      </dsp:nvSpPr>
      <dsp:spPr>
        <a:xfrm>
          <a:off x="2091633" y="1210133"/>
          <a:ext cx="5725907" cy="6736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9B2FD-EEBA-4732-A436-21E0BE3B6106}">
      <dsp:nvSpPr>
        <dsp:cNvPr id="0" name=""/>
        <dsp:cNvSpPr/>
      </dsp:nvSpPr>
      <dsp:spPr>
        <a:xfrm>
          <a:off x="2091633" y="1463124"/>
          <a:ext cx="420645" cy="4206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3CD49D-0D54-4425-93ED-E5E710D6F1E8}">
      <dsp:nvSpPr>
        <dsp:cNvPr id="0" name=""/>
        <dsp:cNvSpPr/>
      </dsp:nvSpPr>
      <dsp:spPr>
        <a:xfrm>
          <a:off x="2091633" y="0"/>
          <a:ext cx="5725907" cy="1210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marL="0" lvl="0" indent="0" algn="l" defTabSz="2400300">
            <a:lnSpc>
              <a:spcPct val="90000"/>
            </a:lnSpc>
            <a:spcBef>
              <a:spcPct val="0"/>
            </a:spcBef>
            <a:spcAft>
              <a:spcPct val="35000"/>
            </a:spcAft>
            <a:buNone/>
          </a:pPr>
          <a:r>
            <a:rPr kumimoji="1" lang="ja-JP" altLang="en-US" sz="5400" kern="1200" dirty="0"/>
            <a:t>今後の課題</a:t>
          </a:r>
        </a:p>
      </dsp:txBody>
      <dsp:txXfrm>
        <a:off x="2091633" y="0"/>
        <a:ext cx="5725907" cy="1210133"/>
      </dsp:txXfrm>
    </dsp:sp>
    <dsp:sp modelId="{A8FFA93A-08C0-46A9-8495-B21E15C3478F}">
      <dsp:nvSpPr>
        <dsp:cNvPr id="0" name=""/>
        <dsp:cNvSpPr/>
      </dsp:nvSpPr>
      <dsp:spPr>
        <a:xfrm>
          <a:off x="2091633" y="2443636"/>
          <a:ext cx="420635" cy="420635"/>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4DAD05-03AB-4208-BC77-DDBA49913E7E}">
      <dsp:nvSpPr>
        <dsp:cNvPr id="0" name=""/>
        <dsp:cNvSpPr/>
      </dsp:nvSpPr>
      <dsp:spPr>
        <a:xfrm>
          <a:off x="2492447" y="2163703"/>
          <a:ext cx="5325093" cy="980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dirty="0"/>
            <a:t>ユーザー交流機能の実装</a:t>
          </a:r>
        </a:p>
      </dsp:txBody>
      <dsp:txXfrm>
        <a:off x="2492447" y="2163703"/>
        <a:ext cx="5325093" cy="980502"/>
      </dsp:txXfrm>
    </dsp:sp>
    <dsp:sp modelId="{5E848C95-BFE6-4986-B93F-0D58B216ADE8}">
      <dsp:nvSpPr>
        <dsp:cNvPr id="0" name=""/>
        <dsp:cNvSpPr/>
      </dsp:nvSpPr>
      <dsp:spPr>
        <a:xfrm>
          <a:off x="2091633" y="3424139"/>
          <a:ext cx="420635" cy="420635"/>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90BFC5-52E3-41D4-B5D1-A372AB4D75C9}">
      <dsp:nvSpPr>
        <dsp:cNvPr id="0" name=""/>
        <dsp:cNvSpPr/>
      </dsp:nvSpPr>
      <dsp:spPr>
        <a:xfrm>
          <a:off x="2492447" y="3144205"/>
          <a:ext cx="5325093" cy="980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dirty="0"/>
            <a:t>処理の高速化</a:t>
          </a:r>
        </a:p>
      </dsp:txBody>
      <dsp:txXfrm>
        <a:off x="2492447" y="3144205"/>
        <a:ext cx="5325093" cy="980502"/>
      </dsp:txXfrm>
    </dsp:sp>
    <dsp:sp modelId="{44768EBD-7E31-4E79-9E73-FE34AF5A6953}">
      <dsp:nvSpPr>
        <dsp:cNvPr id="0" name=""/>
        <dsp:cNvSpPr/>
      </dsp:nvSpPr>
      <dsp:spPr>
        <a:xfrm>
          <a:off x="2091633" y="4404641"/>
          <a:ext cx="420635" cy="420635"/>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3DAC2-4476-442C-9C7A-48E95ED51C78}">
      <dsp:nvSpPr>
        <dsp:cNvPr id="0" name=""/>
        <dsp:cNvSpPr/>
      </dsp:nvSpPr>
      <dsp:spPr>
        <a:xfrm>
          <a:off x="2492447" y="4124707"/>
          <a:ext cx="5325093" cy="980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l" defTabSz="1244600">
            <a:lnSpc>
              <a:spcPct val="90000"/>
            </a:lnSpc>
            <a:spcBef>
              <a:spcPct val="0"/>
            </a:spcBef>
            <a:spcAft>
              <a:spcPct val="35000"/>
            </a:spcAft>
            <a:buNone/>
          </a:pPr>
          <a:r>
            <a:rPr kumimoji="1" lang="en-US" altLang="ja-JP" sz="2800" kern="1200" dirty="0"/>
            <a:t>Web</a:t>
          </a:r>
          <a:r>
            <a:rPr kumimoji="1" lang="ja-JP" altLang="en-US" sz="2800" kern="1200" dirty="0"/>
            <a:t>アプリ化（</a:t>
          </a:r>
          <a:r>
            <a:rPr kumimoji="1" lang="en-US" altLang="ja-JP" sz="2800" kern="1200" dirty="0"/>
            <a:t>Django?</a:t>
          </a:r>
          <a:r>
            <a:rPr kumimoji="1" lang="ja-JP" altLang="en-US" sz="2800" kern="1200" dirty="0"/>
            <a:t>）</a:t>
          </a:r>
          <a:endParaRPr kumimoji="1" lang="en-US" altLang="ja-JP" sz="2800" kern="1200" dirty="0"/>
        </a:p>
      </dsp:txBody>
      <dsp:txXfrm>
        <a:off x="2492447" y="4124707"/>
        <a:ext cx="5325093" cy="9805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9AB11-49C4-4236-9AC8-5795D94842E4}">
      <dsp:nvSpPr>
        <dsp:cNvPr id="0" name=""/>
        <dsp:cNvSpPr/>
      </dsp:nvSpPr>
      <dsp:spPr>
        <a:xfrm>
          <a:off x="0" y="25107"/>
          <a:ext cx="9960187"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ja-JP" altLang="en-US" sz="2000" kern="1200" dirty="0"/>
            <a:t>「つながり」を発見することができるソフトウェア</a:t>
          </a:r>
          <a:endParaRPr lang="ja-JP" altLang="en-US" sz="2000" kern="1200" dirty="0">
            <a:solidFill>
              <a:srgbClr val="FF0000"/>
            </a:solidFill>
          </a:endParaRPr>
        </a:p>
      </dsp:txBody>
      <dsp:txXfrm>
        <a:off x="53002" y="78109"/>
        <a:ext cx="9854183" cy="979756"/>
      </dsp:txXfrm>
    </dsp:sp>
    <dsp:sp modelId="{9CEEDDEE-60D6-447C-883C-07B9E4F6D173}">
      <dsp:nvSpPr>
        <dsp:cNvPr id="0" name=""/>
        <dsp:cNvSpPr/>
      </dsp:nvSpPr>
      <dsp:spPr>
        <a:xfrm>
          <a:off x="0" y="1277907"/>
          <a:ext cx="9960187"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ja-JP" altLang="en-US" sz="2000" kern="1200" dirty="0"/>
            <a:t>人物相関図（グラフ）から「関係が深い人たち」のグループを発見できる</a:t>
          </a:r>
        </a:p>
      </dsp:txBody>
      <dsp:txXfrm>
        <a:off x="53002" y="1330909"/>
        <a:ext cx="9854183" cy="979756"/>
      </dsp:txXfrm>
    </dsp:sp>
    <dsp:sp modelId="{72A58750-CD15-4829-941B-2C1D3338F939}">
      <dsp:nvSpPr>
        <dsp:cNvPr id="0" name=""/>
        <dsp:cNvSpPr/>
      </dsp:nvSpPr>
      <dsp:spPr>
        <a:xfrm>
          <a:off x="0" y="2530707"/>
          <a:ext cx="9960187"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ja-JP" altLang="en-US" sz="2000" kern="1200" dirty="0"/>
            <a:t>グループ分けによって、相関図の関係性をより深く理解することができる</a:t>
          </a:r>
        </a:p>
      </dsp:txBody>
      <dsp:txXfrm>
        <a:off x="53002" y="2583709"/>
        <a:ext cx="9854183" cy="9797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FA69-628B-4884-8E51-60D4094749A1}">
      <dsp:nvSpPr>
        <dsp:cNvPr id="0" name=""/>
        <dsp:cNvSpPr/>
      </dsp:nvSpPr>
      <dsp:spPr>
        <a:xfrm>
          <a:off x="0" y="138419"/>
          <a:ext cx="9909175"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kern="1200" dirty="0"/>
            <a:t>グルーピング</a:t>
          </a:r>
        </a:p>
      </dsp:txBody>
      <dsp:txXfrm>
        <a:off x="47519" y="185938"/>
        <a:ext cx="9814137" cy="878402"/>
      </dsp:txXfrm>
    </dsp:sp>
    <dsp:sp modelId="{CFD68D11-0757-4076-8E96-F2767AC2CB2D}">
      <dsp:nvSpPr>
        <dsp:cNvPr id="0" name=""/>
        <dsp:cNvSpPr/>
      </dsp:nvSpPr>
      <dsp:spPr>
        <a:xfrm>
          <a:off x="0" y="1111860"/>
          <a:ext cx="99091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40640" rIns="227584" bIns="40640" numCol="1" spcCol="1270" anchor="t" anchorCtr="0">
          <a:noAutofit/>
        </a:bodyPr>
        <a:lstStyle/>
        <a:p>
          <a:pPr marL="228600" lvl="1" indent="-228600" algn="l" defTabSz="1111250">
            <a:lnSpc>
              <a:spcPct val="90000"/>
            </a:lnSpc>
            <a:spcBef>
              <a:spcPct val="0"/>
            </a:spcBef>
            <a:spcAft>
              <a:spcPct val="20000"/>
            </a:spcAft>
            <a:buChar char="•"/>
          </a:pPr>
          <a:r>
            <a:rPr kumimoji="1" lang="ja-JP" altLang="en-US" sz="2500" kern="1200" dirty="0"/>
            <a:t>ある基準に基づいた人物相関図から「関係の深いキャラたち」</a:t>
          </a:r>
          <a:br>
            <a:rPr kumimoji="1" lang="en-US" altLang="ja-JP" sz="2500" kern="1200" dirty="0"/>
          </a:br>
          <a:r>
            <a:rPr kumimoji="1" lang="ja-JP" altLang="en-US" sz="2500" kern="1200" dirty="0"/>
            <a:t>を抽出（グループ化）することができる</a:t>
          </a:r>
        </a:p>
      </dsp:txBody>
      <dsp:txXfrm>
        <a:off x="0" y="1111860"/>
        <a:ext cx="9909175" cy="1059840"/>
      </dsp:txXfrm>
    </dsp:sp>
    <dsp:sp modelId="{E4EB6CFE-5A79-4DC8-BD3B-FA1641FB3B09}">
      <dsp:nvSpPr>
        <dsp:cNvPr id="0" name=""/>
        <dsp:cNvSpPr/>
      </dsp:nvSpPr>
      <dsp:spPr>
        <a:xfrm>
          <a:off x="0" y="2171700"/>
          <a:ext cx="9909175"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kern="1200" dirty="0"/>
            <a:t>キャラの距離を計算（ダイクストラ法）</a:t>
          </a:r>
        </a:p>
      </dsp:txBody>
      <dsp:txXfrm>
        <a:off x="47519" y="2219219"/>
        <a:ext cx="9814137" cy="878402"/>
      </dsp:txXfrm>
    </dsp:sp>
    <dsp:sp modelId="{8CA52E1F-6590-47E4-80B1-A1CD09BF17D8}">
      <dsp:nvSpPr>
        <dsp:cNvPr id="0" name=""/>
        <dsp:cNvSpPr/>
      </dsp:nvSpPr>
      <dsp:spPr>
        <a:xfrm>
          <a:off x="0" y="3145140"/>
          <a:ext cx="99091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40640" rIns="227584" bIns="40640" numCol="1" spcCol="1270" anchor="t" anchorCtr="0">
          <a:noAutofit/>
        </a:bodyPr>
        <a:lstStyle/>
        <a:p>
          <a:pPr marL="228600" lvl="1" indent="-228600" algn="l" defTabSz="1111250">
            <a:lnSpc>
              <a:spcPct val="90000"/>
            </a:lnSpc>
            <a:spcBef>
              <a:spcPct val="0"/>
            </a:spcBef>
            <a:spcAft>
              <a:spcPct val="20000"/>
            </a:spcAft>
            <a:buChar char="•"/>
          </a:pPr>
          <a:r>
            <a:rPr kumimoji="1" lang="ja-JP" altLang="en-US" sz="2500" kern="1200" dirty="0"/>
            <a:t>人物相関図上キャラクターたちの距離を求めることで、</a:t>
          </a:r>
          <a:br>
            <a:rPr kumimoji="1" lang="en-US" altLang="ja-JP" sz="2500" kern="1200" dirty="0"/>
          </a:br>
          <a:r>
            <a:rPr kumimoji="1" lang="ja-JP" altLang="en-US" sz="2500" kern="1200" dirty="0"/>
            <a:t>「そのキャラたちがどの程度近いか」がわかる</a:t>
          </a:r>
        </a:p>
      </dsp:txBody>
      <dsp:txXfrm>
        <a:off x="0" y="3145140"/>
        <a:ext cx="9909175" cy="10598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1D9B7-B7C4-496D-BA01-45768E674431}">
      <dsp:nvSpPr>
        <dsp:cNvPr id="0" name=""/>
        <dsp:cNvSpPr/>
      </dsp:nvSpPr>
      <dsp:spPr>
        <a:xfrm>
          <a:off x="0" y="295312"/>
          <a:ext cx="9909175"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kumimoji="1" lang="en-US" altLang="ja-JP" sz="4400" kern="1200" dirty="0"/>
            <a:t>Python</a:t>
          </a:r>
          <a:r>
            <a:rPr kumimoji="1" lang="ja-JP" altLang="en-US" sz="4400" kern="1200" dirty="0"/>
            <a:t>：</a:t>
          </a:r>
          <a:r>
            <a:rPr kumimoji="1" lang="en-US" altLang="ja-JP" sz="4400" kern="1200" dirty="0"/>
            <a:t>Network X</a:t>
          </a:r>
          <a:endParaRPr kumimoji="1" lang="ja-JP" altLang="en-US" sz="4400" kern="1200" dirty="0"/>
        </a:p>
      </dsp:txBody>
      <dsp:txXfrm>
        <a:off x="64968" y="360280"/>
        <a:ext cx="9779239" cy="1200939"/>
      </dsp:txXfrm>
    </dsp:sp>
    <dsp:sp modelId="{1B6AF844-5E75-46D4-B64F-62C03A849B09}">
      <dsp:nvSpPr>
        <dsp:cNvPr id="0" name=""/>
        <dsp:cNvSpPr/>
      </dsp:nvSpPr>
      <dsp:spPr>
        <a:xfrm>
          <a:off x="0" y="1626187"/>
          <a:ext cx="9909175"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82550" rIns="462280" bIns="82550" numCol="1" spcCol="1270" anchor="t" anchorCtr="0">
          <a:noAutofit/>
        </a:bodyPr>
        <a:lstStyle/>
        <a:p>
          <a:pPr marL="285750" lvl="1" indent="-285750" algn="l" defTabSz="2266950">
            <a:lnSpc>
              <a:spcPct val="90000"/>
            </a:lnSpc>
            <a:spcBef>
              <a:spcPct val="0"/>
            </a:spcBef>
            <a:spcAft>
              <a:spcPct val="20000"/>
            </a:spcAft>
            <a:buChar char="•"/>
          </a:pPr>
          <a:r>
            <a:rPr kumimoji="1" lang="ja-JP" altLang="en-US" sz="5100" kern="1200" dirty="0"/>
            <a:t>強連結分解</a:t>
          </a:r>
        </a:p>
        <a:p>
          <a:pPr marL="285750" lvl="1" indent="-285750" algn="l" defTabSz="2266950">
            <a:lnSpc>
              <a:spcPct val="90000"/>
            </a:lnSpc>
            <a:spcBef>
              <a:spcPct val="0"/>
            </a:spcBef>
            <a:spcAft>
              <a:spcPct val="20000"/>
            </a:spcAft>
            <a:buChar char="•"/>
          </a:pPr>
          <a:r>
            <a:rPr kumimoji="1" lang="ja-JP" altLang="en-US" sz="5100" kern="1200" dirty="0"/>
            <a:t>ダイクストラ法</a:t>
          </a:r>
        </a:p>
      </dsp:txBody>
      <dsp:txXfrm>
        <a:off x="0" y="1626187"/>
        <a:ext cx="9909175" cy="24219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84FC9-7385-4DB6-86C5-D9F19579D683}">
      <dsp:nvSpPr>
        <dsp:cNvPr id="0" name=""/>
        <dsp:cNvSpPr/>
      </dsp:nvSpPr>
      <dsp:spPr>
        <a:xfrm rot="5400000">
          <a:off x="-236363" y="238771"/>
          <a:ext cx="1575754" cy="11030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背景</a:t>
          </a:r>
        </a:p>
      </dsp:txBody>
      <dsp:txXfrm rot="-5400000">
        <a:off x="0" y="553922"/>
        <a:ext cx="1103028" cy="472726"/>
      </dsp:txXfrm>
    </dsp:sp>
    <dsp:sp modelId="{2BCD972C-6E0F-4896-BA39-75C45B8C9576}">
      <dsp:nvSpPr>
        <dsp:cNvPr id="0" name=""/>
        <dsp:cNvSpPr/>
      </dsp:nvSpPr>
      <dsp:spPr>
        <a:xfrm rot="5400000">
          <a:off x="4993981" y="-3888544"/>
          <a:ext cx="1024240" cy="8806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kumimoji="1" lang="ja-JP" altLang="en-US" sz="2100" kern="1200" dirty="0"/>
            <a:t>ソフトウェアを開発するきっかけ</a:t>
          </a:r>
        </a:p>
        <a:p>
          <a:pPr marL="228600" lvl="1" indent="-228600" algn="l" defTabSz="933450">
            <a:lnSpc>
              <a:spcPct val="90000"/>
            </a:lnSpc>
            <a:spcBef>
              <a:spcPct val="0"/>
            </a:spcBef>
            <a:spcAft>
              <a:spcPct val="15000"/>
            </a:spcAft>
            <a:buChar char="•"/>
          </a:pPr>
          <a:r>
            <a:rPr kumimoji="1" lang="ja-JP" altLang="en-US" sz="2100" kern="1200" dirty="0"/>
            <a:t>ソフトウェアの目的</a:t>
          </a:r>
        </a:p>
      </dsp:txBody>
      <dsp:txXfrm rot="-5400000">
        <a:off x="1103029" y="52407"/>
        <a:ext cx="8756147" cy="924242"/>
      </dsp:txXfrm>
    </dsp:sp>
    <dsp:sp modelId="{E6FFAF1B-14AE-4455-A901-B5F5A94E539B}">
      <dsp:nvSpPr>
        <dsp:cNvPr id="0" name=""/>
        <dsp:cNvSpPr/>
      </dsp:nvSpPr>
      <dsp:spPr>
        <a:xfrm rot="5400000">
          <a:off x="-236363" y="1620185"/>
          <a:ext cx="1575754" cy="11030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概要</a:t>
          </a:r>
        </a:p>
      </dsp:txBody>
      <dsp:txXfrm rot="-5400000">
        <a:off x="0" y="1935336"/>
        <a:ext cx="1103028" cy="472726"/>
      </dsp:txXfrm>
    </dsp:sp>
    <dsp:sp modelId="{D0F95FEF-3AC0-4BA8-893A-AE2FB4C65D80}">
      <dsp:nvSpPr>
        <dsp:cNvPr id="0" name=""/>
        <dsp:cNvSpPr/>
      </dsp:nvSpPr>
      <dsp:spPr>
        <a:xfrm rot="5400000">
          <a:off x="4993981" y="-2507130"/>
          <a:ext cx="1024240" cy="8806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kumimoji="1" lang="en-US" altLang="ja-JP" sz="2100" kern="1200" dirty="0"/>
            <a:t>2</a:t>
          </a:r>
          <a:r>
            <a:rPr kumimoji="1" lang="ja-JP" altLang="en-US" sz="2100" kern="1200" dirty="0"/>
            <a:t>つのソフトウェアの紹介</a:t>
          </a:r>
        </a:p>
        <a:p>
          <a:pPr marL="228600" lvl="1" indent="-228600" algn="l" defTabSz="933450">
            <a:lnSpc>
              <a:spcPct val="90000"/>
            </a:lnSpc>
            <a:spcBef>
              <a:spcPct val="0"/>
            </a:spcBef>
            <a:spcAft>
              <a:spcPct val="15000"/>
            </a:spcAft>
            <a:buChar char="•"/>
          </a:pPr>
          <a:r>
            <a:rPr kumimoji="1" lang="ja-JP" altLang="en-US" sz="2100" kern="1200" dirty="0"/>
            <a:t>グラフ理論</a:t>
          </a:r>
        </a:p>
      </dsp:txBody>
      <dsp:txXfrm rot="-5400000">
        <a:off x="1103029" y="1433821"/>
        <a:ext cx="8756147" cy="924242"/>
      </dsp:txXfrm>
    </dsp:sp>
    <dsp:sp modelId="{8355559D-7AC0-4F5C-B7E3-51B2D0883848}">
      <dsp:nvSpPr>
        <dsp:cNvPr id="0" name=""/>
        <dsp:cNvSpPr/>
      </dsp:nvSpPr>
      <dsp:spPr>
        <a:xfrm rot="5400000">
          <a:off x="-236363" y="3001599"/>
          <a:ext cx="1575754" cy="110302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dirty="0"/>
            <a:t>まとめ</a:t>
          </a:r>
        </a:p>
      </dsp:txBody>
      <dsp:txXfrm rot="-5400000">
        <a:off x="0" y="3316750"/>
        <a:ext cx="1103028" cy="472726"/>
      </dsp:txXfrm>
    </dsp:sp>
    <dsp:sp modelId="{B0206E9E-F65F-4518-A972-22B70317587F}">
      <dsp:nvSpPr>
        <dsp:cNvPr id="0" name=""/>
        <dsp:cNvSpPr/>
      </dsp:nvSpPr>
      <dsp:spPr>
        <a:xfrm rot="5400000">
          <a:off x="4993981" y="-1125716"/>
          <a:ext cx="1024240" cy="8806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kumimoji="1" lang="ja-JP" altLang="en-US" sz="2100" kern="1200" dirty="0"/>
            <a:t>デモプレイ</a:t>
          </a:r>
        </a:p>
        <a:p>
          <a:pPr marL="228600" lvl="1" indent="-228600" algn="l" defTabSz="933450">
            <a:lnSpc>
              <a:spcPct val="90000"/>
            </a:lnSpc>
            <a:spcBef>
              <a:spcPct val="0"/>
            </a:spcBef>
            <a:spcAft>
              <a:spcPct val="15000"/>
            </a:spcAft>
            <a:buChar char="•"/>
          </a:pPr>
          <a:r>
            <a:rPr kumimoji="1" lang="ja-JP" altLang="en-US" sz="2100" kern="1200" dirty="0"/>
            <a:t>まとめ</a:t>
          </a:r>
        </a:p>
      </dsp:txBody>
      <dsp:txXfrm rot="-5400000">
        <a:off x="1103029" y="2815235"/>
        <a:ext cx="8756147" cy="924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26323-A54D-4323-A25C-40D45CAA4940}">
      <dsp:nvSpPr>
        <dsp:cNvPr id="0" name=""/>
        <dsp:cNvSpPr/>
      </dsp:nvSpPr>
      <dsp:spPr>
        <a:xfrm>
          <a:off x="0" y="0"/>
          <a:ext cx="9909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A953A-71E1-4D48-B46B-61D3E6FE3C3A}">
      <dsp:nvSpPr>
        <dsp:cNvPr id="0" name=""/>
        <dsp:cNvSpPr/>
      </dsp:nvSpPr>
      <dsp:spPr>
        <a:xfrm>
          <a:off x="0" y="0"/>
          <a:ext cx="1981835" cy="434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altLang="en-US" sz="3200" kern="1200" dirty="0"/>
            <a:t>コロナ禍</a:t>
          </a:r>
        </a:p>
      </dsp:txBody>
      <dsp:txXfrm>
        <a:off x="0" y="0"/>
        <a:ext cx="1981835" cy="4343400"/>
      </dsp:txXfrm>
    </dsp:sp>
    <dsp:sp modelId="{C2A1FDDE-39C7-4D70-834C-9D0098FB507B}">
      <dsp:nvSpPr>
        <dsp:cNvPr id="0" name=""/>
        <dsp:cNvSpPr/>
      </dsp:nvSpPr>
      <dsp:spPr>
        <a:xfrm>
          <a:off x="2130472" y="67865"/>
          <a:ext cx="7778702" cy="135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kumimoji="1" lang="ja-JP" altLang="en-US" sz="4500" kern="1200" dirty="0"/>
            <a:t>活動自粛による孤独感・不安</a:t>
          </a:r>
        </a:p>
      </dsp:txBody>
      <dsp:txXfrm>
        <a:off x="2130472" y="67865"/>
        <a:ext cx="7778702" cy="1357312"/>
      </dsp:txXfrm>
    </dsp:sp>
    <dsp:sp modelId="{AE2E09E2-95CC-45EA-BA30-FD25E4A214E6}">
      <dsp:nvSpPr>
        <dsp:cNvPr id="0" name=""/>
        <dsp:cNvSpPr/>
      </dsp:nvSpPr>
      <dsp:spPr>
        <a:xfrm>
          <a:off x="1981834" y="1425178"/>
          <a:ext cx="79273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E09E3D-55F6-45D6-86F0-7BFCB30B3D78}">
      <dsp:nvSpPr>
        <dsp:cNvPr id="0" name=""/>
        <dsp:cNvSpPr/>
      </dsp:nvSpPr>
      <dsp:spPr>
        <a:xfrm>
          <a:off x="2130472" y="1493043"/>
          <a:ext cx="7778702" cy="135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kumimoji="1" lang="ja-JP" altLang="en-US" sz="4500" kern="1200" dirty="0"/>
            <a:t>情報通信技術にできること</a:t>
          </a:r>
        </a:p>
      </dsp:txBody>
      <dsp:txXfrm>
        <a:off x="2130472" y="1493043"/>
        <a:ext cx="7778702" cy="1357312"/>
      </dsp:txXfrm>
    </dsp:sp>
    <dsp:sp modelId="{56DDFD2F-B99A-4996-BADC-E6CBCB17668B}">
      <dsp:nvSpPr>
        <dsp:cNvPr id="0" name=""/>
        <dsp:cNvSpPr/>
      </dsp:nvSpPr>
      <dsp:spPr>
        <a:xfrm>
          <a:off x="1981834" y="2850356"/>
          <a:ext cx="79273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C35553-BCAC-4330-BC4D-4A39A9BBC5C1}">
      <dsp:nvSpPr>
        <dsp:cNvPr id="0" name=""/>
        <dsp:cNvSpPr/>
      </dsp:nvSpPr>
      <dsp:spPr>
        <a:xfrm>
          <a:off x="2130472" y="2918221"/>
          <a:ext cx="7778702" cy="135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kumimoji="1" lang="ja-JP" altLang="en-US" sz="4500" kern="1200" dirty="0"/>
            <a:t>→つながり体験の創出</a:t>
          </a:r>
        </a:p>
      </dsp:txBody>
      <dsp:txXfrm>
        <a:off x="2130472" y="2918221"/>
        <a:ext cx="7778702" cy="1357312"/>
      </dsp:txXfrm>
    </dsp:sp>
    <dsp:sp modelId="{5A1F1336-28D6-4F86-B12C-94BD99A549AD}">
      <dsp:nvSpPr>
        <dsp:cNvPr id="0" name=""/>
        <dsp:cNvSpPr/>
      </dsp:nvSpPr>
      <dsp:spPr>
        <a:xfrm>
          <a:off x="1981834" y="4275534"/>
          <a:ext cx="79273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85068-372A-4286-BBF8-E80DDC1A2D4C}">
      <dsp:nvSpPr>
        <dsp:cNvPr id="0" name=""/>
        <dsp:cNvSpPr/>
      </dsp:nvSpPr>
      <dsp:spPr>
        <a:xfrm>
          <a:off x="0" y="13925"/>
          <a:ext cx="8754035"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東京医科歯科大学 国際健康推進医学分野 </a:t>
          </a:r>
          <a:r>
            <a:rPr kumimoji="1" lang="ja-JP" altLang="en-US" sz="2100" b="1" kern="1200" dirty="0"/>
            <a:t>藤原武男教授</a:t>
          </a:r>
          <a:r>
            <a:rPr kumimoji="1" lang="ja-JP" altLang="en-US" sz="2100" kern="1200" dirty="0"/>
            <a:t>によると・・・</a:t>
          </a:r>
          <a:endParaRPr lang="ja-JP" altLang="en-US" sz="2100" kern="1200" dirty="0"/>
        </a:p>
      </dsp:txBody>
      <dsp:txXfrm>
        <a:off x="31185" y="45110"/>
        <a:ext cx="8691665" cy="576450"/>
      </dsp:txXfrm>
    </dsp:sp>
    <dsp:sp modelId="{4EE44E39-359C-4A77-894A-FB3B8AFC957B}">
      <dsp:nvSpPr>
        <dsp:cNvPr id="0" name=""/>
        <dsp:cNvSpPr/>
      </dsp:nvSpPr>
      <dsp:spPr>
        <a:xfrm>
          <a:off x="0" y="652745"/>
          <a:ext cx="8754035" cy="169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941"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ja-JP" altLang="en-US" sz="2400" kern="1200" dirty="0"/>
            <a:t>つながりを作ることで自分の健康も増進する</a:t>
          </a:r>
          <a:endParaRPr lang="ja-JP" altLang="en-US" sz="2400" kern="1200" dirty="0"/>
        </a:p>
        <a:p>
          <a:pPr marL="228600" lvl="1" indent="-228600" algn="l" defTabSz="1066800">
            <a:lnSpc>
              <a:spcPct val="90000"/>
            </a:lnSpc>
            <a:spcBef>
              <a:spcPct val="0"/>
            </a:spcBef>
            <a:spcAft>
              <a:spcPct val="20000"/>
            </a:spcAft>
            <a:buChar char="•"/>
          </a:pPr>
          <a:r>
            <a:rPr kumimoji="1" lang="ja-JP" altLang="en-US" sz="2400" kern="1200" dirty="0"/>
            <a:t>つながっている人の健康も増進する</a:t>
          </a:r>
          <a:endParaRPr lang="ja-JP" altLang="en-US" sz="2400" kern="1200" dirty="0"/>
        </a:p>
        <a:p>
          <a:pPr marL="228600" lvl="1" indent="-228600" algn="l" defTabSz="1066800">
            <a:lnSpc>
              <a:spcPct val="90000"/>
            </a:lnSpc>
            <a:spcBef>
              <a:spcPct val="0"/>
            </a:spcBef>
            <a:spcAft>
              <a:spcPct val="20000"/>
            </a:spcAft>
            <a:buChar char="•"/>
          </a:pPr>
          <a:r>
            <a:rPr kumimoji="1" lang="ja-JP" altLang="en-US" sz="2400" kern="1200" dirty="0"/>
            <a:t>同様の伝搬は幸福感でも確認されている</a:t>
          </a:r>
          <a:endParaRPr lang="ja-JP" altLang="en-US" sz="2400" kern="1200" dirty="0"/>
        </a:p>
      </dsp:txBody>
      <dsp:txXfrm>
        <a:off x="0" y="652745"/>
        <a:ext cx="8754035" cy="1695330"/>
      </dsp:txXfrm>
    </dsp:sp>
    <dsp:sp modelId="{1B953F7B-7940-4303-A5FA-74AD856DB062}">
      <dsp:nvSpPr>
        <dsp:cNvPr id="0" name=""/>
        <dsp:cNvSpPr/>
      </dsp:nvSpPr>
      <dsp:spPr>
        <a:xfrm>
          <a:off x="0" y="2348075"/>
          <a:ext cx="8754035" cy="638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→「つながり」をソフトウェアを使って形成・発見して健康に！</a:t>
          </a:r>
          <a:endParaRPr kumimoji="1" lang="en-US" altLang="ja-JP" sz="2100" kern="1200" dirty="0"/>
        </a:p>
      </dsp:txBody>
      <dsp:txXfrm>
        <a:off x="31185" y="2379260"/>
        <a:ext cx="8691665" cy="576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9AB11-49C4-4236-9AC8-5795D94842E4}">
      <dsp:nvSpPr>
        <dsp:cNvPr id="0" name=""/>
        <dsp:cNvSpPr/>
      </dsp:nvSpPr>
      <dsp:spPr>
        <a:xfrm>
          <a:off x="0" y="25107"/>
          <a:ext cx="9960187"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ja-JP" altLang="en-US" sz="2000" kern="1200" dirty="0"/>
            <a:t>「つながり」を作ることができるソフトウェア</a:t>
          </a:r>
          <a:endParaRPr lang="ja-JP" altLang="en-US" sz="2000" kern="1200" dirty="0">
            <a:solidFill>
              <a:srgbClr val="FF0000"/>
            </a:solidFill>
          </a:endParaRPr>
        </a:p>
      </dsp:txBody>
      <dsp:txXfrm>
        <a:off x="53002" y="78109"/>
        <a:ext cx="9854183" cy="979756"/>
      </dsp:txXfrm>
    </dsp:sp>
    <dsp:sp modelId="{9CEEDDEE-60D6-447C-883C-07B9E4F6D173}">
      <dsp:nvSpPr>
        <dsp:cNvPr id="0" name=""/>
        <dsp:cNvSpPr/>
      </dsp:nvSpPr>
      <dsp:spPr>
        <a:xfrm>
          <a:off x="0" y="1277907"/>
          <a:ext cx="9960187"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ja-JP" altLang="en-US" sz="2000" kern="1200" dirty="0"/>
            <a:t>イベント機能でユーザーたちの交流を促す</a:t>
          </a:r>
        </a:p>
      </dsp:txBody>
      <dsp:txXfrm>
        <a:off x="53002" y="1330909"/>
        <a:ext cx="9854183" cy="979756"/>
      </dsp:txXfrm>
    </dsp:sp>
    <dsp:sp modelId="{72A58750-CD15-4829-941B-2C1D3338F939}">
      <dsp:nvSpPr>
        <dsp:cNvPr id="0" name=""/>
        <dsp:cNvSpPr/>
      </dsp:nvSpPr>
      <dsp:spPr>
        <a:xfrm>
          <a:off x="0" y="2530707"/>
          <a:ext cx="9960187"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ja-JP" altLang="en-US" sz="2000" kern="1200" dirty="0"/>
            <a:t>交流では「</a:t>
          </a:r>
          <a:r>
            <a:rPr lang="ja-JP" altLang="en-US" sz="2000" kern="1200" dirty="0">
              <a:solidFill>
                <a:schemeClr val="bg1"/>
              </a:solidFill>
            </a:rPr>
            <a:t>新しいつながり</a:t>
          </a:r>
          <a:r>
            <a:rPr lang="ja-JP" altLang="en-US" sz="2000" kern="1200" dirty="0"/>
            <a:t>」を形成できるように工夫をする</a:t>
          </a:r>
        </a:p>
      </dsp:txBody>
      <dsp:txXfrm>
        <a:off x="53002" y="2583709"/>
        <a:ext cx="9854183" cy="979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FA69-628B-4884-8E51-60D4094749A1}">
      <dsp:nvSpPr>
        <dsp:cNvPr id="0" name=""/>
        <dsp:cNvSpPr/>
      </dsp:nvSpPr>
      <dsp:spPr>
        <a:xfrm>
          <a:off x="0" y="181867"/>
          <a:ext cx="9909175" cy="1247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kumimoji="1" lang="ja-JP" altLang="en-US" sz="4100" kern="1200" dirty="0"/>
            <a:t>アカウント作成機能</a:t>
          </a:r>
        </a:p>
      </dsp:txBody>
      <dsp:txXfrm>
        <a:off x="60884" y="242751"/>
        <a:ext cx="9787407" cy="1125452"/>
      </dsp:txXfrm>
    </dsp:sp>
    <dsp:sp modelId="{CFD68D11-0757-4076-8E96-F2767AC2CB2D}">
      <dsp:nvSpPr>
        <dsp:cNvPr id="0" name=""/>
        <dsp:cNvSpPr/>
      </dsp:nvSpPr>
      <dsp:spPr>
        <a:xfrm>
          <a:off x="0" y="1429087"/>
          <a:ext cx="9909175" cy="742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52070" rIns="291592" bIns="52070" numCol="1" spcCol="1270" anchor="t" anchorCtr="0">
          <a:noAutofit/>
        </a:bodyPr>
        <a:lstStyle/>
        <a:p>
          <a:pPr marL="285750" lvl="1" indent="-285750" algn="l" defTabSz="1422400">
            <a:lnSpc>
              <a:spcPct val="90000"/>
            </a:lnSpc>
            <a:spcBef>
              <a:spcPct val="0"/>
            </a:spcBef>
            <a:spcAft>
              <a:spcPct val="20000"/>
            </a:spcAft>
            <a:buChar char="•"/>
          </a:pPr>
          <a:r>
            <a:rPr kumimoji="1" lang="ja-JP" altLang="en-US" sz="3200" kern="1200" dirty="0"/>
            <a:t>ユーザーが基本情報を入力してアカウントを作成</a:t>
          </a:r>
        </a:p>
      </dsp:txBody>
      <dsp:txXfrm>
        <a:off x="0" y="1429087"/>
        <a:ext cx="9909175" cy="742612"/>
      </dsp:txXfrm>
    </dsp:sp>
    <dsp:sp modelId="{E4EB6CFE-5A79-4DC8-BD3B-FA1641FB3B09}">
      <dsp:nvSpPr>
        <dsp:cNvPr id="0" name=""/>
        <dsp:cNvSpPr/>
      </dsp:nvSpPr>
      <dsp:spPr>
        <a:xfrm>
          <a:off x="0" y="2171700"/>
          <a:ext cx="9909175" cy="1247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kumimoji="1" lang="ja-JP" altLang="en-US" sz="4100" kern="1200" dirty="0"/>
            <a:t>フォロー機能</a:t>
          </a:r>
        </a:p>
      </dsp:txBody>
      <dsp:txXfrm>
        <a:off x="60884" y="2232584"/>
        <a:ext cx="9787407" cy="1125452"/>
      </dsp:txXfrm>
    </dsp:sp>
    <dsp:sp modelId="{8CA52E1F-6590-47E4-80B1-A1CD09BF17D8}">
      <dsp:nvSpPr>
        <dsp:cNvPr id="0" name=""/>
        <dsp:cNvSpPr/>
      </dsp:nvSpPr>
      <dsp:spPr>
        <a:xfrm>
          <a:off x="0" y="3418920"/>
          <a:ext cx="9909175" cy="742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52070" rIns="291592" bIns="52070" numCol="1" spcCol="1270" anchor="t" anchorCtr="0">
          <a:noAutofit/>
        </a:bodyPr>
        <a:lstStyle/>
        <a:p>
          <a:pPr marL="285750" lvl="1" indent="-285750" algn="l" defTabSz="1422400">
            <a:lnSpc>
              <a:spcPct val="90000"/>
            </a:lnSpc>
            <a:spcBef>
              <a:spcPct val="0"/>
            </a:spcBef>
            <a:spcAft>
              <a:spcPct val="20000"/>
            </a:spcAft>
            <a:buChar char="•"/>
          </a:pPr>
          <a:r>
            <a:rPr kumimoji="1" lang="ja-JP" altLang="en-US" sz="3200" kern="1200" dirty="0"/>
            <a:t>ログインをしてフォローを行う</a:t>
          </a:r>
        </a:p>
      </dsp:txBody>
      <dsp:txXfrm>
        <a:off x="0" y="3418920"/>
        <a:ext cx="9909175" cy="742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FA69-628B-4884-8E51-60D4094749A1}">
      <dsp:nvSpPr>
        <dsp:cNvPr id="0" name=""/>
        <dsp:cNvSpPr/>
      </dsp:nvSpPr>
      <dsp:spPr>
        <a:xfrm>
          <a:off x="0" y="133334"/>
          <a:ext cx="9909175"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kern="1200" dirty="0"/>
            <a:t>ユーザー検索機能</a:t>
          </a:r>
        </a:p>
      </dsp:txBody>
      <dsp:txXfrm>
        <a:off x="62369" y="195703"/>
        <a:ext cx="9784437" cy="1152902"/>
      </dsp:txXfrm>
    </dsp:sp>
    <dsp:sp modelId="{CFD68D11-0757-4076-8E96-F2767AC2CB2D}">
      <dsp:nvSpPr>
        <dsp:cNvPr id="0" name=""/>
        <dsp:cNvSpPr/>
      </dsp:nvSpPr>
      <dsp:spPr>
        <a:xfrm>
          <a:off x="0" y="1410975"/>
          <a:ext cx="9909175"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53340" rIns="298704" bIns="53340" numCol="1" spcCol="1270" anchor="t" anchorCtr="0">
          <a:noAutofit/>
        </a:bodyPr>
        <a:lstStyle/>
        <a:p>
          <a:pPr marL="285750" lvl="1" indent="-285750" algn="l" defTabSz="1466850">
            <a:lnSpc>
              <a:spcPct val="90000"/>
            </a:lnSpc>
            <a:spcBef>
              <a:spcPct val="0"/>
            </a:spcBef>
            <a:spcAft>
              <a:spcPct val="20000"/>
            </a:spcAft>
            <a:buChar char="•"/>
          </a:pPr>
          <a:r>
            <a:rPr kumimoji="1" lang="ja-JP" altLang="en-US" sz="3300" kern="1200" dirty="0"/>
            <a:t>ユーザーを検索して、その人の基本情報を得る</a:t>
          </a:r>
        </a:p>
      </dsp:txBody>
      <dsp:txXfrm>
        <a:off x="0" y="1410975"/>
        <a:ext cx="9909175" cy="760725"/>
      </dsp:txXfrm>
    </dsp:sp>
    <dsp:sp modelId="{E4EB6CFE-5A79-4DC8-BD3B-FA1641FB3B09}">
      <dsp:nvSpPr>
        <dsp:cNvPr id="0" name=""/>
        <dsp:cNvSpPr/>
      </dsp:nvSpPr>
      <dsp:spPr>
        <a:xfrm>
          <a:off x="0" y="2171700"/>
          <a:ext cx="9909175"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kern="1200" dirty="0"/>
            <a:t>ユーザー消去機能</a:t>
          </a:r>
        </a:p>
      </dsp:txBody>
      <dsp:txXfrm>
        <a:off x="62369" y="2234069"/>
        <a:ext cx="9784437" cy="1152902"/>
      </dsp:txXfrm>
    </dsp:sp>
    <dsp:sp modelId="{8CA52E1F-6590-47E4-80B1-A1CD09BF17D8}">
      <dsp:nvSpPr>
        <dsp:cNvPr id="0" name=""/>
        <dsp:cNvSpPr/>
      </dsp:nvSpPr>
      <dsp:spPr>
        <a:xfrm>
          <a:off x="0" y="3449340"/>
          <a:ext cx="9909175"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53340" rIns="298704" bIns="53340" numCol="1" spcCol="1270" anchor="t" anchorCtr="0">
          <a:noAutofit/>
        </a:bodyPr>
        <a:lstStyle/>
        <a:p>
          <a:pPr marL="285750" lvl="1" indent="-285750" algn="l" defTabSz="1466850">
            <a:lnSpc>
              <a:spcPct val="90000"/>
            </a:lnSpc>
            <a:spcBef>
              <a:spcPct val="0"/>
            </a:spcBef>
            <a:spcAft>
              <a:spcPct val="20000"/>
            </a:spcAft>
            <a:buChar char="•"/>
          </a:pPr>
          <a:r>
            <a:rPr kumimoji="1" lang="ja-JP" altLang="en-US" sz="3300" kern="1200" dirty="0"/>
            <a:t>ユーザーを検索して、消去をする</a:t>
          </a:r>
        </a:p>
      </dsp:txBody>
      <dsp:txXfrm>
        <a:off x="0" y="3449340"/>
        <a:ext cx="9909175"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FA69-628B-4884-8E51-60D4094749A1}">
      <dsp:nvSpPr>
        <dsp:cNvPr id="0" name=""/>
        <dsp:cNvSpPr/>
      </dsp:nvSpPr>
      <dsp:spPr>
        <a:xfrm>
          <a:off x="0" y="21768"/>
          <a:ext cx="9909175" cy="1125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altLang="en-US" sz="3700" kern="1200" dirty="0"/>
            <a:t>イベント</a:t>
          </a:r>
        </a:p>
      </dsp:txBody>
      <dsp:txXfrm>
        <a:off x="54944" y="76712"/>
        <a:ext cx="9799287" cy="1015652"/>
      </dsp:txXfrm>
    </dsp:sp>
    <dsp:sp modelId="{CFD68D11-0757-4076-8E96-F2767AC2CB2D}">
      <dsp:nvSpPr>
        <dsp:cNvPr id="0" name=""/>
        <dsp:cNvSpPr/>
      </dsp:nvSpPr>
      <dsp:spPr>
        <a:xfrm>
          <a:off x="0" y="1147308"/>
          <a:ext cx="9909175" cy="137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46990" rIns="263144" bIns="46990" numCol="1" spcCol="1270" anchor="t" anchorCtr="0">
          <a:noAutofit/>
        </a:bodyPr>
        <a:lstStyle/>
        <a:p>
          <a:pPr marL="285750" lvl="1" indent="-285750" algn="l" defTabSz="1289050">
            <a:lnSpc>
              <a:spcPct val="90000"/>
            </a:lnSpc>
            <a:spcBef>
              <a:spcPct val="0"/>
            </a:spcBef>
            <a:spcAft>
              <a:spcPct val="20000"/>
            </a:spcAft>
            <a:buChar char="•"/>
          </a:pPr>
          <a:r>
            <a:rPr kumimoji="1" lang="ja-JP" altLang="en-US" sz="2900" kern="1200" dirty="0"/>
            <a:t>ユーザーを</a:t>
          </a:r>
          <a:r>
            <a:rPr kumimoji="1" lang="ja-JP" altLang="en-US" sz="2900" kern="1200" dirty="0">
              <a:solidFill>
                <a:srgbClr val="FF0000"/>
              </a:solidFill>
            </a:rPr>
            <a:t>チーム分け</a:t>
          </a:r>
          <a:r>
            <a:rPr kumimoji="1" lang="ja-JP" altLang="en-US" sz="2900" kern="1200" dirty="0"/>
            <a:t>して、何らかの交流を行う</a:t>
          </a:r>
        </a:p>
        <a:p>
          <a:pPr marL="285750" lvl="1" indent="-285750" algn="l" defTabSz="1289050">
            <a:lnSpc>
              <a:spcPct val="90000"/>
            </a:lnSpc>
            <a:spcBef>
              <a:spcPct val="0"/>
            </a:spcBef>
            <a:spcAft>
              <a:spcPct val="20000"/>
            </a:spcAft>
            <a:buChar char="•"/>
          </a:pPr>
          <a:r>
            <a:rPr kumimoji="1" lang="ja-JP" altLang="en-US" sz="2900" kern="1200" dirty="0"/>
            <a:t>交流をすることで「つながり」を形成する</a:t>
          </a:r>
        </a:p>
      </dsp:txBody>
      <dsp:txXfrm>
        <a:off x="0" y="1147308"/>
        <a:ext cx="9909175" cy="1378620"/>
      </dsp:txXfrm>
    </dsp:sp>
    <dsp:sp modelId="{E4EB6CFE-5A79-4DC8-BD3B-FA1641FB3B09}">
      <dsp:nvSpPr>
        <dsp:cNvPr id="0" name=""/>
        <dsp:cNvSpPr/>
      </dsp:nvSpPr>
      <dsp:spPr>
        <a:xfrm>
          <a:off x="0" y="2525928"/>
          <a:ext cx="9909175" cy="1125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altLang="en-US" sz="3700" kern="1200" dirty="0"/>
            <a:t>重要なポイント</a:t>
          </a:r>
        </a:p>
      </dsp:txBody>
      <dsp:txXfrm>
        <a:off x="54944" y="2580872"/>
        <a:ext cx="9799287" cy="1015652"/>
      </dsp:txXfrm>
    </dsp:sp>
    <dsp:sp modelId="{8CA52E1F-6590-47E4-80B1-A1CD09BF17D8}">
      <dsp:nvSpPr>
        <dsp:cNvPr id="0" name=""/>
        <dsp:cNvSpPr/>
      </dsp:nvSpPr>
      <dsp:spPr>
        <a:xfrm>
          <a:off x="0" y="3651468"/>
          <a:ext cx="9909175" cy="67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46990" rIns="263144" bIns="46990" numCol="1" spcCol="1270" anchor="t" anchorCtr="0">
          <a:noAutofit/>
        </a:bodyPr>
        <a:lstStyle/>
        <a:p>
          <a:pPr marL="285750" lvl="1" indent="-285750" algn="l" defTabSz="1289050">
            <a:lnSpc>
              <a:spcPct val="90000"/>
            </a:lnSpc>
            <a:spcBef>
              <a:spcPct val="0"/>
            </a:spcBef>
            <a:spcAft>
              <a:spcPct val="20000"/>
            </a:spcAft>
            <a:buChar char="•"/>
          </a:pPr>
          <a:r>
            <a:rPr kumimoji="1" lang="ja-JP" altLang="en-US" sz="2900" kern="1200" dirty="0"/>
            <a:t>チーム分けすること</a:t>
          </a:r>
        </a:p>
      </dsp:txBody>
      <dsp:txXfrm>
        <a:off x="0" y="3651468"/>
        <a:ext cx="9909175" cy="6701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1D9B7-B7C4-496D-BA01-45768E674431}">
      <dsp:nvSpPr>
        <dsp:cNvPr id="0" name=""/>
        <dsp:cNvSpPr/>
      </dsp:nvSpPr>
      <dsp:spPr>
        <a:xfrm>
          <a:off x="0" y="295312"/>
          <a:ext cx="9909175"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kumimoji="1" lang="en-US" altLang="ja-JP" sz="4400" kern="1200" dirty="0"/>
            <a:t>Python</a:t>
          </a:r>
          <a:r>
            <a:rPr kumimoji="1" lang="ja-JP" altLang="en-US" sz="4400" kern="1200" dirty="0"/>
            <a:t>：</a:t>
          </a:r>
          <a:r>
            <a:rPr kumimoji="1" lang="en-US" altLang="ja-JP" sz="4400" kern="1200" dirty="0"/>
            <a:t>Network X</a:t>
          </a:r>
          <a:endParaRPr kumimoji="1" lang="ja-JP" altLang="en-US" sz="4400" kern="1200" dirty="0"/>
        </a:p>
      </dsp:txBody>
      <dsp:txXfrm>
        <a:off x="64968" y="360280"/>
        <a:ext cx="9779239" cy="1200939"/>
      </dsp:txXfrm>
    </dsp:sp>
    <dsp:sp modelId="{1B6AF844-5E75-46D4-B64F-62C03A849B09}">
      <dsp:nvSpPr>
        <dsp:cNvPr id="0" name=""/>
        <dsp:cNvSpPr/>
      </dsp:nvSpPr>
      <dsp:spPr>
        <a:xfrm>
          <a:off x="0" y="1626187"/>
          <a:ext cx="9909175"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82550" rIns="462280" bIns="82550" numCol="1" spcCol="1270" anchor="t" anchorCtr="0">
          <a:noAutofit/>
        </a:bodyPr>
        <a:lstStyle/>
        <a:p>
          <a:pPr marL="285750" lvl="1" indent="-285750" algn="l" defTabSz="2266950">
            <a:lnSpc>
              <a:spcPct val="90000"/>
            </a:lnSpc>
            <a:spcBef>
              <a:spcPct val="0"/>
            </a:spcBef>
            <a:spcAft>
              <a:spcPct val="20000"/>
            </a:spcAft>
            <a:buChar char="•"/>
          </a:pPr>
          <a:r>
            <a:rPr kumimoji="1" lang="ja-JP" altLang="en-US" sz="5100" kern="1200" dirty="0"/>
            <a:t>点彩色</a:t>
          </a:r>
        </a:p>
        <a:p>
          <a:pPr marL="285750" lvl="1" indent="-285750" algn="l" defTabSz="2266950">
            <a:lnSpc>
              <a:spcPct val="90000"/>
            </a:lnSpc>
            <a:spcBef>
              <a:spcPct val="0"/>
            </a:spcBef>
            <a:spcAft>
              <a:spcPct val="20000"/>
            </a:spcAft>
            <a:buChar char="•"/>
          </a:pPr>
          <a:r>
            <a:rPr kumimoji="1" lang="ja-JP" altLang="en-US" sz="5100" kern="1200" dirty="0"/>
            <a:t>強連結分解</a:t>
          </a:r>
        </a:p>
      </dsp:txBody>
      <dsp:txXfrm>
        <a:off x="0" y="1626187"/>
        <a:ext cx="9909175" cy="2421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A2D3-CD1C-48D3-8645-A6575F8A2BAD}">
      <dsp:nvSpPr>
        <dsp:cNvPr id="0" name=""/>
        <dsp:cNvSpPr/>
      </dsp:nvSpPr>
      <dsp:spPr>
        <a:xfrm>
          <a:off x="0" y="45179"/>
          <a:ext cx="9909175" cy="133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kumimoji="1" lang="ja-JP" altLang="en-US" sz="4400" kern="1200" dirty="0"/>
            <a:t>点彩色とは？</a:t>
          </a:r>
        </a:p>
      </dsp:txBody>
      <dsp:txXfrm>
        <a:off x="65339" y="110518"/>
        <a:ext cx="9778497" cy="1207802"/>
      </dsp:txXfrm>
    </dsp:sp>
    <dsp:sp modelId="{935B8928-15A0-424E-A601-0282CB8674A6}">
      <dsp:nvSpPr>
        <dsp:cNvPr id="0" name=""/>
        <dsp:cNvSpPr/>
      </dsp:nvSpPr>
      <dsp:spPr>
        <a:xfrm>
          <a:off x="0" y="1383660"/>
          <a:ext cx="9909175" cy="291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616" tIns="55880" rIns="312928" bIns="55880" numCol="1" spcCol="1270" anchor="t" anchorCtr="0">
          <a:noAutofit/>
        </a:bodyPr>
        <a:lstStyle/>
        <a:p>
          <a:pPr marL="285750" lvl="1" indent="-285750" algn="l" defTabSz="1511300">
            <a:lnSpc>
              <a:spcPct val="90000"/>
            </a:lnSpc>
            <a:spcBef>
              <a:spcPct val="0"/>
            </a:spcBef>
            <a:spcAft>
              <a:spcPct val="20000"/>
            </a:spcAft>
            <a:buChar char="•"/>
          </a:pPr>
          <a:r>
            <a:rPr kumimoji="1" lang="ja-JP" altLang="en-US" sz="3400" kern="1200" dirty="0"/>
            <a:t>隣り合うどの</a:t>
          </a:r>
          <a:r>
            <a:rPr kumimoji="1" lang="en-US" altLang="ja-JP" sz="3400" kern="1200" dirty="0"/>
            <a:t>2</a:t>
          </a:r>
          <a:r>
            <a:rPr kumimoji="1" lang="ja-JP" altLang="en-US" sz="3400" kern="1200" dirty="0"/>
            <a:t>点も異なる色になるように</a:t>
          </a:r>
          <a:br>
            <a:rPr kumimoji="1" lang="en-US" altLang="ja-JP" sz="3400" kern="1200" dirty="0"/>
          </a:br>
          <a:r>
            <a:rPr kumimoji="1" lang="ja-JP" altLang="en-US" sz="3400" kern="1200" dirty="0"/>
            <a:t>グラフの全ての頂点を色分けする</a:t>
          </a:r>
        </a:p>
        <a:p>
          <a:pPr marL="285750" lvl="1" indent="-285750" algn="l" defTabSz="1511300">
            <a:lnSpc>
              <a:spcPct val="90000"/>
            </a:lnSpc>
            <a:spcBef>
              <a:spcPct val="0"/>
            </a:spcBef>
            <a:spcAft>
              <a:spcPct val="20000"/>
            </a:spcAft>
            <a:buChar char="•"/>
          </a:pPr>
          <a:r>
            <a:rPr kumimoji="1" lang="ja-JP" altLang="en-US" sz="3400" kern="1200" dirty="0"/>
            <a:t>本ソフトウェアでは「</a:t>
          </a:r>
          <a:r>
            <a:rPr kumimoji="1" lang="en-US" altLang="ja-JP" sz="3400" kern="1200" dirty="0"/>
            <a:t>Greedy</a:t>
          </a:r>
          <a:r>
            <a:rPr kumimoji="1" lang="ja-JP" altLang="en-US" sz="3400" kern="1200" dirty="0"/>
            <a:t>アルゴリズム」（貪欲法）を使用する</a:t>
          </a:r>
        </a:p>
      </dsp:txBody>
      <dsp:txXfrm>
        <a:off x="0" y="1383660"/>
        <a:ext cx="9909175" cy="29145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E6EEE3-A77C-4578-A2AD-2F3C9275B6D4}" type="datetimeFigureOut">
              <a:rPr kumimoji="1" lang="ja-JP" altLang="en-US" smtClean="0"/>
              <a:t>2022/2/3</a:t>
            </a:fld>
            <a:endParaRPr kumimoji="1" lang="ja-JP" altLang="en-US"/>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FF0A31-8077-4C94-8C39-F84B343FE9D6}" type="slidenum">
              <a:rPr kumimoji="1" lang="ja-JP" altLang="en-US" smtClean="0"/>
              <a:t>‹#›</a:t>
            </a:fld>
            <a:endParaRPr kumimoji="1" lang="ja-JP" altLang="en-US"/>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26447-B705-49EB-9745-2423357045B9}" type="datetimeFigureOut">
              <a:rPr kumimoji="1" lang="ja-JP" altLang="en-US" smtClean="0"/>
              <a:t>2022/2/3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ACEB7-83EE-4894-9170-76528A0435B7}" type="slidenum">
              <a:rPr kumimoji="1" lang="ja-JP" altLang="en-US" smtClean="0"/>
              <a:t>‹#›</a:t>
            </a:fld>
            <a:endParaRPr kumimoji="1" lang="ja-JP" altLang="en-US"/>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0</a:t>
            </a:fld>
            <a:endParaRPr kumimoji="1" lang="ja-JP" altLang="en-US"/>
          </a:p>
        </p:txBody>
      </p:sp>
    </p:spTree>
    <p:extLst>
      <p:ext uri="{BB962C8B-B14F-4D97-AF65-F5344CB8AC3E}">
        <p14:creationId xmlns:p14="http://schemas.microsoft.com/office/powerpoint/2010/main" val="35639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アカウント作成画面を表す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ここでは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名前（</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Name</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特技（</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Specialty</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）などの基本情報を入力する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p>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9</a:t>
            </a:fld>
            <a:endParaRPr kumimoji="1" lang="ja-JP" altLang="en-US"/>
          </a:p>
        </p:txBody>
      </p:sp>
    </p:spTree>
    <p:extLst>
      <p:ext uri="{BB962C8B-B14F-4D97-AF65-F5344CB8AC3E}">
        <p14:creationId xmlns:p14="http://schemas.microsoft.com/office/powerpoint/2010/main" val="3089198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ユーザーの検索画面を表す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ここでは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ユーザー名を入力して検索を行</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い、フォローをする。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10</a:t>
            </a:fld>
            <a:endParaRPr kumimoji="1" lang="ja-JP" altLang="en-US"/>
          </a:p>
        </p:txBody>
      </p:sp>
    </p:spTree>
    <p:extLst>
      <p:ext uri="{BB962C8B-B14F-4D97-AF65-F5344CB8AC3E}">
        <p14:creationId xmlns:p14="http://schemas.microsoft.com/office/powerpoint/2010/main" val="316816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11</a:t>
            </a:fld>
            <a:endParaRPr kumimoji="1" lang="ja-JP" altLang="en-US"/>
          </a:p>
        </p:txBody>
      </p:sp>
    </p:spTree>
    <p:extLst>
      <p:ext uri="{BB962C8B-B14F-4D97-AF65-F5344CB8AC3E}">
        <p14:creationId xmlns:p14="http://schemas.microsoft.com/office/powerpoint/2010/main" val="65612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ユーザーの検索画面を表す</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ここでは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ユーザー名を入力して検索を行</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い、フォローをする。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12</a:t>
            </a:fld>
            <a:endParaRPr kumimoji="1" lang="ja-JP" altLang="en-US"/>
          </a:p>
        </p:txBody>
      </p:sp>
    </p:spTree>
    <p:extLst>
      <p:ext uri="{BB962C8B-B14F-4D97-AF65-F5344CB8AC3E}">
        <p14:creationId xmlns:p14="http://schemas.microsoft.com/office/powerpoint/2010/main" val="169875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13</a:t>
            </a:fld>
            <a:endParaRPr kumimoji="1" lang="ja-JP" altLang="en-US"/>
          </a:p>
        </p:txBody>
      </p:sp>
    </p:spTree>
    <p:extLst>
      <p:ext uri="{BB962C8B-B14F-4D97-AF65-F5344CB8AC3E}">
        <p14:creationId xmlns:p14="http://schemas.microsoft.com/office/powerpoint/2010/main" val="3018048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このソフトウェアを利用するユーザーは</a:t>
            </a:r>
            <a:r>
              <a:rPr kumimoji="1" lang="en-US" altLang="ja-JP" dirty="0"/>
              <a:t>1</a:t>
            </a:r>
            <a:r>
              <a:rPr kumimoji="1" lang="ja-JP" altLang="en-US" dirty="0"/>
              <a:t>人です。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14</a:t>
            </a:fld>
            <a:endParaRPr kumimoji="1" lang="ja-JP" altLang="en-US"/>
          </a:p>
        </p:txBody>
      </p:sp>
    </p:spTree>
    <p:extLst>
      <p:ext uri="{BB962C8B-B14F-4D97-AF65-F5344CB8AC3E}">
        <p14:creationId xmlns:p14="http://schemas.microsoft.com/office/powerpoint/2010/main" val="1318220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このソフトウェアを利用するユーザーは</a:t>
            </a:r>
            <a:r>
              <a:rPr kumimoji="1" lang="en-US" altLang="ja-JP" dirty="0"/>
              <a:t>1</a:t>
            </a:r>
            <a:r>
              <a:rPr kumimoji="1" lang="ja-JP" altLang="en-US" dirty="0"/>
              <a:t>人です。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15</a:t>
            </a:fld>
            <a:endParaRPr kumimoji="1" lang="ja-JP" altLang="en-US"/>
          </a:p>
        </p:txBody>
      </p:sp>
    </p:spTree>
    <p:extLst>
      <p:ext uri="{BB962C8B-B14F-4D97-AF65-F5344CB8AC3E}">
        <p14:creationId xmlns:p14="http://schemas.microsoft.com/office/powerpoint/2010/main" val="319710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このソフトウェアを利用するユーザーは</a:t>
            </a:r>
            <a:r>
              <a:rPr kumimoji="1" lang="en-US" altLang="ja-JP" dirty="0"/>
              <a:t>1</a:t>
            </a:r>
            <a:r>
              <a:rPr kumimoji="1" lang="ja-JP" altLang="en-US" dirty="0"/>
              <a:t>人です。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16</a:t>
            </a:fld>
            <a:endParaRPr kumimoji="1" lang="ja-JP" altLang="en-US"/>
          </a:p>
        </p:txBody>
      </p:sp>
    </p:spTree>
    <p:extLst>
      <p:ext uri="{BB962C8B-B14F-4D97-AF65-F5344CB8AC3E}">
        <p14:creationId xmlns:p14="http://schemas.microsoft.com/office/powerpoint/2010/main" val="2233513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ネットワーク</a:t>
            </a:r>
            <a:r>
              <a:rPr kumimoji="1" lang="en-US" altLang="ja-JP" dirty="0"/>
              <a:t>x</a:t>
            </a:r>
            <a:r>
              <a:rPr kumimoji="1" lang="ja-JP" altLang="en-US" dirty="0"/>
              <a:t>の関数があるのでそれを使用します。</a:t>
            </a:r>
            <a:endParaRPr kumimoji="1" lang="en-US" altLang="ja-JP" dirty="0"/>
          </a:p>
          <a:p>
            <a:r>
              <a:rPr lang="ja-JP" altLang="en-US" b="0" i="0" dirty="0">
                <a:solidFill>
                  <a:srgbClr val="333333"/>
                </a:solidFill>
                <a:effectLst/>
                <a:latin typeface="メイリオ" panose="020B0604030504040204" pitchFamily="50" charset="-128"/>
                <a:ea typeface="メイリオ" panose="020B0604030504040204" pitchFamily="50" charset="-128"/>
              </a:rPr>
              <a:t>今回は研究ではないので、「車輪の再発明」はいたしません。</a:t>
            </a:r>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17</a:t>
            </a:fld>
            <a:endParaRPr kumimoji="1" lang="ja-JP" altLang="en-US"/>
          </a:p>
        </p:txBody>
      </p:sp>
    </p:spTree>
    <p:extLst>
      <p:ext uri="{BB962C8B-B14F-4D97-AF65-F5344CB8AC3E}">
        <p14:creationId xmlns:p14="http://schemas.microsoft.com/office/powerpoint/2010/main" val="3119397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この問題は「</a:t>
            </a:r>
            <a:r>
              <a:rPr lang="en-US" altLang="ja-JP" sz="1800" b="1" dirty="0">
                <a:effectLst/>
                <a:latin typeface="Century" panose="02040604050505020304" pitchFamily="18" charset="0"/>
                <a:ea typeface="ＭＳ 明朝" panose="02020609040205080304" pitchFamily="17" charset="-128"/>
                <a:cs typeface="Times New Roman" panose="02020603050405020304" pitchFamily="18" charset="0"/>
              </a:rPr>
              <a:t>NP</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困難」</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と言われ</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最適解（</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彩色数</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での彩色）を得るためには非常に長い時間を要する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したがって</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近似解を得るアルゴリズムを利用して彩色を行う</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今回は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Python</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NetworkX</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を</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用い</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るので、それに使用されている</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b="1" dirty="0">
                <a:effectLst/>
                <a:latin typeface="Century" panose="02040604050505020304" pitchFamily="18" charset="0"/>
                <a:ea typeface="ＭＳ 明朝" panose="02020609040205080304" pitchFamily="17" charset="-128"/>
                <a:cs typeface="Times New Roman" panose="02020603050405020304" pitchFamily="18" charset="0"/>
              </a:rPr>
              <a:t>Greedy</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アルゴリズム</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」を</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選択した。</a:t>
            </a:r>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18</a:t>
            </a:fld>
            <a:endParaRPr kumimoji="1" lang="ja-JP" altLang="en-US"/>
          </a:p>
        </p:txBody>
      </p:sp>
    </p:spTree>
    <p:extLst>
      <p:ext uri="{BB962C8B-B14F-4D97-AF65-F5344CB8AC3E}">
        <p14:creationId xmlns:p14="http://schemas.microsoft.com/office/powerpoint/2010/main" val="192621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a:t>
            </a:fld>
            <a:endParaRPr kumimoji="1" lang="ja-JP" altLang="en-US"/>
          </a:p>
        </p:txBody>
      </p:sp>
    </p:spTree>
    <p:extLst>
      <p:ext uri="{BB962C8B-B14F-4D97-AF65-F5344CB8AC3E}">
        <p14:creationId xmlns:p14="http://schemas.microsoft.com/office/powerpoint/2010/main" val="617756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色交換アルゴリズム</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800" b="1" dirty="0">
                <a:effectLst/>
                <a:latin typeface="Century" panose="02040604050505020304" pitchFamily="18" charset="0"/>
                <a:ea typeface="ＭＳ 明朝" panose="02020609040205080304" pitchFamily="17" charset="-128"/>
                <a:cs typeface="Times New Roman" panose="02020603050405020304" pitchFamily="18" charset="0"/>
              </a:rPr>
              <a:t>Greedy</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アルゴリズム</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の近似解を修正し</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より少ない色で彩色できるようにするアルゴリズムである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具体的には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少ない色で彩色可能になるように頂点の色を適切に交換する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19</a:t>
            </a:fld>
            <a:endParaRPr kumimoji="1" lang="ja-JP" altLang="en-US"/>
          </a:p>
        </p:txBody>
      </p:sp>
    </p:spTree>
    <p:extLst>
      <p:ext uri="{BB962C8B-B14F-4D97-AF65-F5344CB8AC3E}">
        <p14:creationId xmlns:p14="http://schemas.microsoft.com/office/powerpoint/2010/main" val="350446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20</a:t>
            </a:fld>
            <a:endParaRPr kumimoji="1" lang="ja-JP" altLang="en-US"/>
          </a:p>
        </p:txBody>
      </p:sp>
    </p:spTree>
    <p:extLst>
      <p:ext uri="{BB962C8B-B14F-4D97-AF65-F5344CB8AC3E}">
        <p14:creationId xmlns:p14="http://schemas.microsoft.com/office/powerpoint/2010/main" val="120822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21</a:t>
            </a:fld>
            <a:endParaRPr kumimoji="1" lang="ja-JP" altLang="en-US"/>
          </a:p>
        </p:txBody>
      </p:sp>
    </p:spTree>
    <p:extLst>
      <p:ext uri="{BB962C8B-B14F-4D97-AF65-F5344CB8AC3E}">
        <p14:creationId xmlns:p14="http://schemas.microsoft.com/office/powerpoint/2010/main" val="2196596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無向グラフにしたのは、</a:t>
            </a:r>
            <a:r>
              <a:rPr kumimoji="1" lang="en-US" altLang="ja-JP" dirty="0" err="1"/>
              <a:t>networkX</a:t>
            </a:r>
            <a:r>
              <a:rPr kumimoji="1" lang="ja-JP" altLang="en-US" dirty="0"/>
              <a:t>の点彩色の関数が無向グラフしか利用できないから。</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22</a:t>
            </a:fld>
            <a:endParaRPr kumimoji="1" lang="ja-JP" altLang="en-US"/>
          </a:p>
        </p:txBody>
      </p:sp>
    </p:spTree>
    <p:extLst>
      <p:ext uri="{BB962C8B-B14F-4D97-AF65-F5344CB8AC3E}">
        <p14:creationId xmlns:p14="http://schemas.microsoft.com/office/powerpoint/2010/main" val="58595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23</a:t>
            </a:fld>
            <a:endParaRPr kumimoji="1" lang="ja-JP" altLang="en-US"/>
          </a:p>
        </p:txBody>
      </p:sp>
    </p:spTree>
    <p:extLst>
      <p:ext uri="{BB962C8B-B14F-4D97-AF65-F5344CB8AC3E}">
        <p14:creationId xmlns:p14="http://schemas.microsoft.com/office/powerpoint/2010/main" val="214788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24</a:t>
            </a:fld>
            <a:endParaRPr kumimoji="1" lang="ja-JP" altLang="en-US"/>
          </a:p>
        </p:txBody>
      </p:sp>
    </p:spTree>
    <p:extLst>
      <p:ext uri="{BB962C8B-B14F-4D97-AF65-F5344CB8AC3E}">
        <p14:creationId xmlns:p14="http://schemas.microsoft.com/office/powerpoint/2010/main" val="1310761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人のチームが発生する可能性もある。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25</a:t>
            </a:fld>
            <a:endParaRPr kumimoji="1" lang="ja-JP" altLang="en-US"/>
          </a:p>
        </p:txBody>
      </p:sp>
    </p:spTree>
    <p:extLst>
      <p:ext uri="{BB962C8B-B14F-4D97-AF65-F5344CB8AC3E}">
        <p14:creationId xmlns:p14="http://schemas.microsoft.com/office/powerpoint/2010/main" val="399476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この問題は「</a:t>
            </a:r>
            <a:r>
              <a:rPr lang="en-US" altLang="ja-JP" sz="1800" b="1" dirty="0">
                <a:effectLst/>
                <a:latin typeface="Century" panose="02040604050505020304" pitchFamily="18" charset="0"/>
                <a:ea typeface="ＭＳ 明朝" panose="02020609040205080304" pitchFamily="17" charset="-128"/>
                <a:cs typeface="Times New Roman" panose="02020603050405020304" pitchFamily="18" charset="0"/>
              </a:rPr>
              <a:t>NP</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困難」</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と言われ</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最適解（</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彩色数</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での彩色）を得るためには非常に長い時間を要する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したがって</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近似解を得るアルゴリズムを利用して彩色を行う</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今回は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Python</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NetworkX</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を</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用い</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るので、それに使用されている</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800" b="1" dirty="0">
                <a:effectLst/>
                <a:latin typeface="Century" panose="02040604050505020304" pitchFamily="18" charset="0"/>
                <a:ea typeface="ＭＳ 明朝" panose="02020609040205080304" pitchFamily="17" charset="-128"/>
                <a:cs typeface="Times New Roman" panose="02020603050405020304" pitchFamily="18" charset="0"/>
              </a:rPr>
              <a:t>Greedy</a:t>
            </a:r>
            <a:r>
              <a:rPr lang="ja-JP" altLang="ja-JP" sz="1800" b="1" dirty="0">
                <a:effectLst/>
                <a:latin typeface="Century" panose="02040604050505020304" pitchFamily="18" charset="0"/>
                <a:ea typeface="ＭＳ 明朝" panose="02020609040205080304" pitchFamily="17" charset="-128"/>
                <a:cs typeface="Times New Roman" panose="02020603050405020304" pitchFamily="18" charset="0"/>
              </a:rPr>
              <a:t>アルゴリズム</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」を</a:t>
            </a:r>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選択した。</a:t>
            </a:r>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26</a:t>
            </a:fld>
            <a:endParaRPr kumimoji="1" lang="ja-JP" altLang="en-US"/>
          </a:p>
        </p:txBody>
      </p:sp>
    </p:spTree>
    <p:extLst>
      <p:ext uri="{BB962C8B-B14F-4D97-AF65-F5344CB8AC3E}">
        <p14:creationId xmlns:p14="http://schemas.microsoft.com/office/powerpoint/2010/main" val="4052643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27</a:t>
            </a:fld>
            <a:endParaRPr kumimoji="1" lang="ja-JP" altLang="en-US"/>
          </a:p>
        </p:txBody>
      </p:sp>
    </p:spTree>
    <p:extLst>
      <p:ext uri="{BB962C8B-B14F-4D97-AF65-F5344CB8AC3E}">
        <p14:creationId xmlns:p14="http://schemas.microsoft.com/office/powerpoint/2010/main" val="1759364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・相互フォローや共通の友達が多くなる。</a:t>
            </a:r>
            <a:endParaRPr kumimoji="1" lang="en-US" altLang="ja-JP" dirty="0"/>
          </a:p>
          <a:p>
            <a:r>
              <a:rPr kumimoji="1" lang="ja-JP" altLang="en-US" dirty="0"/>
              <a:t>・結果的にユーザー同士の新しい出会いを促進できる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28</a:t>
            </a:fld>
            <a:endParaRPr kumimoji="1" lang="ja-JP" altLang="en-US"/>
          </a:p>
        </p:txBody>
      </p:sp>
    </p:spTree>
    <p:extLst>
      <p:ext uri="{BB962C8B-B14F-4D97-AF65-F5344CB8AC3E}">
        <p14:creationId xmlns:p14="http://schemas.microsoft.com/office/powerpoint/2010/main" val="138236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latin typeface="Century" panose="02040604050505020304" pitchFamily="18" charset="0"/>
                <a:ea typeface="ＭＳ 明朝" panose="02020609040205080304" pitchFamily="17" charset="-128"/>
                <a:cs typeface="Times New Roman" panose="02020603050405020304" pitchFamily="18" charset="0"/>
              </a:rPr>
              <a:t>きっかけは、コロナ禍が大きく影響している。</a:t>
            </a:r>
            <a:endPar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このような状況下で</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情報通信技術にできることは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多くの人との情報交換を通じて「つながり」を作り出し</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孤立感を減少させることである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本企画書では</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「つながり」を形成するツールとして「ソーシャルネットワークサービス（以下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SNS</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）」の機能を持つソフトウェアを提案し</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dirty="0">
                <a:effectLst/>
                <a:latin typeface="Century" panose="02040604050505020304" pitchFamily="18" charset="0"/>
                <a:ea typeface="ＭＳ 明朝" panose="02020609040205080304" pitchFamily="17" charset="-128"/>
                <a:cs typeface="Times New Roman" panose="02020603050405020304" pitchFamily="18" charset="0"/>
              </a:rPr>
              <a:t>その仕様を説明する</a:t>
            </a:r>
            <a:r>
              <a:rPr lang="en-US" altLang="ja-JP" sz="1800" dirty="0">
                <a:effectLst/>
                <a:latin typeface="Century" panose="02040604050505020304" pitchFamily="18" charset="0"/>
                <a:ea typeface="ＭＳ 明朝" panose="02020609040205080304" pitchFamily="17" charset="-128"/>
                <a:cs typeface="Times New Roman" panose="02020603050405020304" pitchFamily="18" charset="0"/>
              </a:rPr>
              <a:t>. </a:t>
            </a:r>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a:p>
        </p:txBody>
      </p:sp>
    </p:spTree>
    <p:extLst>
      <p:ext uri="{BB962C8B-B14F-4D97-AF65-F5344CB8AC3E}">
        <p14:creationId xmlns:p14="http://schemas.microsoft.com/office/powerpoint/2010/main" val="125357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29</a:t>
            </a:fld>
            <a:endParaRPr kumimoji="1" lang="ja-JP" altLang="en-US"/>
          </a:p>
        </p:txBody>
      </p:sp>
    </p:spTree>
    <p:extLst>
      <p:ext uri="{BB962C8B-B14F-4D97-AF65-F5344CB8AC3E}">
        <p14:creationId xmlns:p14="http://schemas.microsoft.com/office/powerpoint/2010/main" val="436182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相互フォローと一方的なフォローを区別します</a:t>
            </a:r>
            <a:endParaRPr kumimoji="1" lang="en-US" altLang="ja-JP" dirty="0"/>
          </a:p>
          <a:p>
            <a:r>
              <a:rPr kumimoji="1" lang="ja-JP" altLang="en-US" dirty="0"/>
              <a:t>相互フォローの場合は両向きの矢印</a:t>
            </a:r>
            <a:r>
              <a:rPr kumimoji="1" lang="en-US" altLang="ja-JP" dirty="0"/>
              <a:t>,</a:t>
            </a:r>
            <a:r>
              <a:rPr kumimoji="1" lang="ja-JP" altLang="en-US" dirty="0"/>
              <a:t>一方的なフォローは片方向きの矢印になります。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a:p>
        </p:txBody>
      </p:sp>
    </p:spTree>
    <p:extLst>
      <p:ext uri="{BB962C8B-B14F-4D97-AF65-F5344CB8AC3E}">
        <p14:creationId xmlns:p14="http://schemas.microsoft.com/office/powerpoint/2010/main" val="4258095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a:p>
        </p:txBody>
      </p:sp>
    </p:spTree>
    <p:extLst>
      <p:ext uri="{BB962C8B-B14F-4D97-AF65-F5344CB8AC3E}">
        <p14:creationId xmlns:p14="http://schemas.microsoft.com/office/powerpoint/2010/main" val="10808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a:p>
        </p:txBody>
      </p:sp>
    </p:spTree>
    <p:extLst>
      <p:ext uri="{BB962C8B-B14F-4D97-AF65-F5344CB8AC3E}">
        <p14:creationId xmlns:p14="http://schemas.microsoft.com/office/powerpoint/2010/main" val="3192031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a:t>Google</a:t>
            </a:r>
            <a:r>
              <a:rPr kumimoji="1" lang="ja-JP" altLang="en-US" dirty="0"/>
              <a:t>コラボラトリ上で製作を行いました。</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a:p>
        </p:txBody>
      </p:sp>
    </p:spTree>
    <p:extLst>
      <p:ext uri="{BB962C8B-B14F-4D97-AF65-F5344CB8AC3E}">
        <p14:creationId xmlns:p14="http://schemas.microsoft.com/office/powerpoint/2010/main" val="35740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今のところ、これ以上開発する予定はございません。</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a:p>
        </p:txBody>
      </p:sp>
    </p:spTree>
    <p:extLst>
      <p:ext uri="{BB962C8B-B14F-4D97-AF65-F5344CB8AC3E}">
        <p14:creationId xmlns:p14="http://schemas.microsoft.com/office/powerpoint/2010/main" val="1981597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今までの説明からもわかるように、</a:t>
            </a:r>
            <a:r>
              <a:rPr kumimoji="1" lang="en-US" altLang="ja-JP" dirty="0"/>
              <a:t>SNS</a:t>
            </a:r>
            <a:r>
              <a:rPr kumimoji="1" lang="ja-JP" altLang="en-US" dirty="0"/>
              <a:t>を完全再現とはいきませんでした。</a:t>
            </a:r>
            <a:endParaRPr kumimoji="1" lang="en-US" altLang="ja-JP" dirty="0"/>
          </a:p>
          <a:p>
            <a:r>
              <a:rPr kumimoji="1" lang="ja-JP" altLang="en-US" dirty="0"/>
              <a:t>そのため、もう一つ一通りの機能が完成しているソフトウェアを作成しました。</a:t>
            </a:r>
          </a:p>
        </p:txBody>
      </p:sp>
      <p:sp>
        <p:nvSpPr>
          <p:cNvPr id="4" name="スライド番号プレースホルダー 3"/>
          <p:cNvSpPr>
            <a:spLocks noGrp="1"/>
          </p:cNvSpPr>
          <p:nvPr>
            <p:ph type="sldNum" sz="quarter" idx="5"/>
          </p:nvPr>
        </p:nvSpPr>
        <p:spPr/>
        <p:txBody>
          <a:bodyPr/>
          <a:lstStyle/>
          <a:p>
            <a:fld id="{3CBACEB7-83EE-4894-9170-76528A0435B7}" type="slidenum">
              <a:rPr kumimoji="1" lang="ja-JP" altLang="en-US" smtClean="0"/>
              <a:t>35</a:t>
            </a:fld>
            <a:endParaRPr kumimoji="1" lang="ja-JP" altLang="en-US"/>
          </a:p>
        </p:txBody>
      </p:sp>
    </p:spTree>
    <p:extLst>
      <p:ext uri="{BB962C8B-B14F-4D97-AF65-F5344CB8AC3E}">
        <p14:creationId xmlns:p14="http://schemas.microsoft.com/office/powerpoint/2010/main" val="136518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a:p>
        </p:txBody>
      </p:sp>
    </p:spTree>
    <p:extLst>
      <p:ext uri="{BB962C8B-B14F-4D97-AF65-F5344CB8AC3E}">
        <p14:creationId xmlns:p14="http://schemas.microsoft.com/office/powerpoint/2010/main" val="430977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a:p>
        </p:txBody>
      </p:sp>
    </p:spTree>
    <p:extLst>
      <p:ext uri="{BB962C8B-B14F-4D97-AF65-F5344CB8AC3E}">
        <p14:creationId xmlns:p14="http://schemas.microsoft.com/office/powerpoint/2010/main" val="4287973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この後デモプレイをするので、そちらを見てイメージをしてください。</a:t>
            </a:r>
            <a:endParaRPr kumimoji="1" lang="en-US" altLang="ja-JP"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a:p>
        </p:txBody>
      </p:sp>
    </p:spTree>
    <p:extLst>
      <p:ext uri="{BB962C8B-B14F-4D97-AF65-F5344CB8AC3E}">
        <p14:creationId xmlns:p14="http://schemas.microsoft.com/office/powerpoint/2010/main" val="419921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つながりの重要性。</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a:t>
            </a:fld>
            <a:endParaRPr kumimoji="1" lang="ja-JP" altLang="en-US"/>
          </a:p>
        </p:txBody>
      </p:sp>
    </p:spTree>
    <p:extLst>
      <p:ext uri="{BB962C8B-B14F-4D97-AF65-F5344CB8AC3E}">
        <p14:creationId xmlns:p14="http://schemas.microsoft.com/office/powerpoint/2010/main" val="2671566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p>
          <a:p>
            <a:r>
              <a:rPr kumimoji="1" lang="ja-JP" altLang="en-US" dirty="0"/>
              <a:t>イベント機能を通して、ユーザーたちと実際に協働している感覚を味合わせる。すなわち、つながりを感じさせる。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a:p>
        </p:txBody>
      </p:sp>
    </p:spTree>
    <p:extLst>
      <p:ext uri="{BB962C8B-B14F-4D97-AF65-F5344CB8AC3E}">
        <p14:creationId xmlns:p14="http://schemas.microsoft.com/office/powerpoint/2010/main" val="3815008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a:p>
        </p:txBody>
      </p:sp>
    </p:spTree>
    <p:extLst>
      <p:ext uri="{BB962C8B-B14F-4D97-AF65-F5344CB8AC3E}">
        <p14:creationId xmlns:p14="http://schemas.microsoft.com/office/powerpoint/2010/main" val="1029713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41</a:t>
            </a:fld>
            <a:endParaRPr kumimoji="1" lang="ja-JP" altLang="en-US"/>
          </a:p>
        </p:txBody>
      </p:sp>
    </p:spTree>
    <p:extLst>
      <p:ext uri="{BB962C8B-B14F-4D97-AF65-F5344CB8AC3E}">
        <p14:creationId xmlns:p14="http://schemas.microsoft.com/office/powerpoint/2010/main" val="2517480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結果的にユーザー同士の新しい出会いを促進できる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42</a:t>
            </a:fld>
            <a:endParaRPr kumimoji="1" lang="ja-JP" altLang="en-US"/>
          </a:p>
        </p:txBody>
      </p:sp>
    </p:spTree>
    <p:extLst>
      <p:ext uri="{BB962C8B-B14F-4D97-AF65-F5344CB8AC3E}">
        <p14:creationId xmlns:p14="http://schemas.microsoft.com/office/powerpoint/2010/main" val="2012707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結果的にユーザー同士の新しい出会いを促進できる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43</a:t>
            </a:fld>
            <a:endParaRPr kumimoji="1" lang="ja-JP" altLang="en-US"/>
          </a:p>
        </p:txBody>
      </p:sp>
    </p:spTree>
    <p:extLst>
      <p:ext uri="{BB962C8B-B14F-4D97-AF65-F5344CB8AC3E}">
        <p14:creationId xmlns:p14="http://schemas.microsoft.com/office/powerpoint/2010/main" val="3959237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44</a:t>
            </a:fld>
            <a:endParaRPr kumimoji="1" lang="ja-JP" altLang="en-US"/>
          </a:p>
        </p:txBody>
      </p:sp>
    </p:spTree>
    <p:extLst>
      <p:ext uri="{BB962C8B-B14F-4D97-AF65-F5344CB8AC3E}">
        <p14:creationId xmlns:p14="http://schemas.microsoft.com/office/powerpoint/2010/main" val="2684274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p>
          <a:p>
            <a:r>
              <a:rPr kumimoji="1" lang="ja-JP" altLang="en-US" dirty="0"/>
              <a:t>イベント機能を通して、ユーザーたちと実際に協働している感覚を味合わせる。すなわち、つながりを感じさせる。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45</a:t>
            </a:fld>
            <a:endParaRPr kumimoji="1" lang="ja-JP" altLang="en-US"/>
          </a:p>
        </p:txBody>
      </p:sp>
    </p:spTree>
    <p:extLst>
      <p:ext uri="{BB962C8B-B14F-4D97-AF65-F5344CB8AC3E}">
        <p14:creationId xmlns:p14="http://schemas.microsoft.com/office/powerpoint/2010/main" val="629888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46</a:t>
            </a:fld>
            <a:endParaRPr kumimoji="1" lang="ja-JP" altLang="en-US"/>
          </a:p>
        </p:txBody>
      </p:sp>
    </p:spTree>
    <p:extLst>
      <p:ext uri="{BB962C8B-B14F-4D97-AF65-F5344CB8AC3E}">
        <p14:creationId xmlns:p14="http://schemas.microsoft.com/office/powerpoint/2010/main" val="583716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47</a:t>
            </a:fld>
            <a:endParaRPr kumimoji="1" lang="ja-JP" altLang="en-US"/>
          </a:p>
        </p:txBody>
      </p:sp>
    </p:spTree>
    <p:extLst>
      <p:ext uri="{BB962C8B-B14F-4D97-AF65-F5344CB8AC3E}">
        <p14:creationId xmlns:p14="http://schemas.microsoft.com/office/powerpoint/2010/main" val="39010864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48</a:t>
            </a:fld>
            <a:endParaRPr kumimoji="1" lang="ja-JP" altLang="en-US"/>
          </a:p>
        </p:txBody>
      </p:sp>
    </p:spTree>
    <p:extLst>
      <p:ext uri="{BB962C8B-B14F-4D97-AF65-F5344CB8AC3E}">
        <p14:creationId xmlns:p14="http://schemas.microsoft.com/office/powerpoint/2010/main" val="307574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a:t>
            </a:fld>
            <a:endParaRPr kumimoji="1" lang="ja-JP" altLang="en-US"/>
          </a:p>
        </p:txBody>
      </p:sp>
    </p:spTree>
    <p:extLst>
      <p:ext uri="{BB962C8B-B14F-4D97-AF65-F5344CB8AC3E}">
        <p14:creationId xmlns:p14="http://schemas.microsoft.com/office/powerpoint/2010/main" val="8464070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49</a:t>
            </a:fld>
            <a:endParaRPr kumimoji="1" lang="ja-JP" altLang="en-US"/>
          </a:p>
        </p:txBody>
      </p:sp>
    </p:spTree>
    <p:extLst>
      <p:ext uri="{BB962C8B-B14F-4D97-AF65-F5344CB8AC3E}">
        <p14:creationId xmlns:p14="http://schemas.microsoft.com/office/powerpoint/2010/main" val="29219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2</a:t>
            </a:r>
            <a:r>
              <a:rPr kumimoji="1" lang="ja-JP" altLang="en-US" dirty="0"/>
              <a:t>つのソフトウェアを作成しました。理由は後程説明します。</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5</a:t>
            </a:fld>
            <a:endParaRPr kumimoji="1" lang="ja-JP" altLang="en-US"/>
          </a:p>
        </p:txBody>
      </p:sp>
    </p:spTree>
    <p:extLst>
      <p:ext uri="{BB962C8B-B14F-4D97-AF65-F5344CB8AC3E}">
        <p14:creationId xmlns:p14="http://schemas.microsoft.com/office/powerpoint/2010/main" val="224154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p>
          <a:p>
            <a:r>
              <a:rPr kumimoji="1" lang="ja-JP" altLang="en-US" dirty="0"/>
              <a:t>イベント機能を通して、ユーザーたちと実際に協働している感覚を味合わせる。すなわち、つながりを感じさせる。</a:t>
            </a:r>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6</a:t>
            </a:fld>
            <a:endParaRPr kumimoji="1" lang="ja-JP" altLang="en-US"/>
          </a:p>
        </p:txBody>
      </p:sp>
    </p:spTree>
    <p:extLst>
      <p:ext uri="{BB962C8B-B14F-4D97-AF65-F5344CB8AC3E}">
        <p14:creationId xmlns:p14="http://schemas.microsoft.com/office/powerpoint/2010/main" val="119149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実際にユーザーが手を動かして体験をする場面を作る</a:t>
            </a:r>
            <a:endParaRPr kumimoji="1" lang="en-US" altLang="ja-JP" sz="1200" dirty="0"/>
          </a:p>
          <a:p>
            <a:endParaRPr kumimoji="1" lang="en-US" altLang="ja-JP"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a:p>
        </p:txBody>
      </p:sp>
    </p:spTree>
    <p:extLst>
      <p:ext uri="{BB962C8B-B14F-4D97-AF65-F5344CB8AC3E}">
        <p14:creationId xmlns:p14="http://schemas.microsoft.com/office/powerpoint/2010/main" val="137047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8</a:t>
            </a:fld>
            <a:endParaRPr kumimoji="1" lang="ja-JP" altLang="en-US"/>
          </a:p>
        </p:txBody>
      </p:sp>
    </p:spTree>
    <p:extLst>
      <p:ext uri="{BB962C8B-B14F-4D97-AF65-F5344CB8AC3E}">
        <p14:creationId xmlns:p14="http://schemas.microsoft.com/office/powerpoint/2010/main" val="181473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12192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6634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9319794" y="136340"/>
            <a:ext cx="2743200" cy="365125"/>
          </a:xfrm>
        </p:spPr>
        <p:txBody>
          <a:bodyPr/>
          <a:lstStyle>
            <a:lvl1pPr>
              <a:defRPr sz="28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1041400" y="2705100"/>
            <a:ext cx="3124200" cy="2451100"/>
          </a:xfrm>
        </p:spPr>
        <p:txBody>
          <a:bodyPr/>
          <a:lstStyle/>
          <a:p>
            <a:endParaRPr kumimoji="1" lang="ja-JP" altLang="en-US"/>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4464050" y="2705100"/>
            <a:ext cx="3124200" cy="2451100"/>
          </a:xfrm>
        </p:spPr>
        <p:txBody>
          <a:bodyPr/>
          <a:lstStyle/>
          <a:p>
            <a:endParaRPr kumimoji="1" lang="ja-JP" altLang="en-US"/>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7886700" y="2705100"/>
            <a:ext cx="3124200" cy="2451100"/>
          </a:xfrm>
        </p:spPr>
        <p:txBody>
          <a:bodyPr/>
          <a:lstStyle/>
          <a:p>
            <a:endParaRPr kumimoji="1" lang="ja-JP" altLang="en-US"/>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9319794" y="136340"/>
            <a:ext cx="2743200" cy="365125"/>
          </a:xfrm>
        </p:spPr>
        <p:txBody>
          <a:bodyPr/>
          <a:lstStyle>
            <a:lvl1pPr>
              <a:defRPr sz="2800">
                <a:solidFill>
                  <a:schemeClr val="bg1"/>
                </a:solidFill>
              </a:defRPr>
            </a:lvl1pPr>
          </a:lstStyle>
          <a:p>
            <a:fld id="{962E4F61-21FD-45A2-A24D-6311DD04B37C}" type="slidenum">
              <a:rPr lang="ja-JP" altLang="en-US" smtClean="0"/>
              <a:pPr/>
              <a:t>‹#›</a:t>
            </a:fld>
            <a:endParaRPr lang="ja-JP" altLang="en-US"/>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1204747" y="905855"/>
            <a:ext cx="4540095"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6335547" y="905855"/>
            <a:ext cx="4540095"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9319794" y="136340"/>
            <a:ext cx="2743200" cy="365125"/>
          </a:xfrm>
        </p:spPr>
        <p:txBody>
          <a:bodyPr/>
          <a:lstStyle>
            <a:lvl1pPr>
              <a:defRPr sz="2800">
                <a:solidFill>
                  <a:schemeClr val="bg1"/>
                </a:solidFill>
              </a:defRPr>
            </a:lvl1pPr>
          </a:lstStyle>
          <a:p>
            <a:fld id="{962E4F61-21FD-45A2-A24D-6311DD04B37C}" type="slidenum">
              <a:rPr lang="ja-JP" altLang="en-US" smtClean="0"/>
              <a:pPr/>
              <a:t>‹#›</a:t>
            </a:fld>
            <a:endParaRPr lang="ja-JP" altLang="en-US"/>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1141812" y="1968499"/>
            <a:ext cx="9908375"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1270">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9319794" y="136340"/>
            <a:ext cx="2743200" cy="365125"/>
          </a:xfrm>
        </p:spPr>
        <p:txBody>
          <a:bodyPr/>
          <a:lstStyle>
            <a:lvl1pPr>
              <a:defRPr sz="2800">
                <a:solidFill>
                  <a:schemeClr val="bg1"/>
                </a:solidFill>
              </a:defRPr>
            </a:lvl1pPr>
          </a:lstStyle>
          <a:p>
            <a:fld id="{962E4F61-21FD-45A2-A24D-6311DD04B37C}" type="slidenum">
              <a:rPr lang="ja-JP" altLang="en-US" smtClean="0"/>
              <a:pPr/>
              <a:t>‹#›</a:t>
            </a:fld>
            <a:endParaRPr lang="ja-JP" altLang="en-US"/>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1141812" y="1562100"/>
            <a:ext cx="9908375"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1270">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9319794" y="136340"/>
            <a:ext cx="2743200" cy="365125"/>
          </a:xfrm>
        </p:spPr>
        <p:txBody>
          <a:bodyPr/>
          <a:lstStyle>
            <a:lvl1pPr>
              <a:defRPr sz="2800">
                <a:solidFill>
                  <a:schemeClr val="bg1"/>
                </a:solidFill>
              </a:defRPr>
            </a:lvl1pPr>
          </a:lstStyle>
          <a:p>
            <a:fld id="{962E4F61-21FD-45A2-A24D-6311DD04B37C}" type="slidenum">
              <a:rPr lang="ja-JP" altLang="en-US" smtClean="0"/>
              <a:pPr/>
              <a:t>‹#›</a:t>
            </a:fld>
            <a:endParaRPr lang="ja-JP" altLang="en-US"/>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1141812" y="1651000"/>
            <a:ext cx="9908375"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9319794" y="136340"/>
            <a:ext cx="2743200" cy="365125"/>
          </a:xfrm>
        </p:spPr>
        <p:txBody>
          <a:bodyPr/>
          <a:lstStyle>
            <a:lvl1pPr>
              <a:defRPr sz="2800">
                <a:solidFill>
                  <a:schemeClr val="bg1"/>
                </a:solidFill>
              </a:defRPr>
            </a:lvl1pPr>
          </a:lstStyle>
          <a:p>
            <a:fld id="{962E4F61-21FD-45A2-A24D-6311DD04B37C}" type="slidenum">
              <a:rPr lang="ja-JP" altLang="en-US" smtClean="0"/>
              <a:pPr/>
              <a:t>‹#›</a:t>
            </a:fld>
            <a:endParaRPr lang="ja-JP" altLang="en-US"/>
          </a:p>
        </p:txBody>
      </p:sp>
    </p:spTree>
    <p:extLst>
      <p:ext uri="{BB962C8B-B14F-4D97-AF65-F5344CB8AC3E}">
        <p14:creationId xmlns:p14="http://schemas.microsoft.com/office/powerpoint/2010/main" val="417896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10373391" y="6508547"/>
            <a:ext cx="1074461" cy="276999"/>
          </a:xfrm>
          <a:prstGeom prst="rect">
            <a:avLst/>
          </a:prstGeom>
          <a:noFill/>
        </p:spPr>
        <p:txBody>
          <a:bodyPr wrap="none" rtlCol="0">
            <a:spAutoFit/>
          </a:bodyPr>
          <a:lstStyle/>
          <a:p>
            <a:r>
              <a:rPr lang="en-US" altLang="ja-JP" sz="1200" dirty="0">
                <a:solidFill>
                  <a:schemeClr val="bg1"/>
                </a:solidFill>
                <a:latin typeface="Segoe UI" panose="020B0502040204020203" pitchFamily="34" charset="0"/>
                <a:cs typeface="Segoe UI" panose="020B0502040204020203" pitchFamily="34" charset="0"/>
              </a:rPr>
              <a:t>XX University</a:t>
            </a:r>
            <a:endParaRPr kumimoji="1" lang="ja-JP" altLang="en-US" sz="1200" dirty="0">
              <a:solidFill>
                <a:schemeClr val="bg1"/>
              </a:solidFill>
              <a:latin typeface="Segoe UI" panose="020B0502040204020203" pitchFamily="34" charset="0"/>
              <a:cs typeface="Segoe UI" panose="020B0502040204020203" pitchFamily="34" charset="0"/>
            </a:endParaRPr>
          </a:p>
        </p:txBody>
      </p:sp>
      <p:sp>
        <p:nvSpPr>
          <p:cNvPr id="7" name="テキスト ボックス 6">
            <a:extLst>
              <a:ext uri="{FF2B5EF4-FFF2-40B4-BE49-F238E27FC236}">
                <a16:creationId xmlns:a16="http://schemas.microsoft.com/office/drawing/2014/main" id="{4381F33A-3077-4D36-811E-ED446A3FCE60}"/>
              </a:ext>
            </a:extLst>
          </p:cNvPr>
          <p:cNvSpPr txBox="1"/>
          <p:nvPr/>
        </p:nvSpPr>
        <p:spPr>
          <a:xfrm>
            <a:off x="4119599" y="3296710"/>
            <a:ext cx="8024569" cy="1138773"/>
          </a:xfrm>
          <a:prstGeom prst="rect">
            <a:avLst/>
          </a:prstGeom>
          <a:noFill/>
        </p:spPr>
        <p:txBody>
          <a:bodyPr wrap="none" rtlCol="0">
            <a:spAutoFit/>
          </a:bodyPr>
          <a:lstStyle/>
          <a:p>
            <a:pPr algn="ctr"/>
            <a:r>
              <a:rPr lang="en-US" altLang="ja-JP" sz="3100" dirty="0">
                <a:solidFill>
                  <a:srgbClr val="175A96"/>
                </a:solidFill>
                <a:latin typeface="Segoe UI" panose="020B0502040204020203" pitchFamily="34" charset="0"/>
                <a:cs typeface="Segoe UI" panose="020B0502040204020203" pitchFamily="34" charset="0"/>
              </a:rPr>
              <a:t>Python</a:t>
            </a:r>
            <a:r>
              <a:rPr lang="ja-JP" altLang="en-US" sz="3100" dirty="0">
                <a:solidFill>
                  <a:srgbClr val="175A96"/>
                </a:solidFill>
                <a:latin typeface="Segoe UI" panose="020B0502040204020203" pitchFamily="34" charset="0"/>
                <a:cs typeface="Segoe UI" panose="020B0502040204020203" pitchFamily="34" charset="0"/>
              </a:rPr>
              <a:t>とグラフ理論を用いたソフトウェア</a:t>
            </a:r>
            <a:endParaRPr lang="en-US" altLang="ja-JP" sz="3100" dirty="0">
              <a:solidFill>
                <a:srgbClr val="175A96"/>
              </a:solidFill>
              <a:latin typeface="Segoe UI" panose="020B0502040204020203" pitchFamily="34" charset="0"/>
              <a:cs typeface="Segoe UI" panose="020B0502040204020203" pitchFamily="34" charset="0"/>
            </a:endParaRPr>
          </a:p>
          <a:p>
            <a:pPr algn="ctr"/>
            <a:r>
              <a:rPr lang="en-US" altLang="ja-JP" sz="3600" i="1" dirty="0">
                <a:solidFill>
                  <a:srgbClr val="175A96"/>
                </a:solidFill>
                <a:latin typeface="Segoe UI" panose="020B0502040204020203" pitchFamily="34" charset="0"/>
                <a:cs typeface="Segoe UI" panose="020B0502040204020203" pitchFamily="34" charset="0"/>
              </a:rPr>
              <a:t>―</a:t>
            </a:r>
            <a:r>
              <a:rPr lang="ja-JP" altLang="en-US" sz="3600" i="1" dirty="0">
                <a:solidFill>
                  <a:srgbClr val="175A96"/>
                </a:solidFill>
                <a:latin typeface="Segoe UI" panose="020B0502040204020203" pitchFamily="34" charset="0"/>
                <a:cs typeface="Segoe UI" panose="020B0502040204020203" pitchFamily="34" charset="0"/>
              </a:rPr>
              <a:t>新しいつながりの形成と発見</a:t>
            </a:r>
            <a:r>
              <a:rPr lang="en-US" altLang="ja-JP" sz="3600" i="1" dirty="0">
                <a:solidFill>
                  <a:srgbClr val="175A96"/>
                </a:solidFill>
                <a:latin typeface="Segoe UI" panose="020B0502040204020203" pitchFamily="34" charset="0"/>
                <a:cs typeface="Segoe UI" panose="020B0502040204020203" pitchFamily="34" charset="0"/>
              </a:rPr>
              <a:t>―</a:t>
            </a:r>
            <a:endParaRPr kumimoji="1" lang="ja-JP" altLang="en-US" sz="3600" i="1"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10482895" y="4450324"/>
            <a:ext cx="1261884" cy="430887"/>
          </a:xfrm>
          <a:prstGeom prst="rect">
            <a:avLst/>
          </a:prstGeom>
          <a:noFill/>
        </p:spPr>
        <p:txBody>
          <a:bodyPr wrap="none" rtlCol="0">
            <a:spAutoFit/>
          </a:bodyPr>
          <a:lstStyle/>
          <a:p>
            <a:pPr algn="r"/>
            <a:r>
              <a:rPr kumimoji="1" lang="en-US" altLang="ja-JP" sz="2200" dirty="0">
                <a:solidFill>
                  <a:srgbClr val="175A96"/>
                </a:solidFill>
                <a:latin typeface="Segoe UI Semibold" panose="020B0702040204020203" pitchFamily="34" charset="0"/>
                <a:cs typeface="Segoe UI Semibold" panose="020B0702040204020203" pitchFamily="34" charset="0"/>
              </a:rPr>
              <a:t>2022.2.2</a:t>
            </a:r>
            <a:endParaRPr kumimoji="1" lang="ja-JP" altLang="en-US" sz="220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8005806" y="5665004"/>
            <a:ext cx="3738973" cy="369332"/>
          </a:xfrm>
          <a:prstGeom prst="rect">
            <a:avLst/>
          </a:prstGeom>
          <a:noFill/>
        </p:spPr>
        <p:txBody>
          <a:bodyPr wrap="none" rtlCol="0">
            <a:spAutoFit/>
          </a:bodyPr>
          <a:lstStyle/>
          <a:p>
            <a:pPr algn="r"/>
            <a:r>
              <a:rPr lang="en-US" altLang="ja-JP" dirty="0">
                <a:latin typeface="Segoe UI Semibold" panose="020B0702040204020203" pitchFamily="34" charset="0"/>
                <a:cs typeface="Segoe UI Semibold" panose="020B0702040204020203" pitchFamily="34" charset="0"/>
              </a:rPr>
              <a:t>Soka</a:t>
            </a:r>
            <a:r>
              <a:rPr kumimoji="1" lang="en-US" altLang="ja-JP" sz="1800" dirty="0">
                <a:latin typeface="Segoe UI Semibold" panose="020B0702040204020203" pitchFamily="34" charset="0"/>
                <a:cs typeface="Segoe UI Semibold" panose="020B0702040204020203" pitchFamily="34" charset="0"/>
              </a:rPr>
              <a:t> University B3 </a:t>
            </a:r>
            <a:r>
              <a:rPr lang="en-US" altLang="ja-JP" dirty="0">
                <a:latin typeface="Segoe UI Semibold" panose="020B0702040204020203" pitchFamily="34" charset="0"/>
                <a:cs typeface="Segoe UI Semibold" panose="020B0702040204020203" pitchFamily="34" charset="0"/>
              </a:rPr>
              <a:t>Kento Totsuka</a:t>
            </a:r>
            <a:endParaRPr kumimoji="1" lang="ja-JP" altLang="en-US" sz="18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9875276" y="6143507"/>
            <a:ext cx="258040" cy="25804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p:spPr>
            <p:txBody>
              <a:bodyPr vert="horz" wrap="square" lIns="82953" tIns="41476" rIns="82953" bIns="41476" numCol="1" anchor="t" anchorCtr="0" compatLnSpc="1">
                <a:prstTxWarp prst="textNoShape">
                  <a:avLst/>
                </a:prstTxWarp>
              </a:bodyPr>
              <a:lstStyle/>
              <a:p>
                <a:endParaRPr lang="ja-JP" altLang="en-US" sz="1633"/>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p:spPr>
            <p:txBody>
              <a:bodyPr vert="horz" wrap="square" lIns="82953" tIns="41476" rIns="82953" bIns="41476" numCol="1" anchor="t" anchorCtr="0" compatLnSpc="1">
                <a:prstTxWarp prst="textNoShape">
                  <a:avLst/>
                </a:prstTxWarp>
              </a:bodyPr>
              <a:lstStyle/>
              <a:p>
                <a:endParaRPr lang="ja-JP" altLang="en-US" sz="1633"/>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10133316" y="6134028"/>
            <a:ext cx="1624163" cy="276999"/>
          </a:xfrm>
          <a:prstGeom prst="rect">
            <a:avLst/>
          </a:prstGeom>
          <a:noFill/>
        </p:spPr>
        <p:txBody>
          <a:bodyPr wrap="none" rtlCol="0">
            <a:spAutoFit/>
          </a:bodyPr>
          <a:lstStyle/>
          <a:p>
            <a:pPr algn="l"/>
            <a:r>
              <a:rPr lang="en-US" altLang="ja-JP" sz="1200" dirty="0">
                <a:latin typeface="Segoe UI Semibold" panose="020B0702040204020203" pitchFamily="34" charset="0"/>
                <a:cs typeface="Segoe UI Semibold" panose="020B0702040204020203" pitchFamily="34" charset="0"/>
              </a:rPr>
              <a:t>e1958207</a:t>
            </a:r>
            <a:r>
              <a:rPr kumimoji="1" lang="en-US" altLang="ja-JP" sz="1200" dirty="0">
                <a:latin typeface="Segoe UI Semibold" panose="020B0702040204020203" pitchFamily="34" charset="0"/>
                <a:cs typeface="Segoe UI Semibold" panose="020B0702040204020203" pitchFamily="34" charset="0"/>
              </a:rPr>
              <a:t>@soka-u.jp</a:t>
            </a:r>
            <a:endParaRPr kumimoji="1" lang="ja-JP" altLang="en-US" sz="1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727674" y="2108200"/>
            <a:ext cx="10736652" cy="3898900"/>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8A1EE61-8C1E-437A-B7F0-4970A7DB1C28}"/>
              </a:ext>
            </a:extLst>
          </p:cNvPr>
          <p:cNvSpPr/>
          <p:nvPr/>
        </p:nvSpPr>
        <p:spPr>
          <a:xfrm>
            <a:off x="3930146" y="1098365"/>
            <a:ext cx="4339650" cy="646331"/>
          </a:xfrm>
          <a:prstGeom prst="rect">
            <a:avLst/>
          </a:prstGeom>
        </p:spPr>
        <p:txBody>
          <a:bodyPr wrap="none">
            <a:spAutoFit/>
          </a:bodyPr>
          <a:lstStyle/>
          <a:p>
            <a:pPr algn="ctr"/>
            <a:r>
              <a:rPr lang="ja-JP" altLang="en-US" sz="3600" b="1" dirty="0">
                <a:solidFill>
                  <a:schemeClr val="tx1">
                    <a:lumMod val="75000"/>
                    <a:lumOff val="25000"/>
                  </a:schemeClr>
                </a:solidFill>
              </a:rPr>
              <a:t>基本機能のイメージ</a:t>
            </a:r>
            <a:endParaRPr lang="en-US" altLang="ja-JP" sz="3600" b="1"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2088244" y="5199066"/>
            <a:ext cx="3005951" cy="400110"/>
          </a:xfrm>
          <a:prstGeom prst="rect">
            <a:avLst/>
          </a:prstGeom>
        </p:spPr>
        <p:txBody>
          <a:bodyPr wrap="none">
            <a:spAutoFit/>
          </a:bodyPr>
          <a:lstStyle/>
          <a:p>
            <a:pPr algn="ctr"/>
            <a:r>
              <a:rPr lang="ja-JP" altLang="en-US" sz="2000" b="1" dirty="0"/>
              <a:t>アカウント作成イメージ</a:t>
            </a:r>
            <a:endParaRPr lang="ja-JP" altLang="en-US" sz="20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7934532" y="5199066"/>
            <a:ext cx="1467068" cy="400110"/>
          </a:xfrm>
          <a:prstGeom prst="rect">
            <a:avLst/>
          </a:prstGeom>
        </p:spPr>
        <p:txBody>
          <a:bodyPr wrap="none">
            <a:spAutoFit/>
          </a:bodyPr>
          <a:lstStyle/>
          <a:p>
            <a:pPr algn="ctr"/>
            <a:r>
              <a:rPr lang="ja-JP" altLang="en-US" sz="2000" b="1" dirty="0"/>
              <a:t>実際の画面</a:t>
            </a:r>
            <a:endParaRPr lang="ja-JP" altLang="en-US" sz="20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pic>
        <p:nvPicPr>
          <p:cNvPr id="18" name="図 17">
            <a:extLst>
              <a:ext uri="{FF2B5EF4-FFF2-40B4-BE49-F238E27FC236}">
                <a16:creationId xmlns:a16="http://schemas.microsoft.com/office/drawing/2014/main" id="{49E46610-F8A2-4FD7-B77C-65BBF11511CD}"/>
              </a:ext>
            </a:extLst>
          </p:cNvPr>
          <p:cNvPicPr/>
          <p:nvPr/>
        </p:nvPicPr>
        <p:blipFill>
          <a:blip r:embed="rId3"/>
          <a:stretch>
            <a:fillRect/>
          </a:stretch>
        </p:blipFill>
        <p:spPr>
          <a:xfrm>
            <a:off x="1939319" y="2591417"/>
            <a:ext cx="3303800" cy="2244145"/>
          </a:xfrm>
          <a:prstGeom prst="rect">
            <a:avLst/>
          </a:prstGeom>
        </p:spPr>
      </p:pic>
      <p:sp>
        <p:nvSpPr>
          <p:cNvPr id="4" name="スライド番号プレースホルダー 3">
            <a:extLst>
              <a:ext uri="{FF2B5EF4-FFF2-40B4-BE49-F238E27FC236}">
                <a16:creationId xmlns:a16="http://schemas.microsoft.com/office/drawing/2014/main" id="{99950148-3350-493F-84AA-03C60A892DB1}"/>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pic>
        <p:nvPicPr>
          <p:cNvPr id="5" name="図 4">
            <a:extLst>
              <a:ext uri="{FF2B5EF4-FFF2-40B4-BE49-F238E27FC236}">
                <a16:creationId xmlns:a16="http://schemas.microsoft.com/office/drawing/2014/main" id="{2CF75262-194A-4A39-9AF1-CF7309D89812}"/>
              </a:ext>
            </a:extLst>
          </p:cNvPr>
          <p:cNvPicPr>
            <a:picLocks noChangeAspect="1"/>
          </p:cNvPicPr>
          <p:nvPr/>
        </p:nvPicPr>
        <p:blipFill>
          <a:blip r:embed="rId4"/>
          <a:stretch>
            <a:fillRect/>
          </a:stretch>
        </p:blipFill>
        <p:spPr>
          <a:xfrm>
            <a:off x="7374566" y="2317678"/>
            <a:ext cx="2587000" cy="2791622"/>
          </a:xfrm>
          <a:prstGeom prst="rect">
            <a:avLst/>
          </a:prstGeom>
        </p:spPr>
      </p:pic>
    </p:spTree>
    <p:extLst>
      <p:ext uri="{BB962C8B-B14F-4D97-AF65-F5344CB8AC3E}">
        <p14:creationId xmlns:p14="http://schemas.microsoft.com/office/powerpoint/2010/main" val="6099999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727674" y="2108200"/>
            <a:ext cx="10736652" cy="3898900"/>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DD2FD8D-8DFC-410B-9393-C106A4076C16}"/>
              </a:ext>
            </a:extLst>
          </p:cNvPr>
          <p:cNvSpPr/>
          <p:nvPr/>
        </p:nvSpPr>
        <p:spPr>
          <a:xfrm>
            <a:off x="2216486" y="5199066"/>
            <a:ext cx="2749471" cy="400110"/>
          </a:xfrm>
          <a:prstGeom prst="rect">
            <a:avLst/>
          </a:prstGeom>
        </p:spPr>
        <p:txBody>
          <a:bodyPr wrap="none">
            <a:spAutoFit/>
          </a:bodyPr>
          <a:lstStyle/>
          <a:p>
            <a:pPr algn="ctr"/>
            <a:r>
              <a:rPr lang="ja-JP" altLang="en-US" sz="2000" b="1" dirty="0"/>
              <a:t>フォロー機能イメージ</a:t>
            </a:r>
            <a:endParaRPr lang="ja-JP" altLang="en-US" sz="20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7934533" y="5199066"/>
            <a:ext cx="1467068" cy="400110"/>
          </a:xfrm>
          <a:prstGeom prst="rect">
            <a:avLst/>
          </a:prstGeom>
        </p:spPr>
        <p:txBody>
          <a:bodyPr wrap="none">
            <a:spAutoFit/>
          </a:bodyPr>
          <a:lstStyle/>
          <a:p>
            <a:pPr algn="ctr"/>
            <a:r>
              <a:rPr lang="ja-JP" altLang="en-US" sz="2000" b="1" dirty="0"/>
              <a:t>実際の画面</a:t>
            </a:r>
            <a:endParaRPr lang="ja-JP" altLang="en-US" sz="20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pic>
        <p:nvPicPr>
          <p:cNvPr id="11" name="図 10">
            <a:extLst>
              <a:ext uri="{FF2B5EF4-FFF2-40B4-BE49-F238E27FC236}">
                <a16:creationId xmlns:a16="http://schemas.microsoft.com/office/drawing/2014/main" id="{D96CC23D-8C08-4EFE-A2F8-37F63623BD8D}"/>
              </a:ext>
            </a:extLst>
          </p:cNvPr>
          <p:cNvPicPr/>
          <p:nvPr/>
        </p:nvPicPr>
        <p:blipFill>
          <a:blip r:embed="rId3"/>
          <a:stretch>
            <a:fillRect/>
          </a:stretch>
        </p:blipFill>
        <p:spPr>
          <a:xfrm>
            <a:off x="1975051" y="2609640"/>
            <a:ext cx="3232335" cy="2199725"/>
          </a:xfrm>
          <a:prstGeom prst="rect">
            <a:avLst/>
          </a:prstGeom>
        </p:spPr>
      </p:pic>
      <p:sp>
        <p:nvSpPr>
          <p:cNvPr id="14" name="正方形/長方形 13">
            <a:extLst>
              <a:ext uri="{FF2B5EF4-FFF2-40B4-BE49-F238E27FC236}">
                <a16:creationId xmlns:a16="http://schemas.microsoft.com/office/drawing/2014/main" id="{D3563557-3BAD-4BF9-88BF-9A6745E5FCDD}"/>
              </a:ext>
            </a:extLst>
          </p:cNvPr>
          <p:cNvSpPr/>
          <p:nvPr/>
        </p:nvSpPr>
        <p:spPr>
          <a:xfrm>
            <a:off x="3930146" y="1098365"/>
            <a:ext cx="4339650" cy="646331"/>
          </a:xfrm>
          <a:prstGeom prst="rect">
            <a:avLst/>
          </a:prstGeom>
        </p:spPr>
        <p:txBody>
          <a:bodyPr wrap="none">
            <a:spAutoFit/>
          </a:bodyPr>
          <a:lstStyle/>
          <a:p>
            <a:pPr algn="ctr"/>
            <a:r>
              <a:rPr lang="ja-JP" altLang="en-US" sz="3600" b="1" dirty="0">
                <a:solidFill>
                  <a:schemeClr val="tx1">
                    <a:lumMod val="75000"/>
                    <a:lumOff val="25000"/>
                  </a:schemeClr>
                </a:solidFill>
              </a:rPr>
              <a:t>基本機能のイメージ</a:t>
            </a:r>
            <a:endParaRPr lang="ja-JP" altLang="en-US" sz="3600" dirty="0">
              <a:solidFill>
                <a:schemeClr val="tx1">
                  <a:lumMod val="75000"/>
                  <a:lumOff val="25000"/>
                </a:schemeClr>
              </a:solidFill>
            </a:endParaRPr>
          </a:p>
        </p:txBody>
      </p:sp>
      <p:sp>
        <p:nvSpPr>
          <p:cNvPr id="4" name="スライド番号プレースホルダー 3">
            <a:extLst>
              <a:ext uri="{FF2B5EF4-FFF2-40B4-BE49-F238E27FC236}">
                <a16:creationId xmlns:a16="http://schemas.microsoft.com/office/drawing/2014/main" id="{2D144497-F0B4-48BD-8651-08609CFC1E57}"/>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pic>
        <p:nvPicPr>
          <p:cNvPr id="15" name="図 14">
            <a:extLst>
              <a:ext uri="{FF2B5EF4-FFF2-40B4-BE49-F238E27FC236}">
                <a16:creationId xmlns:a16="http://schemas.microsoft.com/office/drawing/2014/main" id="{62091B1A-58C3-4CC8-B01F-76B473B17575}"/>
              </a:ext>
            </a:extLst>
          </p:cNvPr>
          <p:cNvPicPr>
            <a:picLocks noChangeAspect="1"/>
          </p:cNvPicPr>
          <p:nvPr/>
        </p:nvPicPr>
        <p:blipFill>
          <a:blip r:embed="rId4"/>
          <a:stretch>
            <a:fillRect/>
          </a:stretch>
        </p:blipFill>
        <p:spPr>
          <a:xfrm>
            <a:off x="7452338" y="2333808"/>
            <a:ext cx="2431458" cy="2751387"/>
          </a:xfrm>
          <a:prstGeom prst="rect">
            <a:avLst/>
          </a:prstGeom>
        </p:spPr>
      </p:pic>
    </p:spTree>
    <p:extLst>
      <p:ext uri="{BB962C8B-B14F-4D97-AF65-F5344CB8AC3E}">
        <p14:creationId xmlns:p14="http://schemas.microsoft.com/office/powerpoint/2010/main" val="15778555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p:bldP spid="24"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71283"/>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基本機能</a:t>
            </a:r>
            <a:endParaRPr lang="ja-JP" altLang="en-US" sz="3600" dirty="0">
              <a:solidFill>
                <a:schemeClr val="tx1">
                  <a:lumMod val="75000"/>
                  <a:lumOff val="25000"/>
                </a:schemeClr>
              </a:solidFill>
            </a:endParaRPr>
          </a:p>
        </p:txBody>
      </p:sp>
      <p:graphicFrame>
        <p:nvGraphicFramePr>
          <p:cNvPr id="4" name="SmartArt プレースホルダー 3">
            <a:extLst>
              <a:ext uri="{FF2B5EF4-FFF2-40B4-BE49-F238E27FC236}">
                <a16:creationId xmlns:a16="http://schemas.microsoft.com/office/drawing/2014/main" id="{EF3A0FA8-61C0-4818-A5BE-5E7A1C8B1F0C}"/>
              </a:ext>
            </a:extLst>
          </p:cNvPr>
          <p:cNvGraphicFramePr>
            <a:graphicFrameLocks noGrp="1"/>
          </p:cNvGraphicFramePr>
          <p:nvPr>
            <p:ph type="dgm" sz="quarter" idx="15"/>
            <p:extLst>
              <p:ext uri="{D42A27DB-BD31-4B8C-83A1-F6EECF244321}">
                <p14:modId xmlns:p14="http://schemas.microsoft.com/office/powerpoint/2010/main" val="3348184891"/>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5B856911-1CC8-472F-9D2E-07076A788392}"/>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a:p>
        </p:txBody>
      </p:sp>
    </p:spTree>
    <p:extLst>
      <p:ext uri="{BB962C8B-B14F-4D97-AF65-F5344CB8AC3E}">
        <p14:creationId xmlns:p14="http://schemas.microsoft.com/office/powerpoint/2010/main" val="3776089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727674" y="2115344"/>
            <a:ext cx="10736652" cy="3898900"/>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DD2FD8D-8DFC-410B-9393-C106A4076C16}"/>
              </a:ext>
            </a:extLst>
          </p:cNvPr>
          <p:cNvSpPr/>
          <p:nvPr/>
        </p:nvSpPr>
        <p:spPr>
          <a:xfrm>
            <a:off x="2244365" y="5288456"/>
            <a:ext cx="2236510" cy="400110"/>
          </a:xfrm>
          <a:prstGeom prst="rect">
            <a:avLst/>
          </a:prstGeom>
        </p:spPr>
        <p:txBody>
          <a:bodyPr wrap="none">
            <a:spAutoFit/>
          </a:bodyPr>
          <a:lstStyle/>
          <a:p>
            <a:pPr algn="ctr"/>
            <a:r>
              <a:rPr lang="ja-JP" altLang="en-US" sz="2000" b="1" dirty="0"/>
              <a:t>ユーザー検索機能</a:t>
            </a:r>
            <a:endParaRPr lang="ja-JP" altLang="en-US" sz="20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7905982" y="5288456"/>
            <a:ext cx="2236510" cy="400110"/>
          </a:xfrm>
          <a:prstGeom prst="rect">
            <a:avLst/>
          </a:prstGeom>
        </p:spPr>
        <p:txBody>
          <a:bodyPr wrap="none">
            <a:spAutoFit/>
          </a:bodyPr>
          <a:lstStyle/>
          <a:p>
            <a:pPr algn="ctr"/>
            <a:r>
              <a:rPr lang="ja-JP" altLang="en-US" sz="2000" b="1" dirty="0"/>
              <a:t>ユーザー消去機能</a:t>
            </a:r>
            <a:endParaRPr lang="ja-JP" altLang="en-US" sz="20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14" name="正方形/長方形 13">
            <a:extLst>
              <a:ext uri="{FF2B5EF4-FFF2-40B4-BE49-F238E27FC236}">
                <a16:creationId xmlns:a16="http://schemas.microsoft.com/office/drawing/2014/main" id="{D3563557-3BAD-4BF9-88BF-9A6745E5FCDD}"/>
              </a:ext>
            </a:extLst>
          </p:cNvPr>
          <p:cNvSpPr/>
          <p:nvPr/>
        </p:nvSpPr>
        <p:spPr>
          <a:xfrm>
            <a:off x="3930146" y="1098365"/>
            <a:ext cx="4339650" cy="646331"/>
          </a:xfrm>
          <a:prstGeom prst="rect">
            <a:avLst/>
          </a:prstGeom>
        </p:spPr>
        <p:txBody>
          <a:bodyPr wrap="none">
            <a:spAutoFit/>
          </a:bodyPr>
          <a:lstStyle/>
          <a:p>
            <a:pPr algn="ctr"/>
            <a:r>
              <a:rPr lang="ja-JP" altLang="en-US" sz="3600" b="1" dirty="0">
                <a:solidFill>
                  <a:schemeClr val="tx1">
                    <a:lumMod val="75000"/>
                    <a:lumOff val="25000"/>
                  </a:schemeClr>
                </a:solidFill>
              </a:rPr>
              <a:t>基本機能のイメージ</a:t>
            </a:r>
            <a:endParaRPr lang="ja-JP" altLang="en-US" sz="3600" dirty="0">
              <a:solidFill>
                <a:schemeClr val="tx1">
                  <a:lumMod val="75000"/>
                  <a:lumOff val="25000"/>
                </a:schemeClr>
              </a:solidFill>
            </a:endParaRPr>
          </a:p>
        </p:txBody>
      </p:sp>
      <p:sp>
        <p:nvSpPr>
          <p:cNvPr id="4" name="スライド番号プレースホルダー 3">
            <a:extLst>
              <a:ext uri="{FF2B5EF4-FFF2-40B4-BE49-F238E27FC236}">
                <a16:creationId xmlns:a16="http://schemas.microsoft.com/office/drawing/2014/main" id="{2D144497-F0B4-48BD-8651-08609CFC1E57}"/>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pic>
        <p:nvPicPr>
          <p:cNvPr id="10" name="図 9">
            <a:extLst>
              <a:ext uri="{FF2B5EF4-FFF2-40B4-BE49-F238E27FC236}">
                <a16:creationId xmlns:a16="http://schemas.microsoft.com/office/drawing/2014/main" id="{4D16245E-0B3D-48C3-B2BE-0BCF17F3C2C4}"/>
              </a:ext>
            </a:extLst>
          </p:cNvPr>
          <p:cNvPicPr>
            <a:picLocks noChangeAspect="1"/>
          </p:cNvPicPr>
          <p:nvPr/>
        </p:nvPicPr>
        <p:blipFill>
          <a:blip r:embed="rId3"/>
          <a:stretch>
            <a:fillRect/>
          </a:stretch>
        </p:blipFill>
        <p:spPr>
          <a:xfrm>
            <a:off x="7417997" y="3438150"/>
            <a:ext cx="3124636" cy="847843"/>
          </a:xfrm>
          <a:prstGeom prst="rect">
            <a:avLst/>
          </a:prstGeom>
        </p:spPr>
      </p:pic>
      <p:pic>
        <p:nvPicPr>
          <p:cNvPr id="17" name="図 16">
            <a:extLst>
              <a:ext uri="{FF2B5EF4-FFF2-40B4-BE49-F238E27FC236}">
                <a16:creationId xmlns:a16="http://schemas.microsoft.com/office/drawing/2014/main" id="{5E39BA4D-ACBF-4467-8D2E-3DFC084E7666}"/>
              </a:ext>
            </a:extLst>
          </p:cNvPr>
          <p:cNvPicPr>
            <a:picLocks noChangeAspect="1"/>
          </p:cNvPicPr>
          <p:nvPr/>
        </p:nvPicPr>
        <p:blipFill>
          <a:blip r:embed="rId4"/>
          <a:stretch>
            <a:fillRect/>
          </a:stretch>
        </p:blipFill>
        <p:spPr>
          <a:xfrm>
            <a:off x="1618625" y="2728439"/>
            <a:ext cx="4477375" cy="2267266"/>
          </a:xfrm>
          <a:prstGeom prst="rect">
            <a:avLst/>
          </a:prstGeom>
        </p:spPr>
      </p:pic>
    </p:spTree>
    <p:extLst>
      <p:ext uri="{BB962C8B-B14F-4D97-AF65-F5344CB8AC3E}">
        <p14:creationId xmlns:p14="http://schemas.microsoft.com/office/powerpoint/2010/main" val="3801542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p:bldP spid="24"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イベント機能</a:t>
            </a:r>
            <a:endParaRPr lang="ja-JP" altLang="en-US" sz="3600" dirty="0">
              <a:solidFill>
                <a:schemeClr val="tx1">
                  <a:lumMod val="75000"/>
                  <a:lumOff val="25000"/>
                </a:schemeClr>
              </a:solidFill>
            </a:endParaRPr>
          </a:p>
        </p:txBody>
      </p:sp>
      <p:graphicFrame>
        <p:nvGraphicFramePr>
          <p:cNvPr id="4" name="SmartArt プレースホルダー 3">
            <a:extLst>
              <a:ext uri="{FF2B5EF4-FFF2-40B4-BE49-F238E27FC236}">
                <a16:creationId xmlns:a16="http://schemas.microsoft.com/office/drawing/2014/main" id="{EF3A0FA8-61C0-4818-A5BE-5E7A1C8B1F0C}"/>
              </a:ext>
            </a:extLst>
          </p:cNvPr>
          <p:cNvGraphicFramePr>
            <a:graphicFrameLocks noGrp="1"/>
          </p:cNvGraphicFramePr>
          <p:nvPr>
            <p:ph type="dgm" sz="quarter" idx="15"/>
            <p:extLst>
              <p:ext uri="{D42A27DB-BD31-4B8C-83A1-F6EECF244321}">
                <p14:modId xmlns:p14="http://schemas.microsoft.com/office/powerpoint/2010/main" val="3859348822"/>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35515EE7-3427-4935-BD87-7D82F90B92DE}"/>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a:p>
        </p:txBody>
      </p:sp>
    </p:spTree>
    <p:extLst>
      <p:ext uri="{BB962C8B-B14F-4D97-AF65-F5344CB8AC3E}">
        <p14:creationId xmlns:p14="http://schemas.microsoft.com/office/powerpoint/2010/main" val="17204004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930145" y="1098365"/>
            <a:ext cx="4339650" cy="646331"/>
          </a:xfrm>
          <a:prstGeom prst="rect">
            <a:avLst/>
          </a:prstGeom>
        </p:spPr>
        <p:txBody>
          <a:bodyPr wrap="none">
            <a:spAutoFit/>
          </a:bodyPr>
          <a:lstStyle/>
          <a:p>
            <a:pPr algn="ctr"/>
            <a:r>
              <a:rPr lang="ja-JP" altLang="en-US" sz="3600" b="1" dirty="0">
                <a:solidFill>
                  <a:schemeClr val="tx1">
                    <a:lumMod val="75000"/>
                    <a:lumOff val="25000"/>
                  </a:schemeClr>
                </a:solidFill>
              </a:rPr>
              <a:t>イベント機能の本質</a:t>
            </a: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1647050" y="1937113"/>
            <a:ext cx="8869326" cy="1471750"/>
          </a:xfrm>
          <a:prstGeom prst="rect">
            <a:avLst/>
          </a:prstGeom>
          <a:noFill/>
        </p:spPr>
        <p:txBody>
          <a:bodyPr wrap="square" rtlCol="0">
            <a:spAutoFit/>
          </a:bodyPr>
          <a:lstStyle/>
          <a:p>
            <a:pPr>
              <a:lnSpc>
                <a:spcPct val="200000"/>
              </a:lnSpc>
            </a:pPr>
            <a:r>
              <a:rPr lang="ja-JP" altLang="en-US" sz="2400" dirty="0"/>
              <a:t>自由にチーム分けを行えば、知り合い同士で固まる可能性があり「新しいつながり」は生まれにくい</a:t>
            </a:r>
            <a:endParaRPr lang="en-US" altLang="ja-JP" sz="2400" dirty="0"/>
          </a:p>
        </p:txBody>
      </p:sp>
      <p:sp>
        <p:nvSpPr>
          <p:cNvPr id="4" name="スライド番号プレースホルダー 3">
            <a:extLst>
              <a:ext uri="{FF2B5EF4-FFF2-40B4-BE49-F238E27FC236}">
                <a16:creationId xmlns:a16="http://schemas.microsoft.com/office/drawing/2014/main" id="{64C5C173-1544-4AEC-A462-9FB587257595}"/>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7" name="テキスト ボックス 6">
            <a:extLst>
              <a:ext uri="{FF2B5EF4-FFF2-40B4-BE49-F238E27FC236}">
                <a16:creationId xmlns:a16="http://schemas.microsoft.com/office/drawing/2014/main" id="{3BEDD6FE-D60B-465D-85A3-6C45F84EC8B3}"/>
              </a:ext>
            </a:extLst>
          </p:cNvPr>
          <p:cNvSpPr txBox="1"/>
          <p:nvPr/>
        </p:nvSpPr>
        <p:spPr>
          <a:xfrm>
            <a:off x="1647049" y="3518598"/>
            <a:ext cx="9382901" cy="2210413"/>
          </a:xfrm>
          <a:prstGeom prst="rect">
            <a:avLst/>
          </a:prstGeom>
          <a:noFill/>
        </p:spPr>
        <p:txBody>
          <a:bodyPr wrap="square" rtlCol="0">
            <a:spAutoFit/>
          </a:bodyPr>
          <a:lstStyle/>
          <a:p>
            <a:pPr>
              <a:lnSpc>
                <a:spcPct val="200000"/>
              </a:lnSpc>
            </a:pPr>
            <a:r>
              <a:rPr lang="en-US" altLang="ja-JP" sz="2400" dirty="0"/>
              <a:t>Q</a:t>
            </a:r>
            <a:r>
              <a:rPr lang="ja-JP" altLang="en-US" sz="2400" dirty="0"/>
              <a:t>：どうすれば「新しいつながり</a:t>
            </a:r>
            <a:r>
              <a:rPr lang="en-US" altLang="ja-JP" sz="2400" dirty="0"/>
              <a:t>(</a:t>
            </a:r>
            <a:r>
              <a:rPr lang="ja-JP" altLang="en-US" sz="2400" dirty="0"/>
              <a:t>関係性</a:t>
            </a:r>
            <a:r>
              <a:rPr lang="en-US" altLang="ja-JP" sz="2400" dirty="0"/>
              <a:t>)</a:t>
            </a:r>
            <a:r>
              <a:rPr lang="ja-JP" altLang="en-US" sz="2400" dirty="0"/>
              <a:t>」を創出できるか？</a:t>
            </a:r>
            <a:endParaRPr lang="en-US" altLang="ja-JP" sz="2400" dirty="0"/>
          </a:p>
          <a:p>
            <a:pPr marL="85725" indent="-85725">
              <a:lnSpc>
                <a:spcPct val="200000"/>
              </a:lnSpc>
            </a:pPr>
            <a:r>
              <a:rPr lang="en-US" altLang="ja-JP" sz="2400" dirty="0"/>
              <a:t>A</a:t>
            </a:r>
            <a:r>
              <a:rPr lang="ja-JP" altLang="en-US" sz="2400" dirty="0"/>
              <a:t>：「関係が薄い人同士」を同じチームにする</a:t>
            </a:r>
            <a:br>
              <a:rPr lang="en-US" altLang="ja-JP" sz="2400" dirty="0"/>
            </a:br>
            <a:r>
              <a:rPr lang="ja-JP" altLang="en-US" sz="2400" dirty="0"/>
              <a:t>　　→</a:t>
            </a:r>
            <a:r>
              <a:rPr lang="ja-JP" altLang="en-US" sz="2400" dirty="0">
                <a:solidFill>
                  <a:srgbClr val="FF0000"/>
                </a:solidFill>
              </a:rPr>
              <a:t>チーム分けを工夫する必要がある</a:t>
            </a:r>
            <a:endParaRPr lang="en-US" altLang="ja-JP" sz="2400" dirty="0">
              <a:solidFill>
                <a:srgbClr val="FF0000"/>
              </a:solidFill>
            </a:endParaRPr>
          </a:p>
        </p:txBody>
      </p:sp>
    </p:spTree>
    <p:extLst>
      <p:ext uri="{BB962C8B-B14F-4D97-AF65-F5344CB8AC3E}">
        <p14:creationId xmlns:p14="http://schemas.microsoft.com/office/powerpoint/2010/main" val="230730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699315" y="1098365"/>
            <a:ext cx="4801314" cy="646331"/>
          </a:xfrm>
          <a:prstGeom prst="rect">
            <a:avLst/>
          </a:prstGeom>
        </p:spPr>
        <p:txBody>
          <a:bodyPr wrap="none">
            <a:spAutoFit/>
          </a:bodyPr>
          <a:lstStyle/>
          <a:p>
            <a:pPr algn="ctr"/>
            <a:r>
              <a:rPr lang="ja-JP" altLang="en-US" sz="3600" b="1" dirty="0">
                <a:solidFill>
                  <a:schemeClr val="tx1">
                    <a:lumMod val="75000"/>
                    <a:lumOff val="25000"/>
                  </a:schemeClr>
                </a:solidFill>
              </a:rPr>
              <a:t>本ソフトウェアの特徴</a:t>
            </a: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1535213" y="2190272"/>
            <a:ext cx="9121573" cy="315817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400" dirty="0"/>
              <a:t>イベントなどで使用する「</a:t>
            </a:r>
            <a:r>
              <a:rPr lang="ja-JP" altLang="en-US" sz="2400" dirty="0">
                <a:solidFill>
                  <a:srgbClr val="FF0000"/>
                </a:solidFill>
              </a:rPr>
              <a:t>チーム分け機能</a:t>
            </a:r>
            <a:r>
              <a:rPr lang="ja-JP" altLang="en-US" sz="2400" dirty="0"/>
              <a:t>」のみに注目・作成</a:t>
            </a:r>
            <a:endParaRPr lang="en-US" altLang="ja-JP" sz="2400" dirty="0"/>
          </a:p>
          <a:p>
            <a:pPr marL="342900" indent="-342900">
              <a:lnSpc>
                <a:spcPct val="200000"/>
              </a:lnSpc>
              <a:buFont typeface="Arial" panose="020B0604020202020204" pitchFamily="34" charset="0"/>
              <a:buChar char="•"/>
            </a:pPr>
            <a:r>
              <a:rPr lang="ja-JP" altLang="en-US" sz="2400" dirty="0"/>
              <a:t>チーム分けには</a:t>
            </a:r>
            <a:r>
              <a:rPr lang="ja-JP" altLang="en-US" sz="2400" dirty="0">
                <a:solidFill>
                  <a:srgbClr val="FF0000"/>
                </a:solidFill>
              </a:rPr>
              <a:t>グラフ理論</a:t>
            </a:r>
            <a:r>
              <a:rPr lang="ja-JP" altLang="en-US" sz="2400" dirty="0"/>
              <a:t>を利用</a:t>
            </a:r>
            <a:endParaRPr lang="en-US" altLang="ja-JP" sz="2400" dirty="0"/>
          </a:p>
          <a:p>
            <a:pPr marL="342900" indent="-342900">
              <a:lnSpc>
                <a:spcPct val="200000"/>
              </a:lnSpc>
              <a:buFont typeface="Arial" panose="020B0604020202020204" pitchFamily="34" charset="0"/>
              <a:buChar char="•"/>
            </a:pPr>
            <a:r>
              <a:rPr lang="ja-JP" altLang="en-US" dirty="0"/>
              <a:t>ユーザー同士の交流機能は作っていません</a:t>
            </a:r>
            <a:endParaRPr lang="en-US" altLang="ja-JP" dirty="0"/>
          </a:p>
          <a:p>
            <a:pPr lvl="1">
              <a:lnSpc>
                <a:spcPct val="200000"/>
              </a:lnSpc>
            </a:pPr>
            <a:r>
              <a:rPr lang="ja-JP" altLang="en-US" dirty="0"/>
              <a:t>→１人で通信機能や</a:t>
            </a:r>
            <a:r>
              <a:rPr lang="en-US" altLang="ja-JP" dirty="0"/>
              <a:t>DB</a:t>
            </a:r>
            <a:r>
              <a:rPr lang="ja-JP" altLang="en-US" dirty="0"/>
              <a:t>を作成するのは困難</a:t>
            </a:r>
            <a:endParaRPr lang="en-US" altLang="ja-JP" dirty="0"/>
          </a:p>
          <a:p>
            <a:pPr lvl="1">
              <a:lnSpc>
                <a:spcPct val="200000"/>
              </a:lnSpc>
            </a:pPr>
            <a:r>
              <a:rPr lang="ja-JP" altLang="en-US" dirty="0"/>
              <a:t>→本質的にグラフ理論とは関係のない機能</a:t>
            </a:r>
            <a:endParaRPr lang="en-US" altLang="ja-JP" dirty="0"/>
          </a:p>
        </p:txBody>
      </p:sp>
      <p:sp>
        <p:nvSpPr>
          <p:cNvPr id="4" name="スライド番号プレースホルダー 3">
            <a:extLst>
              <a:ext uri="{FF2B5EF4-FFF2-40B4-BE49-F238E27FC236}">
                <a16:creationId xmlns:a16="http://schemas.microsoft.com/office/drawing/2014/main" id="{64C5C173-1544-4AEC-A462-9FB587257595}"/>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Tree>
    <p:extLst>
      <p:ext uri="{BB962C8B-B14F-4D97-AF65-F5344CB8AC3E}">
        <p14:creationId xmlns:p14="http://schemas.microsoft.com/office/powerpoint/2010/main" val="10707290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4391807" y="1098365"/>
            <a:ext cx="3416321" cy="646331"/>
          </a:xfrm>
          <a:prstGeom prst="rect">
            <a:avLst/>
          </a:prstGeom>
        </p:spPr>
        <p:txBody>
          <a:bodyPr wrap="none">
            <a:spAutoFit/>
          </a:bodyPr>
          <a:lstStyle/>
          <a:p>
            <a:pPr algn="ctr"/>
            <a:r>
              <a:rPr lang="ja-JP" altLang="en-US" sz="3600" b="1" dirty="0">
                <a:solidFill>
                  <a:schemeClr val="tx1">
                    <a:lumMod val="75000"/>
                    <a:lumOff val="25000"/>
                  </a:schemeClr>
                </a:solidFill>
              </a:rPr>
              <a:t>ここからの流れ</a:t>
            </a: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1661337" y="2329949"/>
            <a:ext cx="8869326" cy="221041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400" dirty="0"/>
              <a:t>「チーム分け機能」にフォーカス</a:t>
            </a:r>
            <a:endParaRPr lang="en-US" altLang="ja-JP" sz="2400" dirty="0"/>
          </a:p>
          <a:p>
            <a:pPr marL="914400" lvl="1" indent="-457200">
              <a:lnSpc>
                <a:spcPct val="200000"/>
              </a:lnSpc>
              <a:buFont typeface="+mj-lt"/>
              <a:buAutoNum type="arabicPeriod"/>
            </a:pPr>
            <a:r>
              <a:rPr lang="ja-JP" altLang="en-US" sz="2400" dirty="0"/>
              <a:t>チーム分け機能で使用するグラフ理論の説明</a:t>
            </a:r>
            <a:endParaRPr lang="en-US" altLang="ja-JP" sz="2400" dirty="0"/>
          </a:p>
          <a:p>
            <a:pPr marL="914400" lvl="1" indent="-457200">
              <a:lnSpc>
                <a:spcPct val="200000"/>
              </a:lnSpc>
              <a:buFont typeface="+mj-lt"/>
              <a:buAutoNum type="arabicPeriod"/>
            </a:pPr>
            <a:r>
              <a:rPr lang="ja-JP" altLang="en-US" sz="2400" dirty="0"/>
              <a:t>実際のチーム分け機能のデモプレイ</a:t>
            </a:r>
            <a:endParaRPr lang="en-US" altLang="ja-JP" sz="2400" dirty="0"/>
          </a:p>
        </p:txBody>
      </p:sp>
      <p:sp>
        <p:nvSpPr>
          <p:cNvPr id="4" name="スライド番号プレースホルダー 3">
            <a:extLst>
              <a:ext uri="{FF2B5EF4-FFF2-40B4-BE49-F238E27FC236}">
                <a16:creationId xmlns:a16="http://schemas.microsoft.com/office/drawing/2014/main" id="{64C5C173-1544-4AEC-A462-9FB587257595}"/>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spTree>
    <p:extLst>
      <p:ext uri="{BB962C8B-B14F-4D97-AF65-F5344CB8AC3E}">
        <p14:creationId xmlns:p14="http://schemas.microsoft.com/office/powerpoint/2010/main" val="6657903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39B92330-AC0C-4539-B341-5AC0637CBFAC}"/>
              </a:ext>
            </a:extLst>
          </p:cNvPr>
          <p:cNvSpPr/>
          <p:nvPr/>
        </p:nvSpPr>
        <p:spPr>
          <a:xfrm>
            <a:off x="2083487" y="863599"/>
            <a:ext cx="8032968" cy="646331"/>
          </a:xfrm>
          <a:prstGeom prst="rect">
            <a:avLst/>
          </a:prstGeom>
        </p:spPr>
        <p:txBody>
          <a:bodyPr wrap="none">
            <a:spAutoFit/>
          </a:bodyPr>
          <a:lstStyle/>
          <a:p>
            <a:pPr algn="ctr"/>
            <a:r>
              <a:rPr lang="ja-JP" altLang="en-US" sz="3600" b="1" dirty="0">
                <a:solidFill>
                  <a:schemeClr val="tx1">
                    <a:lumMod val="75000"/>
                    <a:lumOff val="25000"/>
                  </a:schemeClr>
                </a:solidFill>
              </a:rPr>
              <a:t>本ソフトウェアで使用するグラフ理論</a:t>
            </a:r>
            <a:endParaRPr lang="ja-JP" altLang="en-US" sz="36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07 </a:t>
            </a:r>
            <a:r>
              <a:rPr lang="ja-JP" altLang="en-US" sz="3200" b="1" dirty="0">
                <a:solidFill>
                  <a:schemeClr val="bg1"/>
                </a:solidFill>
              </a:rPr>
              <a:t>グラフ理論</a:t>
            </a:r>
            <a:endParaRPr lang="en-US" altLang="ja-JP" sz="3200" b="1" dirty="0">
              <a:solidFill>
                <a:schemeClr val="bg1"/>
              </a:solidFill>
            </a:endParaRPr>
          </a:p>
        </p:txBody>
      </p:sp>
      <p:graphicFrame>
        <p:nvGraphicFramePr>
          <p:cNvPr id="5" name="SmartArt プレースホルダー 4">
            <a:extLst>
              <a:ext uri="{FF2B5EF4-FFF2-40B4-BE49-F238E27FC236}">
                <a16:creationId xmlns:a16="http://schemas.microsoft.com/office/drawing/2014/main" id="{DB1727B4-E77F-4B14-B9F9-B8499418D9F8}"/>
              </a:ext>
            </a:extLst>
          </p:cNvPr>
          <p:cNvGraphicFramePr>
            <a:graphicFrameLocks noGrp="1"/>
          </p:cNvGraphicFramePr>
          <p:nvPr>
            <p:ph type="dgm" sz="quarter" idx="15"/>
            <p:extLst>
              <p:ext uri="{D42A27DB-BD31-4B8C-83A1-F6EECF244321}">
                <p14:modId xmlns:p14="http://schemas.microsoft.com/office/powerpoint/2010/main" val="1394425293"/>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EE183F5A-9703-45BE-A5DB-3C1FBF20816B}"/>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a:p>
        </p:txBody>
      </p:sp>
    </p:spTree>
    <p:extLst>
      <p:ext uri="{BB962C8B-B14F-4D97-AF65-F5344CB8AC3E}">
        <p14:creationId xmlns:p14="http://schemas.microsoft.com/office/powerpoint/2010/main" val="18516649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07 </a:t>
            </a:r>
            <a:r>
              <a:rPr lang="ja-JP" altLang="en-US" sz="3200" b="1" dirty="0">
                <a:solidFill>
                  <a:schemeClr val="bg1"/>
                </a:solidFill>
              </a:rPr>
              <a:t>グラフ理論</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点彩色</a:t>
            </a:r>
            <a:endParaRPr lang="ja-JP" altLang="en-US" sz="3600" dirty="0">
              <a:solidFill>
                <a:schemeClr val="tx1">
                  <a:lumMod val="75000"/>
                  <a:lumOff val="25000"/>
                </a:schemeClr>
              </a:solidFill>
            </a:endParaRPr>
          </a:p>
        </p:txBody>
      </p:sp>
      <p:graphicFrame>
        <p:nvGraphicFramePr>
          <p:cNvPr id="5" name="SmartArt プレースホルダー 4">
            <a:extLst>
              <a:ext uri="{FF2B5EF4-FFF2-40B4-BE49-F238E27FC236}">
                <a16:creationId xmlns:a16="http://schemas.microsoft.com/office/drawing/2014/main" id="{9A9E4394-65B1-48A8-BAEB-7FD01CD68EF4}"/>
              </a:ext>
            </a:extLst>
          </p:cNvPr>
          <p:cNvGraphicFramePr>
            <a:graphicFrameLocks noGrp="1"/>
          </p:cNvGraphicFramePr>
          <p:nvPr>
            <p:ph type="dgm" sz="quarter" idx="15"/>
            <p:extLst>
              <p:ext uri="{D42A27DB-BD31-4B8C-83A1-F6EECF244321}">
                <p14:modId xmlns:p14="http://schemas.microsoft.com/office/powerpoint/2010/main" val="311554834"/>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2593510E-B846-495D-90ED-1EC53DE87E62}"/>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a:p>
        </p:txBody>
      </p:sp>
    </p:spTree>
    <p:extLst>
      <p:ext uri="{BB962C8B-B14F-4D97-AF65-F5344CB8AC3E}">
        <p14:creationId xmlns:p14="http://schemas.microsoft.com/office/powerpoint/2010/main" val="21137316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martArt プレースホルダー 1">
            <a:extLst>
              <a:ext uri="{FF2B5EF4-FFF2-40B4-BE49-F238E27FC236}">
                <a16:creationId xmlns:a16="http://schemas.microsoft.com/office/drawing/2014/main" id="{49358C5E-D959-4C04-8E97-F060A770E1F3}"/>
              </a:ext>
            </a:extLst>
          </p:cNvPr>
          <p:cNvGraphicFramePr>
            <a:graphicFrameLocks noGrp="1"/>
          </p:cNvGraphicFramePr>
          <p:nvPr>
            <p:ph type="dgm" sz="quarter" idx="15"/>
            <p:extLst>
              <p:ext uri="{D42A27DB-BD31-4B8C-83A1-F6EECF244321}">
                <p14:modId xmlns:p14="http://schemas.microsoft.com/office/powerpoint/2010/main" val="2762009570"/>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正方形/長方形 7">
            <a:extLst>
              <a:ext uri="{FF2B5EF4-FFF2-40B4-BE49-F238E27FC236}">
                <a16:creationId xmlns:a16="http://schemas.microsoft.com/office/drawing/2014/main" id="{39B92330-AC0C-4539-B341-5AC0637CBFAC}"/>
              </a:ext>
            </a:extLst>
          </p:cNvPr>
          <p:cNvSpPr/>
          <p:nvPr/>
        </p:nvSpPr>
        <p:spPr>
          <a:xfrm>
            <a:off x="4391809" y="863599"/>
            <a:ext cx="3416320" cy="646331"/>
          </a:xfrm>
          <a:prstGeom prst="rect">
            <a:avLst/>
          </a:prstGeom>
        </p:spPr>
        <p:txBody>
          <a:bodyPr wrap="none">
            <a:spAutoFit/>
          </a:bodyPr>
          <a:lstStyle/>
          <a:p>
            <a:pPr algn="ctr"/>
            <a:r>
              <a:rPr lang="ja-JP" altLang="en-US" sz="3600" b="1" dirty="0">
                <a:solidFill>
                  <a:schemeClr val="tx1">
                    <a:lumMod val="75000"/>
                    <a:lumOff val="25000"/>
                  </a:schemeClr>
                </a:solidFill>
              </a:rPr>
              <a:t>～本日の流れ～</a:t>
            </a:r>
            <a:endParaRPr lang="ja-JP" altLang="en-US" sz="36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279791" cy="584775"/>
          </a:xfrm>
          <a:prstGeom prst="rect">
            <a:avLst/>
          </a:prstGeom>
          <a:noFill/>
        </p:spPr>
        <p:txBody>
          <a:bodyPr wrap="none" rtlCol="0">
            <a:spAutoFit/>
          </a:bodyPr>
          <a:lstStyle/>
          <a:p>
            <a:r>
              <a:rPr lang="en-US" altLang="ja-JP" sz="3200" b="1" dirty="0">
                <a:solidFill>
                  <a:schemeClr val="bg1"/>
                </a:solidFill>
              </a:rPr>
              <a:t>01 Agenda</a:t>
            </a:r>
          </a:p>
        </p:txBody>
      </p:sp>
      <p:sp>
        <p:nvSpPr>
          <p:cNvPr id="4" name="スライド番号プレースホルダー 3">
            <a:extLst>
              <a:ext uri="{FF2B5EF4-FFF2-40B4-BE49-F238E27FC236}">
                <a16:creationId xmlns:a16="http://schemas.microsoft.com/office/drawing/2014/main" id="{46451D4A-0F33-45AE-83CE-8C412BAC6C57}"/>
              </a:ext>
            </a:extLst>
          </p:cNvPr>
          <p:cNvSpPr>
            <a:spLocks noGrp="1"/>
          </p:cNvSpPr>
          <p:nvPr>
            <p:ph type="sldNum" sz="quarter" idx="12"/>
          </p:nvPr>
        </p:nvSpPr>
        <p:spPr/>
        <p:txBody>
          <a:bodyPr/>
          <a:lstStyle/>
          <a:p>
            <a:fld id="{962E4F61-21FD-45A2-A24D-6311DD04B37C}" type="slidenum">
              <a:rPr lang="ja-JP" altLang="en-US" smtClean="0"/>
              <a:pPr/>
              <a:t>1</a:t>
            </a:fld>
            <a:endParaRPr lang="ja-JP" altLang="en-US"/>
          </a:p>
        </p:txBody>
      </p:sp>
    </p:spTree>
    <p:extLst>
      <p:ext uri="{BB962C8B-B14F-4D97-AF65-F5344CB8AC3E}">
        <p14:creationId xmlns:p14="http://schemas.microsoft.com/office/powerpoint/2010/main" val="5092820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07 </a:t>
            </a:r>
            <a:r>
              <a:rPr lang="ja-JP" altLang="en-US" sz="3200" b="1" dirty="0">
                <a:solidFill>
                  <a:schemeClr val="bg1"/>
                </a:solidFill>
              </a:rPr>
              <a:t>グラフ理論</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点彩色（</a:t>
            </a:r>
            <a:r>
              <a:rPr lang="en-US" altLang="ja-JP" sz="3600" b="1" dirty="0">
                <a:solidFill>
                  <a:schemeClr val="tx1">
                    <a:lumMod val="75000"/>
                    <a:lumOff val="25000"/>
                  </a:schemeClr>
                </a:solidFill>
              </a:rPr>
              <a:t>Greedy</a:t>
            </a:r>
            <a:r>
              <a:rPr lang="ja-JP" altLang="en-US" sz="3600" b="1" dirty="0">
                <a:solidFill>
                  <a:schemeClr val="tx1">
                    <a:lumMod val="75000"/>
                    <a:lumOff val="25000"/>
                  </a:schemeClr>
                </a:solidFill>
              </a:rPr>
              <a:t>アルゴリズム）</a:t>
            </a:r>
            <a:endParaRPr lang="ja-JP" altLang="en-US" sz="3600" dirty="0">
              <a:solidFill>
                <a:schemeClr val="tx1">
                  <a:lumMod val="75000"/>
                  <a:lumOff val="25000"/>
                </a:schemeClr>
              </a:solidFill>
            </a:endParaRPr>
          </a:p>
        </p:txBody>
      </p:sp>
      <p:graphicFrame>
        <p:nvGraphicFramePr>
          <p:cNvPr id="14" name="SmartArt プレースホルダー 13">
            <a:extLst>
              <a:ext uri="{FF2B5EF4-FFF2-40B4-BE49-F238E27FC236}">
                <a16:creationId xmlns:a16="http://schemas.microsoft.com/office/drawing/2014/main" id="{9C002D04-0E93-483A-82F8-6BADEBD31041}"/>
              </a:ext>
            </a:extLst>
          </p:cNvPr>
          <p:cNvGraphicFramePr>
            <a:graphicFrameLocks noGrp="1"/>
          </p:cNvGraphicFramePr>
          <p:nvPr>
            <p:ph type="dgm" sz="quarter" idx="15"/>
            <p:extLst>
              <p:ext uri="{D42A27DB-BD31-4B8C-83A1-F6EECF244321}">
                <p14:modId xmlns:p14="http://schemas.microsoft.com/office/powerpoint/2010/main" val="3344538164"/>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19E67970-9355-49A8-AF48-F1121603513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a:p>
        </p:txBody>
      </p:sp>
    </p:spTree>
    <p:extLst>
      <p:ext uri="{BB962C8B-B14F-4D97-AF65-F5344CB8AC3E}">
        <p14:creationId xmlns:p14="http://schemas.microsoft.com/office/powerpoint/2010/main" val="2462251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5714D23B-6B38-48FE-871A-0FA6B83FBB45}"/>
              </a:ext>
            </a:extLst>
          </p:cNvPr>
          <p:cNvSpPr txBox="1"/>
          <p:nvPr/>
        </p:nvSpPr>
        <p:spPr>
          <a:xfrm>
            <a:off x="8937674" y="6368847"/>
            <a:ext cx="3123356"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07 </a:t>
            </a:r>
            <a:r>
              <a:rPr lang="ja-JP" altLang="en-US" sz="3200" b="1" dirty="0">
                <a:solidFill>
                  <a:schemeClr val="bg1"/>
                </a:solidFill>
              </a:rPr>
              <a:t>グラフ理論</a:t>
            </a:r>
            <a:endParaRPr lang="en-US" altLang="ja-JP" sz="3200" b="1" dirty="0">
              <a:solidFill>
                <a:schemeClr val="bg1"/>
              </a:solidFill>
            </a:endParaRPr>
          </a:p>
        </p:txBody>
      </p:sp>
      <p:pic>
        <p:nvPicPr>
          <p:cNvPr id="15" name="図 14">
            <a:extLst>
              <a:ext uri="{FF2B5EF4-FFF2-40B4-BE49-F238E27FC236}">
                <a16:creationId xmlns:a16="http://schemas.microsoft.com/office/drawing/2014/main" id="{5DCC762C-81C5-4FD6-AB41-6E151BE21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818" y="1509930"/>
            <a:ext cx="4424363" cy="4250480"/>
          </a:xfrm>
          <a:prstGeom prst="rect">
            <a:avLst/>
          </a:prstGeom>
        </p:spPr>
      </p:pic>
      <p:sp>
        <p:nvSpPr>
          <p:cNvPr id="6" name="正方形/長方形 5">
            <a:extLst>
              <a:ext uri="{FF2B5EF4-FFF2-40B4-BE49-F238E27FC236}">
                <a16:creationId xmlns:a16="http://schemas.microsoft.com/office/drawing/2014/main" id="{BB5E4215-E99D-49A2-90FB-2CF79219C309}"/>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点彩色のイメージ</a:t>
            </a:r>
            <a:endParaRPr lang="ja-JP" altLang="en-US" sz="3600" dirty="0">
              <a:solidFill>
                <a:schemeClr val="tx1">
                  <a:lumMod val="75000"/>
                  <a:lumOff val="25000"/>
                </a:schemeClr>
              </a:solidFill>
            </a:endParaRPr>
          </a:p>
        </p:txBody>
      </p:sp>
      <p:sp>
        <p:nvSpPr>
          <p:cNvPr id="3" name="スライド番号プレースホルダー 2">
            <a:extLst>
              <a:ext uri="{FF2B5EF4-FFF2-40B4-BE49-F238E27FC236}">
                <a16:creationId xmlns:a16="http://schemas.microsoft.com/office/drawing/2014/main" id="{CB82EFA4-FD03-4D54-A4EC-02F5E1D72903}"/>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a:p>
        </p:txBody>
      </p:sp>
    </p:spTree>
    <p:extLst>
      <p:ext uri="{BB962C8B-B14F-4D97-AF65-F5344CB8AC3E}">
        <p14:creationId xmlns:p14="http://schemas.microsoft.com/office/powerpoint/2010/main" val="17949722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4160967" y="1098365"/>
            <a:ext cx="3877985" cy="646331"/>
          </a:xfrm>
          <a:prstGeom prst="rect">
            <a:avLst/>
          </a:prstGeom>
        </p:spPr>
        <p:txBody>
          <a:bodyPr wrap="none">
            <a:spAutoFit/>
          </a:bodyPr>
          <a:lstStyle/>
          <a:p>
            <a:pPr algn="ctr"/>
            <a:r>
              <a:rPr lang="ja-JP" altLang="en-US" sz="3600" b="1" dirty="0">
                <a:solidFill>
                  <a:schemeClr val="tx1">
                    <a:lumMod val="75000"/>
                    <a:lumOff val="25000"/>
                  </a:schemeClr>
                </a:solidFill>
              </a:rPr>
              <a:t>点彩色を使う利点</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1661337" y="1888965"/>
            <a:ext cx="8869326" cy="338810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200" dirty="0"/>
              <a:t>点彩色では隣り合う頂点には同じ色が塗られない</a:t>
            </a:r>
            <a:endParaRPr lang="en-US" altLang="ja-JP" sz="2200" dirty="0"/>
          </a:p>
          <a:p>
            <a:pPr marL="342900" indent="-342900">
              <a:lnSpc>
                <a:spcPct val="200000"/>
              </a:lnSpc>
              <a:buFont typeface="Arial" panose="020B0604020202020204" pitchFamily="34" charset="0"/>
              <a:buChar char="•"/>
            </a:pPr>
            <a:r>
              <a:rPr lang="ja-JP" altLang="en-US" sz="2200" dirty="0"/>
              <a:t>今回はフォロー関係を表すグラフで点彩色を行う</a:t>
            </a:r>
            <a:endParaRPr lang="en-US" altLang="ja-JP" sz="2200" dirty="0"/>
          </a:p>
          <a:p>
            <a:pPr marL="342900" indent="-342900">
              <a:lnSpc>
                <a:spcPct val="200000"/>
              </a:lnSpc>
              <a:buFont typeface="Arial" panose="020B0604020202020204" pitchFamily="34" charset="0"/>
              <a:buChar char="•"/>
            </a:pPr>
            <a:r>
              <a:rPr lang="ja-JP" altLang="en-US" sz="2200" dirty="0">
                <a:solidFill>
                  <a:srgbClr val="FF0000"/>
                </a:solidFill>
              </a:rPr>
              <a:t>フォロー関係にあるユーザーが異なる色になり、同じチームになるのを防ぐ</a:t>
            </a:r>
            <a:r>
              <a:rPr lang="ja-JP" altLang="en-US" sz="2200" dirty="0"/>
              <a:t>ことができる</a:t>
            </a:r>
            <a:br>
              <a:rPr lang="en-US" altLang="ja-JP" sz="2200" dirty="0"/>
            </a:br>
            <a:r>
              <a:rPr lang="ja-JP" altLang="en-US" sz="2200" dirty="0"/>
              <a:t>→新しいユーザー同士の出会いを促進することができる</a:t>
            </a:r>
            <a:endParaRPr lang="en-US" altLang="ja-JP" sz="2200" dirty="0"/>
          </a:p>
        </p:txBody>
      </p:sp>
      <p:sp>
        <p:nvSpPr>
          <p:cNvPr id="4" name="スライド番号プレースホルダー 3">
            <a:extLst>
              <a:ext uri="{FF2B5EF4-FFF2-40B4-BE49-F238E27FC236}">
                <a16:creationId xmlns:a16="http://schemas.microsoft.com/office/drawing/2014/main" id="{59FE6780-2903-4848-B8F4-C0CE26037A53}"/>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Tree>
    <p:extLst>
      <p:ext uri="{BB962C8B-B14F-4D97-AF65-F5344CB8AC3E}">
        <p14:creationId xmlns:p14="http://schemas.microsoft.com/office/powerpoint/2010/main" val="19004140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点彩色によるチーム分け</a:t>
            </a:r>
            <a:endParaRPr lang="ja-JP" altLang="en-US" sz="3600" dirty="0">
              <a:solidFill>
                <a:schemeClr val="tx1">
                  <a:lumMod val="75000"/>
                  <a:lumOff val="25000"/>
                </a:schemeClr>
              </a:solidFill>
            </a:endParaRPr>
          </a:p>
        </p:txBody>
      </p:sp>
      <p:graphicFrame>
        <p:nvGraphicFramePr>
          <p:cNvPr id="5" name="SmartArt プレースホルダー 4">
            <a:extLst>
              <a:ext uri="{FF2B5EF4-FFF2-40B4-BE49-F238E27FC236}">
                <a16:creationId xmlns:a16="http://schemas.microsoft.com/office/drawing/2014/main" id="{EE8F2D8F-8C73-493A-9A85-67F1119E5EEC}"/>
              </a:ext>
            </a:extLst>
          </p:cNvPr>
          <p:cNvGraphicFramePr>
            <a:graphicFrameLocks noGrp="1"/>
          </p:cNvGraphicFramePr>
          <p:nvPr>
            <p:ph type="dgm" sz="quarter" idx="15"/>
            <p:extLst>
              <p:ext uri="{D42A27DB-BD31-4B8C-83A1-F6EECF244321}">
                <p14:modId xmlns:p14="http://schemas.microsoft.com/office/powerpoint/2010/main" val="2666848238"/>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12301847-DA30-4A82-B746-BCB5F0058E4F}"/>
              </a:ext>
            </a:extLst>
          </p:cNvPr>
          <p:cNvSpPr>
            <a:spLocks noGrp="1"/>
          </p:cNvSpPr>
          <p:nvPr>
            <p:ph type="sldNum" sz="quarter" idx="12"/>
          </p:nvPr>
        </p:nvSpPr>
        <p:spPr/>
        <p:txBody>
          <a:bodyPr/>
          <a:lstStyle/>
          <a:p>
            <a:fld id="{962E4F61-21FD-45A2-A24D-6311DD04B37C}" type="slidenum">
              <a:rPr lang="ja-JP" altLang="en-US" smtClean="0"/>
              <a:pPr/>
              <a:t>22</a:t>
            </a:fld>
            <a:endParaRPr lang="ja-JP" altLang="en-US"/>
          </a:p>
        </p:txBody>
      </p:sp>
    </p:spTree>
    <p:extLst>
      <p:ext uri="{BB962C8B-B14F-4D97-AF65-F5344CB8AC3E}">
        <p14:creationId xmlns:p14="http://schemas.microsoft.com/office/powerpoint/2010/main" val="42092358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2314308" y="1098365"/>
            <a:ext cx="7571303" cy="646331"/>
          </a:xfrm>
          <a:prstGeom prst="rect">
            <a:avLst/>
          </a:prstGeom>
        </p:spPr>
        <p:txBody>
          <a:bodyPr wrap="none">
            <a:spAutoFit/>
          </a:bodyPr>
          <a:lstStyle/>
          <a:p>
            <a:pPr algn="ctr"/>
            <a:r>
              <a:rPr lang="ja-JP" altLang="en-US" sz="3600" b="1" dirty="0">
                <a:solidFill>
                  <a:schemeClr val="tx1">
                    <a:lumMod val="75000"/>
                    <a:lumOff val="25000"/>
                  </a:schemeClr>
                </a:solidFill>
              </a:rPr>
              <a:t>点彩色によるチーム分けのイメージ</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pic>
        <p:nvPicPr>
          <p:cNvPr id="4" name="図 3">
            <a:extLst>
              <a:ext uri="{FF2B5EF4-FFF2-40B4-BE49-F238E27FC236}">
                <a16:creationId xmlns:a16="http://schemas.microsoft.com/office/drawing/2014/main" id="{E4EF5089-E905-466A-8B9A-378291D6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55" y="2193733"/>
            <a:ext cx="4896102" cy="3359323"/>
          </a:xfrm>
          <a:prstGeom prst="rect">
            <a:avLst/>
          </a:prstGeom>
        </p:spPr>
      </p:pic>
      <p:sp>
        <p:nvSpPr>
          <p:cNvPr id="5" name="テキスト ボックス 4">
            <a:extLst>
              <a:ext uri="{FF2B5EF4-FFF2-40B4-BE49-F238E27FC236}">
                <a16:creationId xmlns:a16="http://schemas.microsoft.com/office/drawing/2014/main" id="{E46D83FC-DEA3-42AF-B083-3E554B13B57E}"/>
              </a:ext>
            </a:extLst>
          </p:cNvPr>
          <p:cNvSpPr txBox="1"/>
          <p:nvPr/>
        </p:nvSpPr>
        <p:spPr>
          <a:xfrm>
            <a:off x="6247118" y="2295575"/>
            <a:ext cx="5056095" cy="2234843"/>
          </a:xfrm>
          <a:prstGeom prst="rect">
            <a:avLst/>
          </a:prstGeom>
          <a:noFill/>
        </p:spPr>
        <p:txBody>
          <a:bodyPr wrap="square" rtlCol="0">
            <a:spAutoFit/>
          </a:bodyPr>
          <a:lstStyle/>
          <a:p>
            <a:pPr>
              <a:lnSpc>
                <a:spcPct val="200000"/>
              </a:lnSpc>
            </a:pPr>
            <a:r>
              <a:rPr kumimoji="1" lang="ja-JP" altLang="en-US" dirty="0"/>
              <a:t>グラフの頂点が各ユーザー</a:t>
            </a:r>
            <a:r>
              <a:rPr lang="ja-JP" altLang="en-US" dirty="0"/>
              <a:t>、辺が相互フォロー関係を表している。</a:t>
            </a:r>
            <a:endParaRPr lang="en-US" altLang="ja-JP" dirty="0"/>
          </a:p>
          <a:p>
            <a:pPr>
              <a:lnSpc>
                <a:spcPct val="200000"/>
              </a:lnSpc>
            </a:pPr>
            <a:r>
              <a:rPr lang="en-US" altLang="ja-JP" dirty="0"/>
              <a:t>[1,</a:t>
            </a:r>
            <a:r>
              <a:rPr lang="ja-JP" altLang="en-US" dirty="0"/>
              <a:t> </a:t>
            </a:r>
            <a:r>
              <a:rPr lang="en-US" altLang="ja-JP" dirty="0"/>
              <a:t>2, 0]</a:t>
            </a:r>
            <a:r>
              <a:rPr lang="ja-JP" altLang="en-US" dirty="0"/>
              <a:t>が各ノードの色の種類を表し、</a:t>
            </a:r>
            <a:r>
              <a:rPr lang="en-US" altLang="ja-JP" dirty="0"/>
              <a:t>3</a:t>
            </a:r>
            <a:r>
              <a:rPr lang="ja-JP" altLang="en-US" dirty="0"/>
              <a:t>色で色分けできていることがわかる。</a:t>
            </a:r>
            <a:endParaRPr kumimoji="1" lang="en-US" altLang="ja-JP" dirty="0"/>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23</a:t>
            </a:fld>
            <a:endParaRPr lang="ja-JP" altLang="en-US" dirty="0"/>
          </a:p>
        </p:txBody>
      </p:sp>
    </p:spTree>
    <p:extLst>
      <p:ext uri="{BB962C8B-B14F-4D97-AF65-F5344CB8AC3E}">
        <p14:creationId xmlns:p14="http://schemas.microsoft.com/office/powerpoint/2010/main" val="11376350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468471" y="1098365"/>
            <a:ext cx="5262980" cy="646331"/>
          </a:xfrm>
          <a:prstGeom prst="rect">
            <a:avLst/>
          </a:prstGeom>
        </p:spPr>
        <p:txBody>
          <a:bodyPr wrap="none">
            <a:spAutoFit/>
          </a:bodyPr>
          <a:lstStyle/>
          <a:p>
            <a:pPr algn="ctr"/>
            <a:r>
              <a:rPr lang="ja-JP" altLang="en-US" sz="3600" b="1" dirty="0">
                <a:solidFill>
                  <a:schemeClr val="tx1">
                    <a:lumMod val="75000"/>
                    <a:lumOff val="25000"/>
                  </a:schemeClr>
                </a:solidFill>
              </a:rPr>
              <a:t>点彩色によるチーム分け</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sp>
        <p:nvSpPr>
          <p:cNvPr id="5" name="テキスト ボックス 4">
            <a:extLst>
              <a:ext uri="{FF2B5EF4-FFF2-40B4-BE49-F238E27FC236}">
                <a16:creationId xmlns:a16="http://schemas.microsoft.com/office/drawing/2014/main" id="{E46D83FC-DEA3-42AF-B083-3E554B13B57E}"/>
              </a:ext>
            </a:extLst>
          </p:cNvPr>
          <p:cNvSpPr txBox="1"/>
          <p:nvPr/>
        </p:nvSpPr>
        <p:spPr>
          <a:xfrm>
            <a:off x="3567952" y="2581909"/>
            <a:ext cx="5056095" cy="1694182"/>
          </a:xfrm>
          <a:prstGeom prst="rect">
            <a:avLst/>
          </a:prstGeom>
          <a:noFill/>
        </p:spPr>
        <p:txBody>
          <a:bodyPr wrap="square" rtlCol="0">
            <a:spAutoFit/>
          </a:bodyPr>
          <a:lstStyle/>
          <a:p>
            <a:pPr algn="ctr">
              <a:lnSpc>
                <a:spcPct val="200000"/>
              </a:lnSpc>
            </a:pPr>
            <a:r>
              <a:rPr kumimoji="1" lang="ja-JP" altLang="en-US" sz="6000" dirty="0"/>
              <a:t>デモプレイ</a:t>
            </a:r>
            <a:endParaRPr kumimoji="1" lang="en-US" altLang="ja-JP" sz="6000" dirty="0"/>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24</a:t>
            </a:fld>
            <a:endParaRPr lang="ja-JP" altLang="en-US" dirty="0"/>
          </a:p>
        </p:txBody>
      </p:sp>
    </p:spTree>
    <p:extLst>
      <p:ext uri="{BB962C8B-B14F-4D97-AF65-F5344CB8AC3E}">
        <p14:creationId xmlns:p14="http://schemas.microsoft.com/office/powerpoint/2010/main" val="16482344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2775969" y="1098365"/>
            <a:ext cx="6647974" cy="646331"/>
          </a:xfrm>
          <a:prstGeom prst="rect">
            <a:avLst/>
          </a:prstGeom>
        </p:spPr>
        <p:txBody>
          <a:bodyPr wrap="none">
            <a:spAutoFit/>
          </a:bodyPr>
          <a:lstStyle/>
          <a:p>
            <a:pPr algn="ctr"/>
            <a:r>
              <a:rPr lang="ja-JP" altLang="en-US" sz="3600" b="1" dirty="0">
                <a:solidFill>
                  <a:schemeClr val="tx1">
                    <a:lumMod val="75000"/>
                    <a:lumOff val="25000"/>
                  </a:schemeClr>
                </a:solidFill>
              </a:rPr>
              <a:t>点彩色によるチーム分けの課題</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sp>
        <p:nvSpPr>
          <p:cNvPr id="5" name="テキスト ボックス 4">
            <a:extLst>
              <a:ext uri="{FF2B5EF4-FFF2-40B4-BE49-F238E27FC236}">
                <a16:creationId xmlns:a16="http://schemas.microsoft.com/office/drawing/2014/main" id="{E46D83FC-DEA3-42AF-B083-3E554B13B57E}"/>
              </a:ext>
            </a:extLst>
          </p:cNvPr>
          <p:cNvSpPr txBox="1"/>
          <p:nvPr/>
        </p:nvSpPr>
        <p:spPr>
          <a:xfrm>
            <a:off x="1574247" y="2339258"/>
            <a:ext cx="9543569" cy="12418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ja-JP" altLang="en-US" sz="2000" dirty="0"/>
              <a:t>グラフの形によっては、過剰な量のチームが発生する可能性がある。</a:t>
            </a:r>
            <a:endParaRPr lang="en-US" altLang="ja-JP" sz="2000" dirty="0"/>
          </a:p>
          <a:p>
            <a:pPr>
              <a:lnSpc>
                <a:spcPct val="200000"/>
              </a:lnSpc>
            </a:pPr>
            <a:r>
              <a:rPr lang="ja-JP" altLang="en-US" sz="2000" dirty="0"/>
              <a:t>→チーム数が多くなった場合に、</a:t>
            </a:r>
            <a:r>
              <a:rPr lang="ja-JP" altLang="en-US" sz="2000" dirty="0">
                <a:solidFill>
                  <a:srgbClr val="FF0000"/>
                </a:solidFill>
              </a:rPr>
              <a:t>別の方法</a:t>
            </a:r>
            <a:r>
              <a:rPr lang="ja-JP" altLang="en-US" sz="2000" dirty="0"/>
              <a:t>でチーム分けをする必要がある。</a:t>
            </a:r>
            <a:endParaRPr lang="en-US" altLang="ja-JP" sz="2000" dirty="0"/>
          </a:p>
        </p:txBody>
      </p:sp>
      <p:sp>
        <p:nvSpPr>
          <p:cNvPr id="3" name="スライド番号プレースホルダー 2">
            <a:extLst>
              <a:ext uri="{FF2B5EF4-FFF2-40B4-BE49-F238E27FC236}">
                <a16:creationId xmlns:a16="http://schemas.microsoft.com/office/drawing/2014/main" id="{6ACA1B59-F06A-4BBF-9BF7-7F65CE8F4E84}"/>
              </a:ext>
            </a:extLst>
          </p:cNvPr>
          <p:cNvSpPr>
            <a:spLocks noGrp="1"/>
          </p:cNvSpPr>
          <p:nvPr>
            <p:ph type="sldNum" sz="quarter" idx="12"/>
          </p:nvPr>
        </p:nvSpPr>
        <p:spPr/>
        <p:txBody>
          <a:bodyPr/>
          <a:lstStyle/>
          <a:p>
            <a:fld id="{962E4F61-21FD-45A2-A24D-6311DD04B37C}" type="slidenum">
              <a:rPr lang="ja-JP" altLang="en-US" smtClean="0"/>
              <a:pPr/>
              <a:t>25</a:t>
            </a:fld>
            <a:endParaRPr lang="ja-JP" altLang="en-US" dirty="0"/>
          </a:p>
        </p:txBody>
      </p:sp>
      <p:sp>
        <p:nvSpPr>
          <p:cNvPr id="7" name="テキスト ボックス 6">
            <a:extLst>
              <a:ext uri="{FF2B5EF4-FFF2-40B4-BE49-F238E27FC236}">
                <a16:creationId xmlns:a16="http://schemas.microsoft.com/office/drawing/2014/main" id="{AA513F0D-FA6C-418D-84C1-4A0075E247D3}"/>
              </a:ext>
            </a:extLst>
          </p:cNvPr>
          <p:cNvSpPr txBox="1"/>
          <p:nvPr/>
        </p:nvSpPr>
        <p:spPr>
          <a:xfrm>
            <a:off x="1574246" y="3581073"/>
            <a:ext cx="9543569" cy="1241815"/>
          </a:xfrm>
          <a:prstGeom prst="rect">
            <a:avLst/>
          </a:prstGeom>
          <a:noFill/>
        </p:spPr>
        <p:txBody>
          <a:bodyPr wrap="square" rtlCol="0">
            <a:spAutoFit/>
          </a:bodyPr>
          <a:lstStyle/>
          <a:p>
            <a:pPr>
              <a:lnSpc>
                <a:spcPct val="200000"/>
              </a:lnSpc>
            </a:pPr>
            <a:r>
              <a:rPr lang="ja-JP" altLang="en-US" sz="2000" b="1" dirty="0"/>
              <a:t>＜解決法＞</a:t>
            </a:r>
            <a:endParaRPr lang="en-US" altLang="ja-JP" sz="2000" b="1" dirty="0"/>
          </a:p>
          <a:p>
            <a:pPr>
              <a:lnSpc>
                <a:spcPct val="200000"/>
              </a:lnSpc>
            </a:pPr>
            <a:r>
              <a:rPr lang="ja-JP" altLang="en-US" sz="2000" dirty="0"/>
              <a:t>他のグラフ理論（</a:t>
            </a:r>
            <a:r>
              <a:rPr lang="ja-JP" altLang="en-US" sz="2000" dirty="0">
                <a:solidFill>
                  <a:srgbClr val="FF0000"/>
                </a:solidFill>
              </a:rPr>
              <a:t>強連結分解</a:t>
            </a:r>
            <a:r>
              <a:rPr lang="ja-JP" altLang="en-US" sz="2000" dirty="0"/>
              <a:t>）を利用してチーム分けをする</a:t>
            </a:r>
            <a:endParaRPr lang="en-US" altLang="ja-JP" sz="2000" dirty="0"/>
          </a:p>
        </p:txBody>
      </p:sp>
    </p:spTree>
    <p:extLst>
      <p:ext uri="{BB962C8B-B14F-4D97-AF65-F5344CB8AC3E}">
        <p14:creationId xmlns:p14="http://schemas.microsoft.com/office/powerpoint/2010/main" val="9265808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07 </a:t>
            </a:r>
            <a:r>
              <a:rPr lang="ja-JP" altLang="en-US" sz="3200" b="1" dirty="0">
                <a:solidFill>
                  <a:schemeClr val="bg1"/>
                </a:solidFill>
              </a:rPr>
              <a:t>グラフ理論</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強連結分解</a:t>
            </a:r>
            <a:endParaRPr lang="ja-JP" altLang="en-US" sz="3600" dirty="0">
              <a:solidFill>
                <a:schemeClr val="tx1">
                  <a:lumMod val="75000"/>
                  <a:lumOff val="25000"/>
                </a:schemeClr>
              </a:solidFill>
            </a:endParaRPr>
          </a:p>
        </p:txBody>
      </p:sp>
      <p:graphicFrame>
        <p:nvGraphicFramePr>
          <p:cNvPr id="6" name="SmartArt プレースホルダー 5">
            <a:extLst>
              <a:ext uri="{FF2B5EF4-FFF2-40B4-BE49-F238E27FC236}">
                <a16:creationId xmlns:a16="http://schemas.microsoft.com/office/drawing/2014/main" id="{334087C1-7DA1-41D3-A99F-64C6DC85DF01}"/>
              </a:ext>
            </a:extLst>
          </p:cNvPr>
          <p:cNvGraphicFramePr>
            <a:graphicFrameLocks noGrp="1"/>
          </p:cNvGraphicFramePr>
          <p:nvPr>
            <p:ph type="dgm" sz="quarter" idx="15"/>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47E9DC01-E102-4959-A2C5-BAA561E24CBC}"/>
              </a:ext>
            </a:extLst>
          </p:cNvPr>
          <p:cNvSpPr>
            <a:spLocks noGrp="1"/>
          </p:cNvSpPr>
          <p:nvPr>
            <p:ph type="sldNum" sz="quarter" idx="12"/>
          </p:nvPr>
        </p:nvSpPr>
        <p:spPr/>
        <p:txBody>
          <a:bodyPr/>
          <a:lstStyle/>
          <a:p>
            <a:fld id="{962E4F61-21FD-45A2-A24D-6311DD04B37C}" type="slidenum">
              <a:rPr lang="ja-JP" altLang="en-US" smtClean="0"/>
              <a:pPr/>
              <a:t>26</a:t>
            </a:fld>
            <a:endParaRPr lang="ja-JP" altLang="en-US"/>
          </a:p>
        </p:txBody>
      </p:sp>
    </p:spTree>
    <p:extLst>
      <p:ext uri="{BB962C8B-B14F-4D97-AF65-F5344CB8AC3E}">
        <p14:creationId xmlns:p14="http://schemas.microsoft.com/office/powerpoint/2010/main" val="11683719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Graphic spid="6"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5714D23B-6B38-48FE-871A-0FA6B83FBB45}"/>
              </a:ext>
            </a:extLst>
          </p:cNvPr>
          <p:cNvSpPr txBox="1"/>
          <p:nvPr/>
        </p:nvSpPr>
        <p:spPr>
          <a:xfrm>
            <a:off x="8937674" y="6368847"/>
            <a:ext cx="3123356"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07 </a:t>
            </a:r>
            <a:r>
              <a:rPr lang="ja-JP" altLang="en-US" sz="3200" b="1" dirty="0">
                <a:solidFill>
                  <a:schemeClr val="bg1"/>
                </a:solidFill>
              </a:rPr>
              <a:t>グラフ理論</a:t>
            </a:r>
            <a:endParaRPr lang="en-US" altLang="ja-JP" sz="3200" b="1" dirty="0">
              <a:solidFill>
                <a:schemeClr val="bg1"/>
              </a:solidFill>
            </a:endParaRPr>
          </a:p>
        </p:txBody>
      </p:sp>
      <p:pic>
        <p:nvPicPr>
          <p:cNvPr id="3" name="図 2">
            <a:extLst>
              <a:ext uri="{FF2B5EF4-FFF2-40B4-BE49-F238E27FC236}">
                <a16:creationId xmlns:a16="http://schemas.microsoft.com/office/drawing/2014/main" id="{8F05625C-3FE8-46D3-A8F0-CEE3B1AB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94" y="1888231"/>
            <a:ext cx="5807106" cy="3871404"/>
          </a:xfrm>
          <a:prstGeom prst="rect">
            <a:avLst/>
          </a:prstGeom>
        </p:spPr>
      </p:pic>
      <p:sp>
        <p:nvSpPr>
          <p:cNvPr id="4" name="スライド番号プレースホルダー 3">
            <a:extLst>
              <a:ext uri="{FF2B5EF4-FFF2-40B4-BE49-F238E27FC236}">
                <a16:creationId xmlns:a16="http://schemas.microsoft.com/office/drawing/2014/main" id="{F9FFCCAE-A9DC-4875-AB7B-DA8FED2C741A}"/>
              </a:ext>
            </a:extLst>
          </p:cNvPr>
          <p:cNvSpPr>
            <a:spLocks noGrp="1"/>
          </p:cNvSpPr>
          <p:nvPr>
            <p:ph type="sldNum" sz="quarter" idx="12"/>
          </p:nvPr>
        </p:nvSpPr>
        <p:spPr/>
        <p:txBody>
          <a:bodyPr/>
          <a:lstStyle/>
          <a:p>
            <a:fld id="{962E4F61-21FD-45A2-A24D-6311DD04B37C}" type="slidenum">
              <a:rPr lang="ja-JP" altLang="en-US" smtClean="0"/>
              <a:pPr/>
              <a:t>27</a:t>
            </a:fld>
            <a:endParaRPr lang="ja-JP" altLang="en-US"/>
          </a:p>
        </p:txBody>
      </p:sp>
      <p:sp>
        <p:nvSpPr>
          <p:cNvPr id="2" name="テキスト ボックス 1">
            <a:extLst>
              <a:ext uri="{FF2B5EF4-FFF2-40B4-BE49-F238E27FC236}">
                <a16:creationId xmlns:a16="http://schemas.microsoft.com/office/drawing/2014/main" id="{D3DD82D7-74E9-4AF6-B09F-97230CD1B62E}"/>
              </a:ext>
            </a:extLst>
          </p:cNvPr>
          <p:cNvSpPr txBox="1"/>
          <p:nvPr/>
        </p:nvSpPr>
        <p:spPr>
          <a:xfrm>
            <a:off x="6894876" y="3008325"/>
            <a:ext cx="4849835" cy="163121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SCC</a:t>
            </a:r>
            <a:r>
              <a:rPr kumimoji="1" lang="ja-JP" altLang="en-US" sz="2000" dirty="0"/>
              <a:t>・・・強連結成分</a:t>
            </a:r>
            <a:br>
              <a:rPr kumimoji="1" lang="en-US" altLang="ja-JP" sz="2000" dirty="0"/>
            </a:br>
            <a:r>
              <a:rPr kumimoji="1" lang="ja-JP" altLang="en-US" sz="2000" dirty="0"/>
              <a:t>（</a:t>
            </a:r>
            <a:r>
              <a:rPr kumimoji="1" lang="en-US" altLang="ja-JP" sz="2000" dirty="0"/>
              <a:t>Strongly Connected Component</a:t>
            </a:r>
            <a:r>
              <a:rPr kumimoji="1" lang="ja-JP" altLang="en-US" sz="2000" dirty="0"/>
              <a:t>）</a:t>
            </a:r>
            <a:endParaRPr lang="en-US" altLang="ja-JP" sz="2000" dirty="0"/>
          </a:p>
          <a:p>
            <a:pPr marL="342900" indent="-342900">
              <a:buFont typeface="Arial" panose="020B0604020202020204" pitchFamily="34" charset="0"/>
              <a:buChar char="•"/>
            </a:pPr>
            <a:endParaRPr lang="en-US" altLang="ja-JP" sz="2000" dirty="0"/>
          </a:p>
          <a:p>
            <a:pPr marL="342900" indent="-342900">
              <a:buFont typeface="Arial" panose="020B0604020202020204" pitchFamily="34" charset="0"/>
              <a:buChar char="•"/>
            </a:pPr>
            <a:r>
              <a:rPr kumimoji="1" lang="ja-JP" altLang="en-US" sz="2000" dirty="0"/>
              <a:t>「互いに行き来できるグループ」で</a:t>
            </a:r>
            <a:br>
              <a:rPr kumimoji="1" lang="en-US" altLang="ja-JP" sz="2000" dirty="0"/>
            </a:br>
            <a:r>
              <a:rPr kumimoji="1" lang="ja-JP" altLang="en-US" sz="2000" dirty="0"/>
              <a:t>まとまっていることがわかる</a:t>
            </a:r>
          </a:p>
        </p:txBody>
      </p:sp>
      <p:sp>
        <p:nvSpPr>
          <p:cNvPr id="9" name="正方形/長方形 8">
            <a:extLst>
              <a:ext uri="{FF2B5EF4-FFF2-40B4-BE49-F238E27FC236}">
                <a16:creationId xmlns:a16="http://schemas.microsoft.com/office/drawing/2014/main" id="{95BEF081-7075-41B8-8211-D83ADA5E0723}"/>
              </a:ext>
            </a:extLst>
          </p:cNvPr>
          <p:cNvSpPr/>
          <p:nvPr/>
        </p:nvSpPr>
        <p:spPr>
          <a:xfrm>
            <a:off x="3695343" y="1026927"/>
            <a:ext cx="4801314" cy="646331"/>
          </a:xfrm>
          <a:prstGeom prst="rect">
            <a:avLst/>
          </a:prstGeom>
        </p:spPr>
        <p:txBody>
          <a:bodyPr wrap="none">
            <a:spAutoFit/>
          </a:bodyPr>
          <a:lstStyle/>
          <a:p>
            <a:pPr algn="ctr"/>
            <a:r>
              <a:rPr lang="ja-JP" altLang="en-US" sz="3600" b="1" dirty="0">
                <a:solidFill>
                  <a:schemeClr val="tx1">
                    <a:lumMod val="75000"/>
                    <a:lumOff val="25000"/>
                  </a:schemeClr>
                </a:solidFill>
              </a:rPr>
              <a:t>強連結分解のイメージ</a:t>
            </a:r>
            <a:endParaRPr lang="ja-JP" altLang="en-US" sz="3600" dirty="0">
              <a:solidFill>
                <a:schemeClr val="tx1">
                  <a:lumMod val="75000"/>
                  <a:lumOff val="25000"/>
                </a:schemeClr>
              </a:solidFill>
            </a:endParaRPr>
          </a:p>
        </p:txBody>
      </p:sp>
    </p:spTree>
    <p:extLst>
      <p:ext uri="{BB962C8B-B14F-4D97-AF65-F5344CB8AC3E}">
        <p14:creationId xmlns:p14="http://schemas.microsoft.com/office/powerpoint/2010/main" val="31284074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pic>
        <p:nvPicPr>
          <p:cNvPr id="7" name="図 6">
            <a:extLst>
              <a:ext uri="{FF2B5EF4-FFF2-40B4-BE49-F238E27FC236}">
                <a16:creationId xmlns:a16="http://schemas.microsoft.com/office/drawing/2014/main" id="{E5EF9790-FD61-4852-8EDD-C0D473F12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75" y="2193733"/>
            <a:ext cx="5064444" cy="3376296"/>
          </a:xfrm>
          <a:prstGeom prst="rect">
            <a:avLst/>
          </a:prstGeom>
        </p:spPr>
      </p:pic>
      <p:sp>
        <p:nvSpPr>
          <p:cNvPr id="8" name="正方形/長方形 7">
            <a:extLst>
              <a:ext uri="{FF2B5EF4-FFF2-40B4-BE49-F238E27FC236}">
                <a16:creationId xmlns:a16="http://schemas.microsoft.com/office/drawing/2014/main" id="{CE2DE2D1-2202-4E19-AA97-D82628062540}"/>
              </a:ext>
            </a:extLst>
          </p:cNvPr>
          <p:cNvSpPr/>
          <p:nvPr/>
        </p:nvSpPr>
        <p:spPr>
          <a:xfrm>
            <a:off x="2545137" y="1098365"/>
            <a:ext cx="7109640" cy="646331"/>
          </a:xfrm>
          <a:prstGeom prst="rect">
            <a:avLst/>
          </a:prstGeom>
        </p:spPr>
        <p:txBody>
          <a:bodyPr wrap="none">
            <a:spAutoFit/>
          </a:bodyPr>
          <a:lstStyle/>
          <a:p>
            <a:pPr algn="ctr"/>
            <a:r>
              <a:rPr lang="ja-JP" altLang="en-US" sz="3600" b="1" dirty="0">
                <a:solidFill>
                  <a:schemeClr val="tx1">
                    <a:lumMod val="75000"/>
                    <a:lumOff val="25000"/>
                  </a:schemeClr>
                </a:solidFill>
              </a:rPr>
              <a:t>強連結分解を利用したチーム分け</a:t>
            </a:r>
            <a:endParaRPr lang="ja-JP" altLang="en-US" sz="3600" dirty="0">
              <a:solidFill>
                <a:schemeClr val="tx1">
                  <a:lumMod val="75000"/>
                  <a:lumOff val="25000"/>
                </a:schemeClr>
              </a:solidFill>
            </a:endParaRPr>
          </a:p>
        </p:txBody>
      </p:sp>
      <p:sp>
        <p:nvSpPr>
          <p:cNvPr id="3" name="テキスト ボックス 2">
            <a:extLst>
              <a:ext uri="{FF2B5EF4-FFF2-40B4-BE49-F238E27FC236}">
                <a16:creationId xmlns:a16="http://schemas.microsoft.com/office/drawing/2014/main" id="{5EA34FE8-5B20-491F-93EC-302491BF8CF5}"/>
              </a:ext>
            </a:extLst>
          </p:cNvPr>
          <p:cNvSpPr txBox="1"/>
          <p:nvPr/>
        </p:nvSpPr>
        <p:spPr>
          <a:xfrm>
            <a:off x="6096000" y="1812276"/>
            <a:ext cx="5775832" cy="413921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kumimoji="1" lang="ja-JP" altLang="en-US" dirty="0"/>
              <a:t>強連結成分とは「互いに行き来できる範囲」</a:t>
            </a:r>
            <a:endParaRPr kumimoji="1" lang="en-US" altLang="ja-JP" dirty="0"/>
          </a:p>
          <a:p>
            <a:pPr marL="285750" indent="-285750">
              <a:lnSpc>
                <a:spcPct val="250000"/>
              </a:lnSpc>
              <a:buFont typeface="Arial" panose="020B0604020202020204" pitchFamily="34" charset="0"/>
              <a:buChar char="•"/>
            </a:pPr>
            <a:r>
              <a:rPr lang="ja-JP" altLang="en-US" dirty="0"/>
              <a:t>強連結成分の中は、相互フォローや共通の知り合いなどが多くなり、ある意味で「</a:t>
            </a:r>
            <a:r>
              <a:rPr lang="ja-JP" altLang="en-US" dirty="0">
                <a:solidFill>
                  <a:srgbClr val="FF0000"/>
                </a:solidFill>
              </a:rPr>
              <a:t>近しい人たちのグループ</a:t>
            </a:r>
            <a:r>
              <a:rPr lang="ja-JP" altLang="en-US" dirty="0"/>
              <a:t>」と解釈できる</a:t>
            </a:r>
            <a:endParaRPr lang="en-US" altLang="ja-JP" dirty="0"/>
          </a:p>
          <a:p>
            <a:pPr marL="285750" indent="-285750">
              <a:lnSpc>
                <a:spcPct val="250000"/>
              </a:lnSpc>
              <a:buFont typeface="Arial" panose="020B0604020202020204" pitchFamily="34" charset="0"/>
              <a:buChar char="•"/>
            </a:pPr>
            <a:r>
              <a:rPr lang="ja-JP" altLang="en-US" dirty="0"/>
              <a:t>グループの人がばらけるように</a:t>
            </a:r>
            <a:r>
              <a:rPr kumimoji="1" lang="ja-JP" altLang="en-US" dirty="0"/>
              <a:t>チーム分けをすれば、</a:t>
            </a:r>
            <a:br>
              <a:rPr kumimoji="1" lang="en-US" altLang="ja-JP" dirty="0"/>
            </a:br>
            <a:r>
              <a:rPr kumimoji="1" lang="ja-JP" altLang="en-US" dirty="0"/>
              <a:t>近しい人たちを別々のグループに</a:t>
            </a:r>
            <a:r>
              <a:rPr lang="ja-JP" altLang="en-US" dirty="0"/>
              <a:t>分けられる</a:t>
            </a:r>
            <a:endParaRPr kumimoji="1" lang="en-US" altLang="ja-JP" dirty="0"/>
          </a:p>
        </p:txBody>
      </p:sp>
      <p:sp>
        <p:nvSpPr>
          <p:cNvPr id="4" name="スライド番号プレースホルダー 3">
            <a:extLst>
              <a:ext uri="{FF2B5EF4-FFF2-40B4-BE49-F238E27FC236}">
                <a16:creationId xmlns:a16="http://schemas.microsoft.com/office/drawing/2014/main" id="{E1406C4F-C3CD-469B-A136-996296E3B517}"/>
              </a:ext>
            </a:extLst>
          </p:cNvPr>
          <p:cNvSpPr>
            <a:spLocks noGrp="1"/>
          </p:cNvSpPr>
          <p:nvPr>
            <p:ph type="sldNum" sz="quarter" idx="12"/>
          </p:nvPr>
        </p:nvSpPr>
        <p:spPr/>
        <p:txBody>
          <a:bodyPr/>
          <a:lstStyle/>
          <a:p>
            <a:fld id="{962E4F61-21FD-45A2-A24D-6311DD04B37C}" type="slidenum">
              <a:rPr lang="ja-JP" altLang="en-US" smtClean="0"/>
              <a:pPr/>
              <a:t>28</a:t>
            </a:fld>
            <a:endParaRPr lang="ja-JP" altLang="en-US" dirty="0"/>
          </a:p>
        </p:txBody>
      </p:sp>
    </p:spTree>
    <p:extLst>
      <p:ext uri="{BB962C8B-B14F-4D97-AF65-F5344CB8AC3E}">
        <p14:creationId xmlns:p14="http://schemas.microsoft.com/office/powerpoint/2010/main" val="31009721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3164649" cy="584775"/>
          </a:xfrm>
          <a:prstGeom prst="rect">
            <a:avLst/>
          </a:prstGeom>
          <a:noFill/>
        </p:spPr>
        <p:txBody>
          <a:bodyPr wrap="none" rtlCol="0">
            <a:spAutoFit/>
          </a:bodyPr>
          <a:lstStyle/>
          <a:p>
            <a:r>
              <a:rPr lang="en-US" altLang="ja-JP" sz="3200" b="1" dirty="0">
                <a:solidFill>
                  <a:schemeClr val="bg1"/>
                </a:solidFill>
              </a:rPr>
              <a:t>02 Background</a:t>
            </a:r>
          </a:p>
        </p:txBody>
      </p:sp>
      <p:sp>
        <p:nvSpPr>
          <p:cNvPr id="12" name="テキスト ボックス 11">
            <a:extLst>
              <a:ext uri="{FF2B5EF4-FFF2-40B4-BE49-F238E27FC236}">
                <a16:creationId xmlns:a16="http://schemas.microsoft.com/office/drawing/2014/main" id="{F2EFCE2F-8D31-4237-B66E-02582748FAC1}"/>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graphicFrame>
        <p:nvGraphicFramePr>
          <p:cNvPr id="6" name="SmartArt プレースホルダー 5">
            <a:extLst>
              <a:ext uri="{FF2B5EF4-FFF2-40B4-BE49-F238E27FC236}">
                <a16:creationId xmlns:a16="http://schemas.microsoft.com/office/drawing/2014/main" id="{FB7F880F-3476-444D-92E3-729B83F3FCB8}"/>
              </a:ext>
            </a:extLst>
          </p:cNvPr>
          <p:cNvGraphicFramePr>
            <a:graphicFrameLocks noGrp="1"/>
          </p:cNvGraphicFramePr>
          <p:nvPr>
            <p:ph type="dgm" sz="quarter" idx="15"/>
            <p:extLst>
              <p:ext uri="{D42A27DB-BD31-4B8C-83A1-F6EECF244321}">
                <p14:modId xmlns:p14="http://schemas.microsoft.com/office/powerpoint/2010/main" val="2063600061"/>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正方形/長方形 12">
            <a:extLst>
              <a:ext uri="{FF2B5EF4-FFF2-40B4-BE49-F238E27FC236}">
                <a16:creationId xmlns:a16="http://schemas.microsoft.com/office/drawing/2014/main" id="{A9E7C382-4997-4F66-8BED-CDEBD51EA4BC}"/>
              </a:ext>
            </a:extLst>
          </p:cNvPr>
          <p:cNvSpPr/>
          <p:nvPr/>
        </p:nvSpPr>
        <p:spPr>
          <a:xfrm>
            <a:off x="2545151" y="863599"/>
            <a:ext cx="7109639" cy="646331"/>
          </a:xfrm>
          <a:prstGeom prst="rect">
            <a:avLst/>
          </a:prstGeom>
        </p:spPr>
        <p:txBody>
          <a:bodyPr wrap="none">
            <a:spAutoFit/>
          </a:bodyPr>
          <a:lstStyle/>
          <a:p>
            <a:pPr algn="ctr"/>
            <a:r>
              <a:rPr lang="ja-JP" altLang="en-US" sz="3600" b="1" dirty="0">
                <a:solidFill>
                  <a:schemeClr val="tx1">
                    <a:lumMod val="75000"/>
                    <a:lumOff val="25000"/>
                  </a:schemeClr>
                </a:solidFill>
              </a:rPr>
              <a:t>ソフトウェアを開発するきっかけ</a:t>
            </a:r>
            <a:endParaRPr lang="ja-JP" altLang="en-US" sz="3600" dirty="0">
              <a:solidFill>
                <a:schemeClr val="tx1">
                  <a:lumMod val="75000"/>
                  <a:lumOff val="25000"/>
                </a:schemeClr>
              </a:solidFill>
            </a:endParaRPr>
          </a:p>
        </p:txBody>
      </p:sp>
      <p:sp>
        <p:nvSpPr>
          <p:cNvPr id="3" name="スライド番号プレースホルダー 2">
            <a:extLst>
              <a:ext uri="{FF2B5EF4-FFF2-40B4-BE49-F238E27FC236}">
                <a16:creationId xmlns:a16="http://schemas.microsoft.com/office/drawing/2014/main" id="{80675937-AB58-4411-899F-48A4D9BDB272}"/>
              </a:ext>
            </a:extLst>
          </p:cNvPr>
          <p:cNvSpPr>
            <a:spLocks noGrp="1"/>
          </p:cNvSpPr>
          <p:nvPr>
            <p:ph type="sldNum" sz="quarter" idx="12"/>
          </p:nvPr>
        </p:nvSpPr>
        <p:spPr/>
        <p:txBody>
          <a:bodyPr/>
          <a:lstStyle/>
          <a:p>
            <a:fld id="{962E4F61-21FD-45A2-A24D-6311DD04B37C}" type="slidenum">
              <a:rPr lang="ja-JP" altLang="en-US" smtClean="0"/>
              <a:pPr/>
              <a:t>2</a:t>
            </a:fld>
            <a:endParaRPr lang="ja-JP" altLang="en-US"/>
          </a:p>
        </p:txBody>
      </p:sp>
    </p:spTree>
    <p:extLst>
      <p:ext uri="{BB962C8B-B14F-4D97-AF65-F5344CB8AC3E}">
        <p14:creationId xmlns:p14="http://schemas.microsoft.com/office/powerpoint/2010/main" val="2810361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75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6" grpId="0">
        <p:bldAsOne/>
      </p:bldGraphic>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sp>
        <p:nvSpPr>
          <p:cNvPr id="5" name="テキスト ボックス 4">
            <a:extLst>
              <a:ext uri="{FF2B5EF4-FFF2-40B4-BE49-F238E27FC236}">
                <a16:creationId xmlns:a16="http://schemas.microsoft.com/office/drawing/2014/main" id="{E46D83FC-DEA3-42AF-B083-3E554B13B57E}"/>
              </a:ext>
            </a:extLst>
          </p:cNvPr>
          <p:cNvSpPr txBox="1"/>
          <p:nvPr/>
        </p:nvSpPr>
        <p:spPr>
          <a:xfrm>
            <a:off x="1324215" y="2193733"/>
            <a:ext cx="9543569" cy="247292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000" dirty="0"/>
              <a:t>強連結分解をしてグラフ全体を「近しい人のグループ」に分け、</a:t>
            </a:r>
            <a:br>
              <a:rPr lang="en-US" altLang="ja-JP" sz="2000" dirty="0"/>
            </a:br>
            <a:r>
              <a:rPr lang="ja-JP" altLang="en-US" sz="2000" dirty="0"/>
              <a:t>そのグループ内で</a:t>
            </a:r>
            <a:r>
              <a:rPr lang="ja-JP" altLang="en-US" sz="2000" dirty="0">
                <a:solidFill>
                  <a:srgbClr val="FF0000"/>
                </a:solidFill>
              </a:rPr>
              <a:t>ランダムに</a:t>
            </a:r>
            <a:r>
              <a:rPr lang="ja-JP" altLang="en-US" sz="2000" dirty="0"/>
              <a:t>チーム分けをする</a:t>
            </a:r>
            <a:endParaRPr lang="en-US" altLang="ja-JP" sz="2000" dirty="0"/>
          </a:p>
          <a:p>
            <a:pPr marL="342900" indent="-342900">
              <a:lnSpc>
                <a:spcPct val="200000"/>
              </a:lnSpc>
              <a:buFont typeface="Arial" panose="020B0604020202020204" pitchFamily="34" charset="0"/>
              <a:buChar char="•"/>
            </a:pPr>
            <a:r>
              <a:rPr lang="ja-JP" altLang="en-US" sz="2000" dirty="0"/>
              <a:t>ランダムでチーム分けする際に、チーム数を指定できるようにする</a:t>
            </a:r>
            <a:endParaRPr lang="en-US" altLang="ja-JP" sz="2000" dirty="0"/>
          </a:p>
          <a:p>
            <a:pPr marL="800100" lvl="1" indent="-342900">
              <a:lnSpc>
                <a:spcPct val="200000"/>
              </a:lnSpc>
              <a:buFont typeface="Arial" panose="020B0604020202020204" pitchFamily="34" charset="0"/>
              <a:buChar char="•"/>
            </a:pPr>
            <a:r>
              <a:rPr lang="ja-JP" altLang="en-US" sz="2000" dirty="0"/>
              <a:t>乱数の種類を決める（</a:t>
            </a:r>
            <a:r>
              <a:rPr lang="en-US" altLang="ja-JP" sz="2000" dirty="0"/>
              <a:t>0</a:t>
            </a:r>
            <a:r>
              <a:rPr lang="ja-JP" altLang="en-US" sz="2000" dirty="0"/>
              <a:t>から</a:t>
            </a:r>
            <a:r>
              <a:rPr lang="en-US" altLang="ja-JP" sz="2000" dirty="0"/>
              <a:t>3</a:t>
            </a:r>
            <a:r>
              <a:rPr lang="ja-JP" altLang="en-US" sz="2000" dirty="0"/>
              <a:t>までの</a:t>
            </a:r>
            <a:r>
              <a:rPr lang="en-US" altLang="ja-JP" sz="2000" dirty="0"/>
              <a:t>4</a:t>
            </a:r>
            <a:r>
              <a:rPr lang="ja-JP" altLang="en-US" sz="2000" dirty="0"/>
              <a:t>種類など）</a:t>
            </a:r>
            <a:endParaRPr lang="en-US" altLang="ja-JP" sz="2000" dirty="0"/>
          </a:p>
        </p:txBody>
      </p:sp>
      <p:sp>
        <p:nvSpPr>
          <p:cNvPr id="7" name="正方形/長方形 6">
            <a:extLst>
              <a:ext uri="{FF2B5EF4-FFF2-40B4-BE49-F238E27FC236}">
                <a16:creationId xmlns:a16="http://schemas.microsoft.com/office/drawing/2014/main" id="{29B4DA22-4F37-488E-A3A2-FC3782C6D4D9}"/>
              </a:ext>
            </a:extLst>
          </p:cNvPr>
          <p:cNvSpPr/>
          <p:nvPr/>
        </p:nvSpPr>
        <p:spPr>
          <a:xfrm>
            <a:off x="3006803" y="1098365"/>
            <a:ext cx="6186310" cy="646331"/>
          </a:xfrm>
          <a:prstGeom prst="rect">
            <a:avLst/>
          </a:prstGeom>
        </p:spPr>
        <p:txBody>
          <a:bodyPr wrap="none">
            <a:spAutoFit/>
          </a:bodyPr>
          <a:lstStyle/>
          <a:p>
            <a:pPr algn="ctr"/>
            <a:r>
              <a:rPr lang="ja-JP" altLang="en-US" sz="3600" b="1" dirty="0">
                <a:solidFill>
                  <a:schemeClr val="tx1">
                    <a:lumMod val="75000"/>
                    <a:lumOff val="25000"/>
                  </a:schemeClr>
                </a:solidFill>
              </a:rPr>
              <a:t>強連結分解によるチーム分け</a:t>
            </a:r>
            <a:endParaRPr lang="ja-JP" altLang="en-US" sz="3600" dirty="0">
              <a:solidFill>
                <a:schemeClr val="tx1">
                  <a:lumMod val="75000"/>
                  <a:lumOff val="25000"/>
                </a:schemeClr>
              </a:solidFill>
            </a:endParaRPr>
          </a:p>
        </p:txBody>
      </p:sp>
      <p:sp>
        <p:nvSpPr>
          <p:cNvPr id="3" name="スライド番号プレースホルダー 2">
            <a:extLst>
              <a:ext uri="{FF2B5EF4-FFF2-40B4-BE49-F238E27FC236}">
                <a16:creationId xmlns:a16="http://schemas.microsoft.com/office/drawing/2014/main" id="{BA7BC245-0642-41A4-B62C-01FE938FBBA1}"/>
              </a:ext>
            </a:extLst>
          </p:cNvPr>
          <p:cNvSpPr>
            <a:spLocks noGrp="1"/>
          </p:cNvSpPr>
          <p:nvPr>
            <p:ph type="sldNum" sz="quarter" idx="12"/>
          </p:nvPr>
        </p:nvSpPr>
        <p:spPr/>
        <p:txBody>
          <a:bodyPr/>
          <a:lstStyle/>
          <a:p>
            <a:fld id="{962E4F61-21FD-45A2-A24D-6311DD04B37C}" type="slidenum">
              <a:rPr lang="ja-JP" altLang="en-US" smtClean="0"/>
              <a:pPr/>
              <a:t>29</a:t>
            </a:fld>
            <a:endParaRPr lang="ja-JP" altLang="en-US" dirty="0"/>
          </a:p>
        </p:txBody>
      </p:sp>
    </p:spTree>
    <p:extLst>
      <p:ext uri="{BB962C8B-B14F-4D97-AF65-F5344CB8AC3E}">
        <p14:creationId xmlns:p14="http://schemas.microsoft.com/office/powerpoint/2010/main" val="2243096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2545140" y="1098365"/>
            <a:ext cx="7109639" cy="646331"/>
          </a:xfrm>
          <a:prstGeom prst="rect">
            <a:avLst/>
          </a:prstGeom>
        </p:spPr>
        <p:txBody>
          <a:bodyPr wrap="none">
            <a:spAutoFit/>
          </a:bodyPr>
          <a:lstStyle/>
          <a:p>
            <a:pPr algn="ctr"/>
            <a:r>
              <a:rPr lang="ja-JP" altLang="en-US" sz="3600" b="1" dirty="0">
                <a:solidFill>
                  <a:schemeClr val="tx1">
                    <a:lumMod val="75000"/>
                    <a:lumOff val="25000"/>
                  </a:schemeClr>
                </a:solidFill>
              </a:rPr>
              <a:t>強連結分解を利用したチーム分け</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graphicFrame>
        <p:nvGraphicFramePr>
          <p:cNvPr id="7" name="SmartArt プレースホルダー 4">
            <a:extLst>
              <a:ext uri="{FF2B5EF4-FFF2-40B4-BE49-F238E27FC236}">
                <a16:creationId xmlns:a16="http://schemas.microsoft.com/office/drawing/2014/main" id="{38C1E050-02CC-411B-8158-B87221A73274}"/>
              </a:ext>
            </a:extLst>
          </p:cNvPr>
          <p:cNvGraphicFramePr>
            <a:graphicFrameLocks/>
          </p:cNvGraphicFramePr>
          <p:nvPr>
            <p:extLst>
              <p:ext uri="{D42A27DB-BD31-4B8C-83A1-F6EECF244321}">
                <p14:modId xmlns:p14="http://schemas.microsoft.com/office/powerpoint/2010/main" val="1883137331"/>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2AB164C8-88E7-4F72-A877-CE63D5954670}"/>
              </a:ext>
            </a:extLst>
          </p:cNvPr>
          <p:cNvSpPr>
            <a:spLocks noGrp="1"/>
          </p:cNvSpPr>
          <p:nvPr>
            <p:ph type="sldNum" sz="quarter" idx="12"/>
          </p:nvPr>
        </p:nvSpPr>
        <p:spPr/>
        <p:txBody>
          <a:bodyPr/>
          <a:lstStyle/>
          <a:p>
            <a:fld id="{962E4F61-21FD-45A2-A24D-6311DD04B37C}" type="slidenum">
              <a:rPr lang="ja-JP" altLang="en-US" smtClean="0"/>
              <a:pPr/>
              <a:t>30</a:t>
            </a:fld>
            <a:endParaRPr lang="ja-JP" altLang="en-US" dirty="0"/>
          </a:p>
        </p:txBody>
      </p:sp>
    </p:spTree>
    <p:extLst>
      <p:ext uri="{BB962C8B-B14F-4D97-AF65-F5344CB8AC3E}">
        <p14:creationId xmlns:p14="http://schemas.microsoft.com/office/powerpoint/2010/main" val="33236627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7"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006808" y="1098365"/>
            <a:ext cx="6186309" cy="646331"/>
          </a:xfrm>
          <a:prstGeom prst="rect">
            <a:avLst/>
          </a:prstGeom>
        </p:spPr>
        <p:txBody>
          <a:bodyPr wrap="none">
            <a:spAutoFit/>
          </a:bodyPr>
          <a:lstStyle/>
          <a:p>
            <a:pPr algn="ctr"/>
            <a:r>
              <a:rPr lang="ja-JP" altLang="en-US" sz="3600" b="1" dirty="0">
                <a:solidFill>
                  <a:schemeClr val="tx1">
                    <a:lumMod val="75000"/>
                    <a:lumOff val="25000"/>
                  </a:schemeClr>
                </a:solidFill>
              </a:rPr>
              <a:t>強連結分解によるチーム分け</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055919" cy="584775"/>
          </a:xfrm>
          <a:prstGeom prst="rect">
            <a:avLst/>
          </a:prstGeom>
          <a:noFill/>
        </p:spPr>
        <p:txBody>
          <a:bodyPr wrap="none" rtlCol="0">
            <a:spAutoFit/>
          </a:bodyPr>
          <a:lstStyle/>
          <a:p>
            <a:r>
              <a:rPr lang="en-US" altLang="ja-JP" sz="3200" b="1" dirty="0">
                <a:solidFill>
                  <a:schemeClr val="bg1"/>
                </a:solidFill>
              </a:rPr>
              <a:t>08 </a:t>
            </a:r>
            <a:r>
              <a:rPr lang="ja-JP" altLang="en-US" sz="3200" b="1" dirty="0">
                <a:solidFill>
                  <a:schemeClr val="bg1"/>
                </a:solidFill>
              </a:rPr>
              <a:t>グラフ理論の利用</a:t>
            </a:r>
            <a:endParaRPr lang="en-US" altLang="ja-JP" sz="3200" b="1" dirty="0">
              <a:solidFill>
                <a:schemeClr val="bg1"/>
              </a:solidFill>
            </a:endParaRPr>
          </a:p>
        </p:txBody>
      </p:sp>
      <p:sp>
        <p:nvSpPr>
          <p:cNvPr id="5" name="テキスト ボックス 4">
            <a:extLst>
              <a:ext uri="{FF2B5EF4-FFF2-40B4-BE49-F238E27FC236}">
                <a16:creationId xmlns:a16="http://schemas.microsoft.com/office/drawing/2014/main" id="{E46D83FC-DEA3-42AF-B083-3E554B13B57E}"/>
              </a:ext>
            </a:extLst>
          </p:cNvPr>
          <p:cNvSpPr txBox="1"/>
          <p:nvPr/>
        </p:nvSpPr>
        <p:spPr>
          <a:xfrm>
            <a:off x="3567952" y="2581909"/>
            <a:ext cx="5056095" cy="1694182"/>
          </a:xfrm>
          <a:prstGeom prst="rect">
            <a:avLst/>
          </a:prstGeom>
          <a:noFill/>
        </p:spPr>
        <p:txBody>
          <a:bodyPr wrap="square" rtlCol="0">
            <a:spAutoFit/>
          </a:bodyPr>
          <a:lstStyle/>
          <a:p>
            <a:pPr algn="ctr">
              <a:lnSpc>
                <a:spcPct val="200000"/>
              </a:lnSpc>
            </a:pPr>
            <a:r>
              <a:rPr kumimoji="1" lang="ja-JP" altLang="en-US" sz="6000" dirty="0"/>
              <a:t>デモプレイ</a:t>
            </a:r>
            <a:endParaRPr kumimoji="1" lang="en-US" altLang="ja-JP" sz="6000" dirty="0"/>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31</a:t>
            </a:fld>
            <a:endParaRPr lang="ja-JP" altLang="en-US" dirty="0"/>
          </a:p>
        </p:txBody>
      </p:sp>
    </p:spTree>
    <p:extLst>
      <p:ext uri="{BB962C8B-B14F-4D97-AF65-F5344CB8AC3E}">
        <p14:creationId xmlns:p14="http://schemas.microsoft.com/office/powerpoint/2010/main" val="29265158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2004075" cy="584775"/>
          </a:xfrm>
          <a:prstGeom prst="rect">
            <a:avLst/>
          </a:prstGeom>
          <a:noFill/>
        </p:spPr>
        <p:txBody>
          <a:bodyPr wrap="none" rtlCol="0">
            <a:spAutoFit/>
          </a:bodyPr>
          <a:lstStyle/>
          <a:p>
            <a:r>
              <a:rPr lang="en-US" altLang="ja-JP" sz="3200" b="1" dirty="0">
                <a:solidFill>
                  <a:schemeClr val="bg1"/>
                </a:solidFill>
              </a:rPr>
              <a:t>09 </a:t>
            </a:r>
            <a:r>
              <a:rPr lang="ja-JP" altLang="en-US" sz="3200" b="1" dirty="0">
                <a:solidFill>
                  <a:schemeClr val="bg1"/>
                </a:solidFill>
              </a:rPr>
              <a:t>まとめ</a:t>
            </a:r>
            <a:endParaRPr lang="en-US" altLang="ja-JP" sz="3200" b="1" dirty="0">
              <a:solidFill>
                <a:schemeClr val="bg1"/>
              </a:solidFill>
            </a:endParaRPr>
          </a:p>
        </p:txBody>
      </p:sp>
      <p:sp>
        <p:nvSpPr>
          <p:cNvPr id="5" name="テキスト ボックス 4">
            <a:extLst>
              <a:ext uri="{FF2B5EF4-FFF2-40B4-BE49-F238E27FC236}">
                <a16:creationId xmlns:a16="http://schemas.microsoft.com/office/drawing/2014/main" id="{E46D83FC-DEA3-42AF-B083-3E554B13B57E}"/>
              </a:ext>
            </a:extLst>
          </p:cNvPr>
          <p:cNvSpPr txBox="1"/>
          <p:nvPr/>
        </p:nvSpPr>
        <p:spPr>
          <a:xfrm>
            <a:off x="2489716" y="1744696"/>
            <a:ext cx="7212567" cy="370402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ja-JP" sz="2000" dirty="0"/>
              <a:t>SNS</a:t>
            </a:r>
            <a:r>
              <a:rPr lang="ja-JP" altLang="en-US" sz="2000" dirty="0"/>
              <a:t>風のソフトウェアを作成、チーム分け機能に焦点</a:t>
            </a:r>
            <a:endParaRPr lang="en-US" altLang="ja-JP" sz="2000" dirty="0"/>
          </a:p>
          <a:p>
            <a:pPr marL="342900" indent="-342900">
              <a:lnSpc>
                <a:spcPct val="200000"/>
              </a:lnSpc>
              <a:buFont typeface="Arial" panose="020B0604020202020204" pitchFamily="34" charset="0"/>
              <a:buChar char="•"/>
            </a:pPr>
            <a:r>
              <a:rPr lang="ja-JP" altLang="en-US" sz="2000" dirty="0"/>
              <a:t>強連結成分（</a:t>
            </a:r>
            <a:r>
              <a:rPr lang="en-US" altLang="ja-JP" sz="2000" dirty="0"/>
              <a:t>SCC</a:t>
            </a:r>
            <a:r>
              <a:rPr lang="ja-JP" altLang="en-US" sz="2000" dirty="0"/>
              <a:t>）の中でランダムにチーム分け</a:t>
            </a:r>
            <a:br>
              <a:rPr lang="en-US" altLang="ja-JP" sz="2000" dirty="0"/>
            </a:br>
            <a:r>
              <a:rPr lang="ja-JP" altLang="en-US" sz="2000" dirty="0"/>
              <a:t>→近しい人をバラバラのチームに</a:t>
            </a:r>
            <a:endParaRPr lang="en-US" altLang="ja-JP" sz="2000" dirty="0"/>
          </a:p>
          <a:p>
            <a:pPr marL="342900" indent="-342900">
              <a:lnSpc>
                <a:spcPct val="200000"/>
              </a:lnSpc>
              <a:buFont typeface="Arial" panose="020B0604020202020204" pitchFamily="34" charset="0"/>
              <a:buChar char="•"/>
            </a:pPr>
            <a:r>
              <a:rPr lang="ja-JP" altLang="en-US" sz="2000" dirty="0"/>
              <a:t>乱数を使用</a:t>
            </a:r>
            <a:br>
              <a:rPr lang="en-US" altLang="ja-JP" sz="2000" dirty="0"/>
            </a:br>
            <a:r>
              <a:rPr lang="ja-JP" altLang="en-US" sz="2000" dirty="0"/>
              <a:t>→均等な人数でチーム分けが可能に</a:t>
            </a:r>
            <a:endParaRPr lang="en-US" altLang="ja-JP" sz="2000" dirty="0"/>
          </a:p>
          <a:p>
            <a:pPr marL="342900" indent="-342900">
              <a:lnSpc>
                <a:spcPct val="200000"/>
              </a:lnSpc>
              <a:buFont typeface="Arial" panose="020B0604020202020204" pitchFamily="34" charset="0"/>
              <a:buChar char="•"/>
            </a:pPr>
            <a:r>
              <a:rPr lang="ja-JP" altLang="en-US" sz="2000" dirty="0"/>
              <a:t>大規模なネットワークを想定しています</a:t>
            </a:r>
            <a:endParaRPr lang="en-US" altLang="ja-JP" sz="2000" dirty="0"/>
          </a:p>
        </p:txBody>
      </p:sp>
      <p:sp>
        <p:nvSpPr>
          <p:cNvPr id="7" name="正方形/長方形 6">
            <a:extLst>
              <a:ext uri="{FF2B5EF4-FFF2-40B4-BE49-F238E27FC236}">
                <a16:creationId xmlns:a16="http://schemas.microsoft.com/office/drawing/2014/main" id="{29B4DA22-4F37-488E-A3A2-FC3782C6D4D9}"/>
              </a:ext>
            </a:extLst>
          </p:cNvPr>
          <p:cNvSpPr/>
          <p:nvPr/>
        </p:nvSpPr>
        <p:spPr>
          <a:xfrm>
            <a:off x="5315125" y="1098365"/>
            <a:ext cx="1569660" cy="646331"/>
          </a:xfrm>
          <a:prstGeom prst="rect">
            <a:avLst/>
          </a:prstGeom>
        </p:spPr>
        <p:txBody>
          <a:bodyPr wrap="none">
            <a:spAutoFit/>
          </a:bodyPr>
          <a:lstStyle/>
          <a:p>
            <a:pPr algn="ctr"/>
            <a:r>
              <a:rPr lang="ja-JP" altLang="en-US" sz="3600" b="1" dirty="0">
                <a:solidFill>
                  <a:schemeClr val="tx1">
                    <a:lumMod val="75000"/>
                    <a:lumOff val="25000"/>
                  </a:schemeClr>
                </a:solidFill>
              </a:rPr>
              <a:t>まとめ</a:t>
            </a:r>
            <a:endParaRPr lang="ja-JP" altLang="en-US" sz="3600" dirty="0">
              <a:solidFill>
                <a:schemeClr val="tx1">
                  <a:lumMod val="75000"/>
                  <a:lumOff val="25000"/>
                </a:schemeClr>
              </a:solidFill>
            </a:endParaRPr>
          </a:p>
        </p:txBody>
      </p:sp>
      <p:sp>
        <p:nvSpPr>
          <p:cNvPr id="3" name="スライド番号プレースホルダー 2">
            <a:extLst>
              <a:ext uri="{FF2B5EF4-FFF2-40B4-BE49-F238E27FC236}">
                <a16:creationId xmlns:a16="http://schemas.microsoft.com/office/drawing/2014/main" id="{BA7BC245-0642-41A4-B62C-01FE938FBBA1}"/>
              </a:ext>
            </a:extLst>
          </p:cNvPr>
          <p:cNvSpPr>
            <a:spLocks noGrp="1"/>
          </p:cNvSpPr>
          <p:nvPr>
            <p:ph type="sldNum" sz="quarter" idx="12"/>
          </p:nvPr>
        </p:nvSpPr>
        <p:spPr/>
        <p:txBody>
          <a:bodyPr/>
          <a:lstStyle/>
          <a:p>
            <a:fld id="{962E4F61-21FD-45A2-A24D-6311DD04B37C}" type="slidenum">
              <a:rPr lang="ja-JP" altLang="en-US" smtClean="0"/>
              <a:pPr/>
              <a:t>32</a:t>
            </a:fld>
            <a:endParaRPr lang="ja-JP" altLang="en-US" dirty="0"/>
          </a:p>
        </p:txBody>
      </p:sp>
    </p:spTree>
    <p:extLst>
      <p:ext uri="{BB962C8B-B14F-4D97-AF65-F5344CB8AC3E}">
        <p14:creationId xmlns:p14="http://schemas.microsoft.com/office/powerpoint/2010/main" val="323906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002846" y="979927"/>
            <a:ext cx="6186309" cy="646331"/>
          </a:xfrm>
          <a:prstGeom prst="rect">
            <a:avLst/>
          </a:prstGeom>
        </p:spPr>
        <p:txBody>
          <a:bodyPr wrap="none">
            <a:spAutoFit/>
          </a:bodyPr>
          <a:lstStyle/>
          <a:p>
            <a:pPr algn="ctr"/>
            <a:r>
              <a:rPr lang="ja-JP" altLang="en-US" sz="3600" b="1" dirty="0">
                <a:solidFill>
                  <a:schemeClr val="tx1">
                    <a:lumMod val="75000"/>
                    <a:lumOff val="25000"/>
                  </a:schemeClr>
                </a:solidFill>
              </a:rPr>
              <a:t>出力とソースコード（一部）</a:t>
            </a:r>
            <a:endParaRPr lang="ja-JP" altLang="en-US" sz="36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2533922" y="5477963"/>
            <a:ext cx="1980029" cy="400110"/>
          </a:xfrm>
          <a:prstGeom prst="rect">
            <a:avLst/>
          </a:prstGeom>
        </p:spPr>
        <p:txBody>
          <a:bodyPr wrap="none">
            <a:spAutoFit/>
          </a:bodyPr>
          <a:lstStyle/>
          <a:p>
            <a:pPr algn="ctr"/>
            <a:r>
              <a:rPr lang="ja-JP" altLang="en-US" sz="2000" b="1" dirty="0"/>
              <a:t>アカウント作成</a:t>
            </a:r>
            <a:endParaRPr lang="ja-JP" altLang="en-US" sz="20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7421572" y="5477963"/>
            <a:ext cx="2492990" cy="400110"/>
          </a:xfrm>
          <a:prstGeom prst="rect">
            <a:avLst/>
          </a:prstGeom>
        </p:spPr>
        <p:txBody>
          <a:bodyPr wrap="none">
            <a:spAutoFit/>
          </a:bodyPr>
          <a:lstStyle/>
          <a:p>
            <a:pPr algn="ctr"/>
            <a:r>
              <a:rPr lang="ja-JP" altLang="en-US" sz="2000" b="1" dirty="0"/>
              <a:t>点彩色をするコード</a:t>
            </a:r>
            <a:endParaRPr lang="ja-JP" altLang="en-US" sz="20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1768433" cy="584775"/>
          </a:xfrm>
          <a:prstGeom prst="rect">
            <a:avLst/>
          </a:prstGeom>
          <a:noFill/>
        </p:spPr>
        <p:txBody>
          <a:bodyPr wrap="none" rtlCol="0">
            <a:spAutoFit/>
          </a:bodyPr>
          <a:lstStyle/>
          <a:p>
            <a:r>
              <a:rPr lang="en-US" altLang="ja-JP" sz="3200" b="1" dirty="0">
                <a:solidFill>
                  <a:schemeClr val="bg1"/>
                </a:solidFill>
              </a:rPr>
              <a:t>9 </a:t>
            </a:r>
            <a:r>
              <a:rPr lang="ja-JP" altLang="en-US" sz="3200" b="1" dirty="0">
                <a:solidFill>
                  <a:schemeClr val="bg1"/>
                </a:solidFill>
              </a:rPr>
              <a:t>まとめ</a:t>
            </a:r>
            <a:endParaRPr lang="en-US" altLang="ja-JP" sz="3200" b="1" dirty="0">
              <a:solidFill>
                <a:schemeClr val="bg1"/>
              </a:solidFill>
            </a:endParaRPr>
          </a:p>
        </p:txBody>
      </p:sp>
      <p:sp>
        <p:nvSpPr>
          <p:cNvPr id="3" name="スライド番号プレースホルダー 2">
            <a:extLst>
              <a:ext uri="{FF2B5EF4-FFF2-40B4-BE49-F238E27FC236}">
                <a16:creationId xmlns:a16="http://schemas.microsoft.com/office/drawing/2014/main" id="{39B9AE8C-F5D5-4EA2-98D1-8FEDDDBDE795}"/>
              </a:ext>
            </a:extLst>
          </p:cNvPr>
          <p:cNvSpPr>
            <a:spLocks noGrp="1"/>
          </p:cNvSpPr>
          <p:nvPr>
            <p:ph type="sldNum" sz="quarter" idx="12"/>
          </p:nvPr>
        </p:nvSpPr>
        <p:spPr/>
        <p:txBody>
          <a:bodyPr/>
          <a:lstStyle/>
          <a:p>
            <a:fld id="{962E4F61-21FD-45A2-A24D-6311DD04B37C}" type="slidenum">
              <a:rPr lang="ja-JP" altLang="en-US" smtClean="0"/>
              <a:pPr/>
              <a:t>33</a:t>
            </a:fld>
            <a:endParaRPr lang="ja-JP" altLang="en-US" dirty="0"/>
          </a:p>
        </p:txBody>
      </p:sp>
      <p:pic>
        <p:nvPicPr>
          <p:cNvPr id="4" name="図 3">
            <a:extLst>
              <a:ext uri="{FF2B5EF4-FFF2-40B4-BE49-F238E27FC236}">
                <a16:creationId xmlns:a16="http://schemas.microsoft.com/office/drawing/2014/main" id="{49B38E31-D38C-4845-B26D-2981D94189FE}"/>
              </a:ext>
            </a:extLst>
          </p:cNvPr>
          <p:cNvPicPr>
            <a:picLocks noChangeAspect="1"/>
          </p:cNvPicPr>
          <p:nvPr/>
        </p:nvPicPr>
        <p:blipFill>
          <a:blip r:embed="rId3"/>
          <a:stretch>
            <a:fillRect/>
          </a:stretch>
        </p:blipFill>
        <p:spPr>
          <a:xfrm>
            <a:off x="2052118" y="2098936"/>
            <a:ext cx="2943636" cy="2838846"/>
          </a:xfrm>
          <a:prstGeom prst="rect">
            <a:avLst/>
          </a:prstGeom>
        </p:spPr>
      </p:pic>
      <p:pic>
        <p:nvPicPr>
          <p:cNvPr id="6" name="図 5">
            <a:extLst>
              <a:ext uri="{FF2B5EF4-FFF2-40B4-BE49-F238E27FC236}">
                <a16:creationId xmlns:a16="http://schemas.microsoft.com/office/drawing/2014/main" id="{BE0DB970-724F-42F2-86DB-63815FF54963}"/>
              </a:ext>
            </a:extLst>
          </p:cNvPr>
          <p:cNvPicPr>
            <a:picLocks noChangeAspect="1"/>
          </p:cNvPicPr>
          <p:nvPr/>
        </p:nvPicPr>
        <p:blipFill>
          <a:blip r:embed="rId4"/>
          <a:stretch>
            <a:fillRect/>
          </a:stretch>
        </p:blipFill>
        <p:spPr>
          <a:xfrm>
            <a:off x="6260044" y="1678521"/>
            <a:ext cx="4816045" cy="3679675"/>
          </a:xfrm>
          <a:prstGeom prst="rect">
            <a:avLst/>
          </a:prstGeom>
        </p:spPr>
      </p:pic>
    </p:spTree>
    <p:extLst>
      <p:ext uri="{BB962C8B-B14F-4D97-AF65-F5344CB8AC3E}">
        <p14:creationId xmlns:p14="http://schemas.microsoft.com/office/powerpoint/2010/main" val="23819988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1768433" cy="584775"/>
          </a:xfrm>
          <a:prstGeom prst="rect">
            <a:avLst/>
          </a:prstGeom>
          <a:noFill/>
        </p:spPr>
        <p:txBody>
          <a:bodyPr wrap="none" rtlCol="0">
            <a:spAutoFit/>
          </a:bodyPr>
          <a:lstStyle/>
          <a:p>
            <a:r>
              <a:rPr lang="en-US" altLang="ja-JP" sz="3200" b="1" dirty="0">
                <a:solidFill>
                  <a:schemeClr val="bg1"/>
                </a:solidFill>
              </a:rPr>
              <a:t>9 </a:t>
            </a:r>
            <a:r>
              <a:rPr lang="ja-JP" altLang="en-US" sz="3200" b="1" dirty="0">
                <a:solidFill>
                  <a:schemeClr val="bg1"/>
                </a:solidFill>
              </a:rPr>
              <a:t>まとめ</a:t>
            </a:r>
            <a:endParaRPr lang="en-US" altLang="ja-JP" sz="3200" b="1" dirty="0">
              <a:solidFill>
                <a:schemeClr val="bg1"/>
              </a:solidFill>
            </a:endParaRPr>
          </a:p>
        </p:txBody>
      </p:sp>
      <p:graphicFrame>
        <p:nvGraphicFramePr>
          <p:cNvPr id="5" name="SmartArt プレースホルダー 4">
            <a:extLst>
              <a:ext uri="{FF2B5EF4-FFF2-40B4-BE49-F238E27FC236}">
                <a16:creationId xmlns:a16="http://schemas.microsoft.com/office/drawing/2014/main" id="{0B624715-7AEA-4AA7-9025-11B0BE0682C4}"/>
              </a:ext>
            </a:extLst>
          </p:cNvPr>
          <p:cNvGraphicFramePr>
            <a:graphicFrameLocks noGrp="1"/>
          </p:cNvGraphicFramePr>
          <p:nvPr>
            <p:ph type="dgm" sz="quarter" idx="15"/>
            <p:extLst>
              <p:ext uri="{D42A27DB-BD31-4B8C-83A1-F6EECF244321}">
                <p14:modId xmlns:p14="http://schemas.microsoft.com/office/powerpoint/2010/main" val="467142607"/>
              </p:ext>
            </p:extLst>
          </p:nvPr>
        </p:nvGraphicFramePr>
        <p:xfrm>
          <a:off x="1141412" y="906716"/>
          <a:ext cx="9909175" cy="5109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3B7EA46F-6905-45E6-BD42-E1B207FCEE9D}"/>
              </a:ext>
            </a:extLst>
          </p:cNvPr>
          <p:cNvSpPr>
            <a:spLocks noGrp="1"/>
          </p:cNvSpPr>
          <p:nvPr>
            <p:ph type="sldNum" sz="quarter" idx="12"/>
          </p:nvPr>
        </p:nvSpPr>
        <p:spPr/>
        <p:txBody>
          <a:bodyPr/>
          <a:lstStyle/>
          <a:p>
            <a:fld id="{962E4F61-21FD-45A2-A24D-6311DD04B37C}" type="slidenum">
              <a:rPr lang="ja-JP" altLang="en-US" smtClean="0"/>
              <a:pPr/>
              <a:t>34</a:t>
            </a:fld>
            <a:endParaRPr lang="ja-JP" altLang="en-US"/>
          </a:p>
        </p:txBody>
      </p:sp>
    </p:spTree>
    <p:extLst>
      <p:ext uri="{BB962C8B-B14F-4D97-AF65-F5344CB8AC3E}">
        <p14:creationId xmlns:p14="http://schemas.microsoft.com/office/powerpoint/2010/main" val="7574317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0007475-7C1D-4AA6-ACA8-AAF4173CE4EB}"/>
              </a:ext>
            </a:extLst>
          </p:cNvPr>
          <p:cNvSpPr>
            <a:spLocks noGrp="1"/>
          </p:cNvSpPr>
          <p:nvPr>
            <p:ph type="sldNum" sz="quarter" idx="12"/>
          </p:nvPr>
        </p:nvSpPr>
        <p:spPr/>
        <p:txBody>
          <a:bodyPr/>
          <a:lstStyle/>
          <a:p>
            <a:fld id="{962E4F61-21FD-45A2-A24D-6311DD04B37C}" type="slidenum">
              <a:rPr lang="ja-JP" altLang="en-US" smtClean="0"/>
              <a:pPr/>
              <a:t>35</a:t>
            </a:fld>
            <a:endParaRPr lang="ja-JP" altLang="en-US"/>
          </a:p>
        </p:txBody>
      </p:sp>
      <p:sp>
        <p:nvSpPr>
          <p:cNvPr id="3" name="テキスト ボックス 2">
            <a:extLst>
              <a:ext uri="{FF2B5EF4-FFF2-40B4-BE49-F238E27FC236}">
                <a16:creationId xmlns:a16="http://schemas.microsoft.com/office/drawing/2014/main" id="{DA15F514-DD17-4C07-BEED-8EEFF3E7C68B}"/>
              </a:ext>
            </a:extLst>
          </p:cNvPr>
          <p:cNvSpPr txBox="1"/>
          <p:nvPr/>
        </p:nvSpPr>
        <p:spPr>
          <a:xfrm>
            <a:off x="1877616" y="2423670"/>
            <a:ext cx="8436768" cy="646331"/>
          </a:xfrm>
          <a:prstGeom prst="rect">
            <a:avLst/>
          </a:prstGeom>
          <a:noFill/>
        </p:spPr>
        <p:txBody>
          <a:bodyPr wrap="square" rtlCol="0">
            <a:spAutoFit/>
          </a:bodyPr>
          <a:lstStyle/>
          <a:p>
            <a:r>
              <a:rPr lang="en-US" altLang="ja-JP" sz="3600" dirty="0"/>
              <a:t>SNS</a:t>
            </a:r>
            <a:r>
              <a:rPr lang="ja-JP" altLang="en-US" sz="3600" dirty="0"/>
              <a:t>を完全再現できなかったので・・・</a:t>
            </a:r>
            <a:endParaRPr lang="en-US" altLang="ja-JP" sz="3600" dirty="0"/>
          </a:p>
        </p:txBody>
      </p:sp>
      <p:sp>
        <p:nvSpPr>
          <p:cNvPr id="4" name="テキスト ボックス 3">
            <a:extLst>
              <a:ext uri="{FF2B5EF4-FFF2-40B4-BE49-F238E27FC236}">
                <a16:creationId xmlns:a16="http://schemas.microsoft.com/office/drawing/2014/main" id="{6731BD49-B543-44C2-B1B0-B7ED85A82F5D}"/>
              </a:ext>
            </a:extLst>
          </p:cNvPr>
          <p:cNvSpPr txBox="1"/>
          <p:nvPr/>
        </p:nvSpPr>
        <p:spPr>
          <a:xfrm>
            <a:off x="2118331" y="3788000"/>
            <a:ext cx="7955338" cy="646331"/>
          </a:xfrm>
          <a:prstGeom prst="rect">
            <a:avLst/>
          </a:prstGeom>
          <a:noFill/>
        </p:spPr>
        <p:txBody>
          <a:bodyPr wrap="square" rtlCol="0">
            <a:spAutoFit/>
          </a:bodyPr>
          <a:lstStyle/>
          <a:p>
            <a:r>
              <a:rPr lang="ja-JP" altLang="en-US" sz="3600" dirty="0"/>
              <a:t>もう一つソフトウェアを作りました！</a:t>
            </a:r>
            <a:endParaRPr lang="en-US" altLang="ja-JP" sz="3600" dirty="0"/>
          </a:p>
        </p:txBody>
      </p:sp>
    </p:spTree>
    <p:extLst>
      <p:ext uri="{BB962C8B-B14F-4D97-AF65-F5344CB8AC3E}">
        <p14:creationId xmlns:p14="http://schemas.microsoft.com/office/powerpoint/2010/main" val="301495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797892" y="1098365"/>
            <a:ext cx="4604146" cy="646331"/>
          </a:xfrm>
          <a:prstGeom prst="rect">
            <a:avLst/>
          </a:prstGeom>
        </p:spPr>
        <p:txBody>
          <a:bodyPr wrap="none">
            <a:spAutoFit/>
          </a:bodyPr>
          <a:lstStyle/>
          <a:p>
            <a:pPr algn="ctr"/>
            <a:r>
              <a:rPr lang="en-US" altLang="ja-JP" sz="3600" b="1" dirty="0">
                <a:solidFill>
                  <a:schemeClr val="tx1">
                    <a:lumMod val="75000"/>
                    <a:lumOff val="25000"/>
                  </a:schemeClr>
                </a:solidFill>
              </a:rPr>
              <a:t>2</a:t>
            </a:r>
            <a:r>
              <a:rPr lang="ja-JP" altLang="en-US" sz="3600" b="1" dirty="0">
                <a:solidFill>
                  <a:schemeClr val="tx1">
                    <a:lumMod val="75000"/>
                    <a:lumOff val="25000"/>
                  </a:schemeClr>
                </a:solidFill>
              </a:rPr>
              <a:t>つ目のソフトウェア</a:t>
            </a:r>
            <a:endParaRPr lang="en-US" altLang="ja-JP" sz="3600" b="1"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3645550" cy="584775"/>
          </a:xfrm>
          <a:prstGeom prst="rect">
            <a:avLst/>
          </a:prstGeom>
          <a:noFill/>
        </p:spPr>
        <p:txBody>
          <a:bodyPr wrap="none" rtlCol="0">
            <a:spAutoFit/>
          </a:bodyPr>
          <a:lstStyle/>
          <a:p>
            <a:r>
              <a:rPr lang="en-US" altLang="ja-JP" sz="3200" b="1" dirty="0">
                <a:solidFill>
                  <a:schemeClr val="bg1"/>
                </a:solidFill>
              </a:rPr>
              <a:t>10 </a:t>
            </a:r>
            <a:r>
              <a:rPr lang="ja-JP" altLang="en-US" sz="3200" b="1" dirty="0">
                <a:solidFill>
                  <a:schemeClr val="bg1"/>
                </a:solidFill>
              </a:rPr>
              <a:t>つながり発見機</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4367941" y="1744696"/>
            <a:ext cx="3456117" cy="1053430"/>
          </a:xfrm>
          <a:prstGeom prst="rect">
            <a:avLst/>
          </a:prstGeom>
          <a:noFill/>
        </p:spPr>
        <p:txBody>
          <a:bodyPr wrap="square" rtlCol="0">
            <a:spAutoFit/>
          </a:bodyPr>
          <a:lstStyle/>
          <a:p>
            <a:pPr>
              <a:lnSpc>
                <a:spcPct val="200000"/>
              </a:lnSpc>
            </a:pPr>
            <a:r>
              <a:rPr lang="ja-JP" altLang="en-US" sz="3600" dirty="0"/>
              <a:t>つながり発見機</a:t>
            </a:r>
            <a:endParaRPr lang="en-US" altLang="ja-JP" sz="3600" dirty="0"/>
          </a:p>
        </p:txBody>
      </p:sp>
      <p:sp>
        <p:nvSpPr>
          <p:cNvPr id="4" name="スライド番号プレースホルダー 3">
            <a:extLst>
              <a:ext uri="{FF2B5EF4-FFF2-40B4-BE49-F238E27FC236}">
                <a16:creationId xmlns:a16="http://schemas.microsoft.com/office/drawing/2014/main" id="{F46B6286-94EA-4DF3-AFB2-041110990A19}"/>
              </a:ext>
            </a:extLst>
          </p:cNvPr>
          <p:cNvSpPr>
            <a:spLocks noGrp="1"/>
          </p:cNvSpPr>
          <p:nvPr>
            <p:ph type="sldNum" sz="quarter" idx="12"/>
          </p:nvPr>
        </p:nvSpPr>
        <p:spPr/>
        <p:txBody>
          <a:bodyPr/>
          <a:lstStyle/>
          <a:p>
            <a:fld id="{962E4F61-21FD-45A2-A24D-6311DD04B37C}" type="slidenum">
              <a:rPr lang="ja-JP" altLang="en-US" smtClean="0"/>
              <a:pPr/>
              <a:t>36</a:t>
            </a:fld>
            <a:endParaRPr lang="ja-JP" altLang="en-US" dirty="0"/>
          </a:p>
        </p:txBody>
      </p:sp>
      <p:pic>
        <p:nvPicPr>
          <p:cNvPr id="1026" name="Picture 2" descr="斜に構える人のイラスト（男性）">
            <a:extLst>
              <a:ext uri="{FF2B5EF4-FFF2-40B4-BE49-F238E27FC236}">
                <a16:creationId xmlns:a16="http://schemas.microsoft.com/office/drawing/2014/main" id="{A6BBCBAA-42CC-4C18-AD8D-77BAD0560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394" y="4427673"/>
            <a:ext cx="1204913" cy="1384957"/>
          </a:xfrm>
          <a:prstGeom prst="rect">
            <a:avLst/>
          </a:prstGeom>
          <a:noFill/>
          <a:extLst>
            <a:ext uri="{909E8E84-426E-40DD-AFC4-6F175D3DCCD1}">
              <a14:hiddenFill xmlns:a14="http://schemas.microsoft.com/office/drawing/2010/main">
                <a:solidFill>
                  <a:srgbClr val="FFFFFF"/>
                </a:solidFill>
              </a14:hiddenFill>
            </a:ext>
          </a:extLst>
        </p:spPr>
      </p:pic>
      <p:sp>
        <p:nvSpPr>
          <p:cNvPr id="3" name="吹き出し: 円形 2">
            <a:extLst>
              <a:ext uri="{FF2B5EF4-FFF2-40B4-BE49-F238E27FC236}">
                <a16:creationId xmlns:a16="http://schemas.microsoft.com/office/drawing/2014/main" id="{28E00C73-0CBD-4B43-8608-31CAF8CCAC7D}"/>
              </a:ext>
            </a:extLst>
          </p:cNvPr>
          <p:cNvSpPr/>
          <p:nvPr/>
        </p:nvSpPr>
        <p:spPr>
          <a:xfrm>
            <a:off x="8500591" y="3236119"/>
            <a:ext cx="1893094" cy="1050131"/>
          </a:xfrm>
          <a:prstGeom prst="wedgeEllipseCallout">
            <a:avLst>
              <a:gd name="adj1" fmla="val 86336"/>
              <a:gd name="adj2" fmla="val 11624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何だよそれ</a:t>
            </a:r>
          </a:p>
        </p:txBody>
      </p:sp>
      <p:sp>
        <p:nvSpPr>
          <p:cNvPr id="10" name="テキスト ボックス 9">
            <a:extLst>
              <a:ext uri="{FF2B5EF4-FFF2-40B4-BE49-F238E27FC236}">
                <a16:creationId xmlns:a16="http://schemas.microsoft.com/office/drawing/2014/main" id="{668D8A44-0C36-4490-B203-E8B6485AB663}"/>
              </a:ext>
            </a:extLst>
          </p:cNvPr>
          <p:cNvSpPr txBox="1"/>
          <p:nvPr/>
        </p:nvSpPr>
        <p:spPr>
          <a:xfrm>
            <a:off x="934982" y="3435440"/>
            <a:ext cx="7314021" cy="1701620"/>
          </a:xfrm>
          <a:prstGeom prst="rect">
            <a:avLst/>
          </a:prstGeom>
          <a:noFill/>
        </p:spPr>
        <p:txBody>
          <a:bodyPr wrap="square" rtlCol="0">
            <a:spAutoFit/>
          </a:bodyPr>
          <a:lstStyle/>
          <a:p>
            <a:pPr>
              <a:lnSpc>
                <a:spcPct val="200000"/>
              </a:lnSpc>
            </a:pPr>
            <a:r>
              <a:rPr lang="en-US" altLang="ja-JP" sz="2800" dirty="0"/>
              <a:t>A</a:t>
            </a:r>
            <a:r>
              <a:rPr lang="ja-JP" altLang="en-US" sz="2800" dirty="0"/>
              <a:t>：ある基準に基づいて作成された「人物相関図」からつながりを発見・抽出できます</a:t>
            </a:r>
            <a:endParaRPr lang="en-US" altLang="ja-JP" sz="2800" dirty="0"/>
          </a:p>
        </p:txBody>
      </p:sp>
    </p:spTree>
    <p:extLst>
      <p:ext uri="{BB962C8B-B14F-4D97-AF65-F5344CB8AC3E}">
        <p14:creationId xmlns:p14="http://schemas.microsoft.com/office/powerpoint/2010/main" val="4628699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 grpId="0"/>
      <p:bldP spid="3"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668D8A44-0C36-4490-B203-E8B6485AB663}"/>
              </a:ext>
            </a:extLst>
          </p:cNvPr>
          <p:cNvSpPr txBox="1"/>
          <p:nvPr/>
        </p:nvSpPr>
        <p:spPr>
          <a:xfrm>
            <a:off x="2032691" y="2164953"/>
            <a:ext cx="8126617" cy="839845"/>
          </a:xfrm>
          <a:prstGeom prst="rect">
            <a:avLst/>
          </a:prstGeom>
          <a:noFill/>
        </p:spPr>
        <p:txBody>
          <a:bodyPr wrap="square" rtlCol="0">
            <a:spAutoFit/>
          </a:bodyPr>
          <a:lstStyle/>
          <a:p>
            <a:pPr algn="ctr">
              <a:lnSpc>
                <a:spcPct val="200000"/>
              </a:lnSpc>
            </a:pPr>
            <a:r>
              <a:rPr lang="en-US" altLang="ja-JP" sz="2800" dirty="0"/>
              <a:t>SNS</a:t>
            </a:r>
            <a:r>
              <a:rPr lang="ja-JP" altLang="en-US" sz="2800" dirty="0"/>
              <a:t>：ユーザーの関係をバラバラにしていた</a:t>
            </a:r>
            <a:endParaRPr lang="en-US" altLang="ja-JP" sz="28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3645550" cy="584775"/>
          </a:xfrm>
          <a:prstGeom prst="rect">
            <a:avLst/>
          </a:prstGeom>
          <a:noFill/>
        </p:spPr>
        <p:txBody>
          <a:bodyPr wrap="none" rtlCol="0">
            <a:spAutoFit/>
          </a:bodyPr>
          <a:lstStyle/>
          <a:p>
            <a:r>
              <a:rPr lang="en-US" altLang="ja-JP" sz="3200" b="1" dirty="0">
                <a:solidFill>
                  <a:schemeClr val="bg1"/>
                </a:solidFill>
              </a:rPr>
              <a:t>10 </a:t>
            </a:r>
            <a:r>
              <a:rPr lang="ja-JP" altLang="en-US" sz="3200" b="1" dirty="0">
                <a:solidFill>
                  <a:schemeClr val="bg1"/>
                </a:solidFill>
              </a:rPr>
              <a:t>つながり発見機</a:t>
            </a:r>
            <a:endParaRPr lang="en-US" altLang="ja-JP" sz="3200" b="1" dirty="0">
              <a:solidFill>
                <a:schemeClr val="bg1"/>
              </a:solidFill>
            </a:endParaRPr>
          </a:p>
        </p:txBody>
      </p:sp>
      <p:sp>
        <p:nvSpPr>
          <p:cNvPr id="4" name="スライド番号プレースホルダー 3">
            <a:extLst>
              <a:ext uri="{FF2B5EF4-FFF2-40B4-BE49-F238E27FC236}">
                <a16:creationId xmlns:a16="http://schemas.microsoft.com/office/drawing/2014/main" id="{F46B6286-94EA-4DF3-AFB2-041110990A19}"/>
              </a:ext>
            </a:extLst>
          </p:cNvPr>
          <p:cNvSpPr>
            <a:spLocks noGrp="1"/>
          </p:cNvSpPr>
          <p:nvPr>
            <p:ph type="sldNum" sz="quarter" idx="12"/>
          </p:nvPr>
        </p:nvSpPr>
        <p:spPr/>
        <p:txBody>
          <a:bodyPr/>
          <a:lstStyle/>
          <a:p>
            <a:fld id="{962E4F61-21FD-45A2-A24D-6311DD04B37C}" type="slidenum">
              <a:rPr lang="ja-JP" altLang="en-US" smtClean="0"/>
              <a:pPr/>
              <a:t>37</a:t>
            </a:fld>
            <a:endParaRPr lang="ja-JP" altLang="en-US" dirty="0"/>
          </a:p>
        </p:txBody>
      </p:sp>
      <p:sp>
        <p:nvSpPr>
          <p:cNvPr id="5" name="矢印: 下 4">
            <a:extLst>
              <a:ext uri="{FF2B5EF4-FFF2-40B4-BE49-F238E27FC236}">
                <a16:creationId xmlns:a16="http://schemas.microsoft.com/office/drawing/2014/main" id="{6490BF72-3358-49A3-BD3B-036821F86D60}"/>
              </a:ext>
            </a:extLst>
          </p:cNvPr>
          <p:cNvSpPr/>
          <p:nvPr/>
        </p:nvSpPr>
        <p:spPr>
          <a:xfrm>
            <a:off x="5549502" y="3003738"/>
            <a:ext cx="1092993" cy="1214438"/>
          </a:xfrm>
          <a:prstGeom prst="down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8B82E2E-A3E5-45C8-B8F9-74D49F5D29FB}"/>
              </a:ext>
            </a:extLst>
          </p:cNvPr>
          <p:cNvSpPr txBox="1"/>
          <p:nvPr/>
        </p:nvSpPr>
        <p:spPr>
          <a:xfrm>
            <a:off x="2032690" y="3003738"/>
            <a:ext cx="8126616" cy="2563394"/>
          </a:xfrm>
          <a:prstGeom prst="rect">
            <a:avLst/>
          </a:prstGeom>
          <a:noFill/>
        </p:spPr>
        <p:txBody>
          <a:bodyPr wrap="square" rtlCol="0">
            <a:spAutoFit/>
          </a:bodyPr>
          <a:lstStyle/>
          <a:p>
            <a:pPr algn="ctr">
              <a:lnSpc>
                <a:spcPct val="200000"/>
              </a:lnSpc>
            </a:pPr>
            <a:r>
              <a:rPr lang="ja-JP" altLang="en-US" sz="2800" b="1" dirty="0"/>
              <a:t>逆転の発想</a:t>
            </a:r>
            <a:endParaRPr lang="en-US" altLang="ja-JP" sz="2800" dirty="0"/>
          </a:p>
          <a:p>
            <a:pPr algn="ctr">
              <a:lnSpc>
                <a:spcPct val="200000"/>
              </a:lnSpc>
            </a:pPr>
            <a:r>
              <a:rPr lang="ja-JP" altLang="en-US" sz="2800" dirty="0"/>
              <a:t>今回：関係の深い人たちをまとめてみよう</a:t>
            </a:r>
            <a:endParaRPr lang="en-US" altLang="ja-JP" sz="2800" dirty="0"/>
          </a:p>
          <a:p>
            <a:pPr marL="1700213">
              <a:lnSpc>
                <a:spcPct val="200000"/>
              </a:lnSpc>
            </a:pPr>
            <a:r>
              <a:rPr lang="ja-JP" altLang="en-US" sz="2800" dirty="0"/>
              <a:t>グラフ理論：強連結分解</a:t>
            </a:r>
            <a:endParaRPr lang="en-US" altLang="ja-JP" sz="2800" dirty="0"/>
          </a:p>
        </p:txBody>
      </p:sp>
      <p:sp>
        <p:nvSpPr>
          <p:cNvPr id="9" name="正方形/長方形 8">
            <a:extLst>
              <a:ext uri="{FF2B5EF4-FFF2-40B4-BE49-F238E27FC236}">
                <a16:creationId xmlns:a16="http://schemas.microsoft.com/office/drawing/2014/main" id="{FCB3A44C-E214-4296-83AF-A8331F9EB632}"/>
              </a:ext>
            </a:extLst>
          </p:cNvPr>
          <p:cNvSpPr/>
          <p:nvPr/>
        </p:nvSpPr>
        <p:spPr>
          <a:xfrm>
            <a:off x="2545151" y="863599"/>
            <a:ext cx="7109639" cy="646331"/>
          </a:xfrm>
          <a:prstGeom prst="rect">
            <a:avLst/>
          </a:prstGeom>
        </p:spPr>
        <p:txBody>
          <a:bodyPr wrap="none">
            <a:spAutoFit/>
          </a:bodyPr>
          <a:lstStyle/>
          <a:p>
            <a:pPr algn="ctr"/>
            <a:r>
              <a:rPr lang="ja-JP" altLang="en-US" sz="3600" b="1" dirty="0">
                <a:solidFill>
                  <a:schemeClr val="tx1">
                    <a:lumMod val="75000"/>
                    <a:lumOff val="25000"/>
                  </a:schemeClr>
                </a:solidFill>
              </a:rPr>
              <a:t>ソフトウェアを開発するきっかけ</a:t>
            </a:r>
            <a:endParaRPr lang="ja-JP" altLang="en-US" sz="3600" dirty="0">
              <a:solidFill>
                <a:schemeClr val="tx1">
                  <a:lumMod val="75000"/>
                  <a:lumOff val="25000"/>
                </a:schemeClr>
              </a:solidFill>
            </a:endParaRPr>
          </a:p>
        </p:txBody>
      </p:sp>
    </p:spTree>
    <p:extLst>
      <p:ext uri="{BB962C8B-B14F-4D97-AF65-F5344CB8AC3E}">
        <p14:creationId xmlns:p14="http://schemas.microsoft.com/office/powerpoint/2010/main" val="11388699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3"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876656" cy="584775"/>
          </a:xfrm>
          <a:prstGeom prst="rect">
            <a:avLst/>
          </a:prstGeom>
          <a:noFill/>
        </p:spPr>
        <p:txBody>
          <a:bodyPr wrap="none" rtlCol="0">
            <a:spAutoFit/>
          </a:bodyPr>
          <a:lstStyle/>
          <a:p>
            <a:r>
              <a:rPr lang="en-US" altLang="ja-JP" sz="3200" b="1" dirty="0">
                <a:solidFill>
                  <a:schemeClr val="bg1"/>
                </a:solidFill>
              </a:rPr>
              <a:t>11 </a:t>
            </a:r>
            <a:r>
              <a:rPr lang="ja-JP" altLang="en-US" sz="3200" b="1" dirty="0">
                <a:solidFill>
                  <a:schemeClr val="bg1"/>
                </a:solidFill>
              </a:rPr>
              <a:t>つながり発見機の概要</a:t>
            </a:r>
            <a:endParaRPr lang="en-US" altLang="ja-JP" sz="3200" b="1" dirty="0">
              <a:solidFill>
                <a:schemeClr val="bg1"/>
              </a:solidFill>
            </a:endParaRPr>
          </a:p>
        </p:txBody>
      </p:sp>
      <p:graphicFrame>
        <p:nvGraphicFramePr>
          <p:cNvPr id="11" name="図表 10">
            <a:extLst>
              <a:ext uri="{FF2B5EF4-FFF2-40B4-BE49-F238E27FC236}">
                <a16:creationId xmlns:a16="http://schemas.microsoft.com/office/drawing/2014/main" id="{52C9C8E8-FB7D-48F9-B04E-2D767728051D}"/>
              </a:ext>
            </a:extLst>
          </p:cNvPr>
          <p:cNvGraphicFramePr/>
          <p:nvPr>
            <p:extLst>
              <p:ext uri="{D42A27DB-BD31-4B8C-83A1-F6EECF244321}">
                <p14:modId xmlns:p14="http://schemas.microsoft.com/office/powerpoint/2010/main" val="2951195893"/>
              </p:ext>
            </p:extLst>
          </p:nvPr>
        </p:nvGraphicFramePr>
        <p:xfrm>
          <a:off x="1115906" y="2118061"/>
          <a:ext cx="9960187" cy="3641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571D72FD-2A39-495A-A519-47568933F1A1}"/>
              </a:ext>
            </a:extLst>
          </p:cNvPr>
          <p:cNvSpPr>
            <a:spLocks noGrp="1"/>
          </p:cNvSpPr>
          <p:nvPr>
            <p:ph type="sldNum" sz="quarter" idx="12"/>
          </p:nvPr>
        </p:nvSpPr>
        <p:spPr/>
        <p:txBody>
          <a:bodyPr/>
          <a:lstStyle/>
          <a:p>
            <a:fld id="{962E4F61-21FD-45A2-A24D-6311DD04B37C}" type="slidenum">
              <a:rPr lang="ja-JP" altLang="en-US" smtClean="0"/>
              <a:pPr/>
              <a:t>38</a:t>
            </a:fld>
            <a:endParaRPr lang="ja-JP" altLang="en-US"/>
          </a:p>
        </p:txBody>
      </p:sp>
      <p:sp>
        <p:nvSpPr>
          <p:cNvPr id="6" name="正方形/長方形 5">
            <a:extLst>
              <a:ext uri="{FF2B5EF4-FFF2-40B4-BE49-F238E27FC236}">
                <a16:creationId xmlns:a16="http://schemas.microsoft.com/office/drawing/2014/main" id="{3BCFEF40-337B-4C7D-8D73-0864ED9CFE55}"/>
              </a:ext>
            </a:extLst>
          </p:cNvPr>
          <p:cNvSpPr/>
          <p:nvPr/>
        </p:nvSpPr>
        <p:spPr>
          <a:xfrm>
            <a:off x="4853469" y="1098365"/>
            <a:ext cx="2492990" cy="646331"/>
          </a:xfrm>
          <a:prstGeom prst="rect">
            <a:avLst/>
          </a:prstGeom>
        </p:spPr>
        <p:txBody>
          <a:bodyPr wrap="none">
            <a:spAutoFit/>
          </a:bodyPr>
          <a:lstStyle/>
          <a:p>
            <a:pPr algn="ctr"/>
            <a:r>
              <a:rPr lang="ja-JP" altLang="en-US" sz="3600" b="1" dirty="0">
                <a:solidFill>
                  <a:schemeClr val="tx1">
                    <a:lumMod val="75000"/>
                    <a:lumOff val="25000"/>
                  </a:schemeClr>
                </a:solidFill>
              </a:rPr>
              <a:t>コンセプト</a:t>
            </a:r>
            <a:endParaRPr lang="en-US" altLang="ja-JP" sz="3600" b="1" dirty="0">
              <a:solidFill>
                <a:schemeClr val="tx1">
                  <a:lumMod val="75000"/>
                  <a:lumOff val="25000"/>
                </a:schemeClr>
              </a:solidFill>
            </a:endParaRPr>
          </a:p>
        </p:txBody>
      </p:sp>
    </p:spTree>
    <p:extLst>
      <p:ext uri="{BB962C8B-B14F-4D97-AF65-F5344CB8AC3E}">
        <p14:creationId xmlns:p14="http://schemas.microsoft.com/office/powerpoint/2010/main" val="5562349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1" grpId="0">
        <p:bldAsOne/>
      </p:bldGraphic>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3164649" cy="584775"/>
          </a:xfrm>
          <a:prstGeom prst="rect">
            <a:avLst/>
          </a:prstGeom>
          <a:noFill/>
        </p:spPr>
        <p:txBody>
          <a:bodyPr wrap="none" rtlCol="0">
            <a:spAutoFit/>
          </a:bodyPr>
          <a:lstStyle/>
          <a:p>
            <a:r>
              <a:rPr lang="en-US" altLang="ja-JP" sz="3200" b="1" dirty="0">
                <a:solidFill>
                  <a:schemeClr val="bg1"/>
                </a:solidFill>
              </a:rPr>
              <a:t>02 Background</a:t>
            </a:r>
          </a:p>
        </p:txBody>
      </p:sp>
      <p:sp>
        <p:nvSpPr>
          <p:cNvPr id="12" name="テキスト ボックス 11">
            <a:extLst>
              <a:ext uri="{FF2B5EF4-FFF2-40B4-BE49-F238E27FC236}">
                <a16:creationId xmlns:a16="http://schemas.microsoft.com/office/drawing/2014/main" id="{F2EFCE2F-8D31-4237-B66E-02582748FAC1}"/>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graphicFrame>
        <p:nvGraphicFramePr>
          <p:cNvPr id="11" name="図表 10">
            <a:extLst>
              <a:ext uri="{FF2B5EF4-FFF2-40B4-BE49-F238E27FC236}">
                <a16:creationId xmlns:a16="http://schemas.microsoft.com/office/drawing/2014/main" id="{0F15146D-C570-477A-A3C3-BB1C225D8097}"/>
              </a:ext>
            </a:extLst>
          </p:cNvPr>
          <p:cNvGraphicFramePr/>
          <p:nvPr>
            <p:extLst>
              <p:ext uri="{D42A27DB-BD31-4B8C-83A1-F6EECF244321}">
                <p14:modId xmlns:p14="http://schemas.microsoft.com/office/powerpoint/2010/main" val="358349559"/>
              </p:ext>
            </p:extLst>
          </p:nvPr>
        </p:nvGraphicFramePr>
        <p:xfrm>
          <a:off x="1718982" y="1884376"/>
          <a:ext cx="8754035" cy="3000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正方形/長方形 12">
            <a:extLst>
              <a:ext uri="{FF2B5EF4-FFF2-40B4-BE49-F238E27FC236}">
                <a16:creationId xmlns:a16="http://schemas.microsoft.com/office/drawing/2014/main" id="{632DA40F-6970-4EA5-AE1C-89388946A7A0}"/>
              </a:ext>
            </a:extLst>
          </p:cNvPr>
          <p:cNvSpPr/>
          <p:nvPr/>
        </p:nvSpPr>
        <p:spPr>
          <a:xfrm>
            <a:off x="4391811" y="863599"/>
            <a:ext cx="3416321" cy="646331"/>
          </a:xfrm>
          <a:prstGeom prst="rect">
            <a:avLst/>
          </a:prstGeom>
        </p:spPr>
        <p:txBody>
          <a:bodyPr wrap="none">
            <a:spAutoFit/>
          </a:bodyPr>
          <a:lstStyle/>
          <a:p>
            <a:pPr algn="ctr"/>
            <a:r>
              <a:rPr lang="ja-JP" altLang="en-US" sz="3600" dirty="0">
                <a:solidFill>
                  <a:schemeClr val="tx1">
                    <a:lumMod val="75000"/>
                    <a:lumOff val="25000"/>
                  </a:schemeClr>
                </a:solidFill>
              </a:rPr>
              <a:t>つながりの効果</a:t>
            </a:r>
          </a:p>
        </p:txBody>
      </p:sp>
      <p:sp>
        <p:nvSpPr>
          <p:cNvPr id="14" name="テキスト ボックス 13">
            <a:extLst>
              <a:ext uri="{FF2B5EF4-FFF2-40B4-BE49-F238E27FC236}">
                <a16:creationId xmlns:a16="http://schemas.microsoft.com/office/drawing/2014/main" id="{576E99E5-52AD-4D73-8098-DF5658F651D9}"/>
              </a:ext>
            </a:extLst>
          </p:cNvPr>
          <p:cNvSpPr txBox="1"/>
          <p:nvPr/>
        </p:nvSpPr>
        <p:spPr>
          <a:xfrm>
            <a:off x="6570147" y="5211523"/>
            <a:ext cx="5495365" cy="830997"/>
          </a:xfrm>
          <a:prstGeom prst="rect">
            <a:avLst/>
          </a:prstGeom>
          <a:noFill/>
        </p:spPr>
        <p:txBody>
          <a:bodyPr wrap="square" rtlCol="0">
            <a:spAutoFit/>
          </a:bodyPr>
          <a:lstStyle/>
          <a:p>
            <a:r>
              <a:rPr kumimoji="1" lang="en-US" altLang="ja-JP" sz="1600" dirty="0"/>
              <a:t>2021</a:t>
            </a:r>
            <a:r>
              <a:rPr kumimoji="1" lang="ja-JP" altLang="en-US" sz="1600" dirty="0"/>
              <a:t>年</a:t>
            </a:r>
            <a:r>
              <a:rPr kumimoji="1" lang="en-US" altLang="ja-JP" sz="1600" dirty="0"/>
              <a:t>4</a:t>
            </a:r>
            <a:r>
              <a:rPr kumimoji="1" lang="ja-JP" altLang="en-US" sz="1600" dirty="0"/>
              <a:t>月</a:t>
            </a:r>
            <a:r>
              <a:rPr kumimoji="1" lang="en-US" altLang="ja-JP" sz="1600" dirty="0"/>
              <a:t>25</a:t>
            </a:r>
            <a:r>
              <a:rPr kumimoji="1" lang="ja-JP" altLang="en-US" sz="1600" dirty="0"/>
              <a:t>日</a:t>
            </a:r>
            <a:endParaRPr kumimoji="1" lang="en-US" altLang="ja-JP" sz="1600" dirty="0"/>
          </a:p>
          <a:p>
            <a:r>
              <a:rPr kumimoji="1" lang="ja-JP" altLang="en-US" sz="1600" dirty="0"/>
              <a:t>創価大学 総合科目特講</a:t>
            </a:r>
            <a:r>
              <a:rPr lang="ja-JP" altLang="en-US" sz="1600" dirty="0"/>
              <a:t>「ポストコロナ期の世界」</a:t>
            </a:r>
            <a:endParaRPr lang="en-US" altLang="ja-JP" sz="1600" dirty="0"/>
          </a:p>
          <a:p>
            <a:r>
              <a:rPr kumimoji="1" lang="ja-JP" altLang="en-US" sz="1600" dirty="0"/>
              <a:t>藤原武夫教授「新型コロナウイルスと社会疫学」より引用</a:t>
            </a:r>
          </a:p>
        </p:txBody>
      </p:sp>
      <p:sp>
        <p:nvSpPr>
          <p:cNvPr id="3" name="スライド番号プレースホルダー 2">
            <a:extLst>
              <a:ext uri="{FF2B5EF4-FFF2-40B4-BE49-F238E27FC236}">
                <a16:creationId xmlns:a16="http://schemas.microsoft.com/office/drawing/2014/main" id="{169FBDDA-3AF1-4319-B7AC-E4D367450EFD}"/>
              </a:ext>
            </a:extLst>
          </p:cNvPr>
          <p:cNvSpPr>
            <a:spLocks noGrp="1"/>
          </p:cNvSpPr>
          <p:nvPr>
            <p:ph type="sldNum" sz="quarter" idx="12"/>
          </p:nvPr>
        </p:nvSpPr>
        <p:spPr/>
        <p:txBody>
          <a:bodyPr/>
          <a:lstStyle/>
          <a:p>
            <a:fld id="{962E4F61-21FD-45A2-A24D-6311DD04B37C}" type="slidenum">
              <a:rPr lang="ja-JP" altLang="en-US" smtClean="0"/>
              <a:pPr/>
              <a:t>3</a:t>
            </a:fld>
            <a:endParaRPr lang="ja-JP" altLang="en-US"/>
          </a:p>
        </p:txBody>
      </p:sp>
    </p:spTree>
    <p:extLst>
      <p:ext uri="{BB962C8B-B14F-4D97-AF65-F5344CB8AC3E}">
        <p14:creationId xmlns:p14="http://schemas.microsoft.com/office/powerpoint/2010/main" val="11105854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5545966" y="1098365"/>
            <a:ext cx="1107996" cy="646331"/>
          </a:xfrm>
          <a:prstGeom prst="rect">
            <a:avLst/>
          </a:prstGeom>
        </p:spPr>
        <p:txBody>
          <a:bodyPr wrap="none">
            <a:spAutoFit/>
          </a:bodyPr>
          <a:lstStyle/>
          <a:p>
            <a:pPr algn="ctr"/>
            <a:r>
              <a:rPr lang="ja-JP" altLang="en-US" sz="3600" b="1" dirty="0">
                <a:solidFill>
                  <a:schemeClr val="tx1">
                    <a:lumMod val="75000"/>
                    <a:lumOff val="25000"/>
                  </a:schemeClr>
                </a:solidFill>
              </a:rPr>
              <a:t>注意</a:t>
            </a:r>
            <a:endParaRPr lang="en-US" altLang="ja-JP" sz="3600" b="1"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876656" cy="584775"/>
          </a:xfrm>
          <a:prstGeom prst="rect">
            <a:avLst/>
          </a:prstGeom>
          <a:noFill/>
        </p:spPr>
        <p:txBody>
          <a:bodyPr wrap="none" rtlCol="0">
            <a:spAutoFit/>
          </a:bodyPr>
          <a:lstStyle/>
          <a:p>
            <a:r>
              <a:rPr lang="en-US" altLang="ja-JP" sz="3200" b="1" dirty="0">
                <a:solidFill>
                  <a:schemeClr val="bg1"/>
                </a:solidFill>
              </a:rPr>
              <a:t>11</a:t>
            </a:r>
            <a:r>
              <a:rPr lang="ja-JP" altLang="en-US" sz="3200" b="1" dirty="0">
                <a:solidFill>
                  <a:schemeClr val="bg1"/>
                </a:solidFill>
              </a:rPr>
              <a:t> つながり発見機の概要</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2112529" y="1744696"/>
            <a:ext cx="9082863" cy="203389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200" dirty="0"/>
              <a:t>このソフトウェアは「</a:t>
            </a:r>
            <a:r>
              <a:rPr lang="ja-JP" altLang="en-US" sz="2200" dirty="0">
                <a:solidFill>
                  <a:srgbClr val="FF0000"/>
                </a:solidFill>
              </a:rPr>
              <a:t>娯楽用</a:t>
            </a:r>
            <a:r>
              <a:rPr lang="ja-JP" altLang="en-US" sz="2200" dirty="0"/>
              <a:t>」です</a:t>
            </a:r>
            <a:endParaRPr lang="en-US" altLang="ja-JP" sz="2200" dirty="0"/>
          </a:p>
          <a:p>
            <a:pPr marL="814388" lvl="2" indent="-357188">
              <a:lnSpc>
                <a:spcPct val="200000"/>
              </a:lnSpc>
              <a:buFont typeface="Arial" panose="020B0604020202020204" pitchFamily="34" charset="0"/>
              <a:buChar char="•"/>
            </a:pPr>
            <a:r>
              <a:rPr lang="ja-JP" altLang="en-US" sz="2200" dirty="0"/>
              <a:t>独断と偏見で作成した人物相関図を使って楽しみます</a:t>
            </a:r>
            <a:endParaRPr lang="en-US" altLang="ja-JP" sz="2200" dirty="0"/>
          </a:p>
          <a:p>
            <a:pPr marL="814388" lvl="2" indent="-357188">
              <a:lnSpc>
                <a:spcPct val="200000"/>
              </a:lnSpc>
              <a:buFont typeface="Arial" panose="020B0604020202020204" pitchFamily="34" charset="0"/>
              <a:buChar char="•"/>
            </a:pPr>
            <a:r>
              <a:rPr lang="ja-JP" altLang="en-US" sz="2200" dirty="0"/>
              <a:t>波風が立つので、実際の人間関係には適用しないでください</a:t>
            </a:r>
            <a:endParaRPr lang="en-US" altLang="ja-JP" sz="2200" dirty="0"/>
          </a:p>
        </p:txBody>
      </p:sp>
      <p:sp>
        <p:nvSpPr>
          <p:cNvPr id="4" name="スライド番号プレースホルダー 3">
            <a:extLst>
              <a:ext uri="{FF2B5EF4-FFF2-40B4-BE49-F238E27FC236}">
                <a16:creationId xmlns:a16="http://schemas.microsoft.com/office/drawing/2014/main" id="{F46B6286-94EA-4DF3-AFB2-041110990A19}"/>
              </a:ext>
            </a:extLst>
          </p:cNvPr>
          <p:cNvSpPr>
            <a:spLocks noGrp="1"/>
          </p:cNvSpPr>
          <p:nvPr>
            <p:ph type="sldNum" sz="quarter" idx="12"/>
          </p:nvPr>
        </p:nvSpPr>
        <p:spPr/>
        <p:txBody>
          <a:bodyPr/>
          <a:lstStyle/>
          <a:p>
            <a:fld id="{962E4F61-21FD-45A2-A24D-6311DD04B37C}" type="slidenum">
              <a:rPr lang="ja-JP" altLang="en-US" smtClean="0"/>
              <a:pPr/>
              <a:t>39</a:t>
            </a:fld>
            <a:endParaRPr lang="ja-JP" altLang="en-US" dirty="0"/>
          </a:p>
        </p:txBody>
      </p:sp>
      <p:sp>
        <p:nvSpPr>
          <p:cNvPr id="3" name="矢印: 下 2">
            <a:extLst>
              <a:ext uri="{FF2B5EF4-FFF2-40B4-BE49-F238E27FC236}">
                <a16:creationId xmlns:a16="http://schemas.microsoft.com/office/drawing/2014/main" id="{913BA217-596F-4FD3-8E9B-A6B505590AB5}"/>
              </a:ext>
            </a:extLst>
          </p:cNvPr>
          <p:cNvSpPr/>
          <p:nvPr/>
        </p:nvSpPr>
        <p:spPr>
          <a:xfrm>
            <a:off x="5779480" y="3824923"/>
            <a:ext cx="633040" cy="62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D8BF66-1AE4-4C36-A4DB-7774A7F62F38}"/>
              </a:ext>
            </a:extLst>
          </p:cNvPr>
          <p:cNvSpPr txBox="1"/>
          <p:nvPr/>
        </p:nvSpPr>
        <p:spPr>
          <a:xfrm>
            <a:off x="2112528" y="4402853"/>
            <a:ext cx="9082863" cy="135678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200" dirty="0"/>
              <a:t>アニメや漫画のキャラクターに適用して楽しむ</a:t>
            </a:r>
            <a:endParaRPr lang="en-US" altLang="ja-JP" sz="2200" dirty="0"/>
          </a:p>
          <a:p>
            <a:pPr marL="342900" indent="-342900">
              <a:lnSpc>
                <a:spcPct val="200000"/>
              </a:lnSpc>
              <a:buFont typeface="Arial" panose="020B0604020202020204" pitchFamily="34" charset="0"/>
              <a:buChar char="•"/>
            </a:pPr>
            <a:r>
              <a:rPr lang="ja-JP" altLang="en-US" sz="2200" dirty="0"/>
              <a:t>キャラの関係性を整理することで、ストーリーの深い理解に繋がる</a:t>
            </a:r>
            <a:endParaRPr lang="en-US" altLang="ja-JP" sz="2200" dirty="0"/>
          </a:p>
        </p:txBody>
      </p:sp>
    </p:spTree>
    <p:extLst>
      <p:ext uri="{BB962C8B-B14F-4D97-AF65-F5344CB8AC3E}">
        <p14:creationId xmlns:p14="http://schemas.microsoft.com/office/powerpoint/2010/main" val="439008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3"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12 </a:t>
            </a:r>
            <a:r>
              <a:rPr lang="ja-JP" altLang="en-US" sz="3200" b="1" dirty="0">
                <a:solidFill>
                  <a:schemeClr val="bg1"/>
                </a:solidFill>
              </a:rPr>
              <a:t>ソフトウェアの機能</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63599"/>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２つの機能</a:t>
            </a:r>
            <a:endParaRPr lang="ja-JP" altLang="en-US" sz="3600" dirty="0">
              <a:solidFill>
                <a:schemeClr val="tx1">
                  <a:lumMod val="75000"/>
                  <a:lumOff val="25000"/>
                </a:schemeClr>
              </a:solidFill>
            </a:endParaRPr>
          </a:p>
        </p:txBody>
      </p:sp>
      <p:graphicFrame>
        <p:nvGraphicFramePr>
          <p:cNvPr id="4" name="SmartArt プレースホルダー 3">
            <a:extLst>
              <a:ext uri="{FF2B5EF4-FFF2-40B4-BE49-F238E27FC236}">
                <a16:creationId xmlns:a16="http://schemas.microsoft.com/office/drawing/2014/main" id="{EF3A0FA8-61C0-4818-A5BE-5E7A1C8B1F0C}"/>
              </a:ext>
            </a:extLst>
          </p:cNvPr>
          <p:cNvGraphicFramePr>
            <a:graphicFrameLocks noGrp="1"/>
          </p:cNvGraphicFramePr>
          <p:nvPr>
            <p:ph type="dgm" sz="quarter" idx="15"/>
            <p:extLst>
              <p:ext uri="{D42A27DB-BD31-4B8C-83A1-F6EECF244321}">
                <p14:modId xmlns:p14="http://schemas.microsoft.com/office/powerpoint/2010/main" val="2495170148"/>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35515EE7-3427-4935-BD87-7D82F90B92DE}"/>
              </a:ext>
            </a:extLst>
          </p:cNvPr>
          <p:cNvSpPr>
            <a:spLocks noGrp="1"/>
          </p:cNvSpPr>
          <p:nvPr>
            <p:ph type="sldNum" sz="quarter" idx="12"/>
          </p:nvPr>
        </p:nvSpPr>
        <p:spPr/>
        <p:txBody>
          <a:bodyPr/>
          <a:lstStyle/>
          <a:p>
            <a:fld id="{962E4F61-21FD-45A2-A24D-6311DD04B37C}" type="slidenum">
              <a:rPr lang="ja-JP" altLang="en-US" smtClean="0"/>
              <a:pPr/>
              <a:t>40</a:t>
            </a:fld>
            <a:endParaRPr lang="ja-JP" altLang="en-US"/>
          </a:p>
        </p:txBody>
      </p:sp>
    </p:spTree>
    <p:extLst>
      <p:ext uri="{BB962C8B-B14F-4D97-AF65-F5344CB8AC3E}">
        <p14:creationId xmlns:p14="http://schemas.microsoft.com/office/powerpoint/2010/main" val="18402601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Graphic spid="4"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39B92330-AC0C-4539-B341-5AC0637CBFAC}"/>
              </a:ext>
            </a:extLst>
          </p:cNvPr>
          <p:cNvSpPr/>
          <p:nvPr/>
        </p:nvSpPr>
        <p:spPr>
          <a:xfrm>
            <a:off x="2083487" y="863599"/>
            <a:ext cx="8032968" cy="646331"/>
          </a:xfrm>
          <a:prstGeom prst="rect">
            <a:avLst/>
          </a:prstGeom>
        </p:spPr>
        <p:txBody>
          <a:bodyPr wrap="none">
            <a:spAutoFit/>
          </a:bodyPr>
          <a:lstStyle/>
          <a:p>
            <a:pPr algn="ctr"/>
            <a:r>
              <a:rPr lang="ja-JP" altLang="en-US" sz="3600" b="1" dirty="0">
                <a:solidFill>
                  <a:schemeClr val="tx1">
                    <a:lumMod val="75000"/>
                    <a:lumOff val="25000"/>
                  </a:schemeClr>
                </a:solidFill>
              </a:rPr>
              <a:t>本ソフトウェアで使用するグラフ理論</a:t>
            </a:r>
            <a:endParaRPr lang="ja-JP" altLang="en-US" sz="36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13 </a:t>
            </a:r>
            <a:r>
              <a:rPr lang="ja-JP" altLang="en-US" sz="3200" b="1" dirty="0">
                <a:solidFill>
                  <a:schemeClr val="bg1"/>
                </a:solidFill>
              </a:rPr>
              <a:t>グラフ理論</a:t>
            </a:r>
            <a:endParaRPr lang="en-US" altLang="ja-JP" sz="3200" b="1" dirty="0">
              <a:solidFill>
                <a:schemeClr val="bg1"/>
              </a:solidFill>
            </a:endParaRPr>
          </a:p>
        </p:txBody>
      </p:sp>
      <p:graphicFrame>
        <p:nvGraphicFramePr>
          <p:cNvPr id="5" name="SmartArt プレースホルダー 4">
            <a:extLst>
              <a:ext uri="{FF2B5EF4-FFF2-40B4-BE49-F238E27FC236}">
                <a16:creationId xmlns:a16="http://schemas.microsoft.com/office/drawing/2014/main" id="{DB1727B4-E77F-4B14-B9F9-B8499418D9F8}"/>
              </a:ext>
            </a:extLst>
          </p:cNvPr>
          <p:cNvGraphicFramePr>
            <a:graphicFrameLocks noGrp="1"/>
          </p:cNvGraphicFramePr>
          <p:nvPr>
            <p:ph type="dgm" sz="quarter" idx="15"/>
            <p:extLst>
              <p:ext uri="{D42A27DB-BD31-4B8C-83A1-F6EECF244321}">
                <p14:modId xmlns:p14="http://schemas.microsoft.com/office/powerpoint/2010/main" val="543272236"/>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EE183F5A-9703-45BE-A5DB-3C1FBF20816B}"/>
              </a:ext>
            </a:extLst>
          </p:cNvPr>
          <p:cNvSpPr>
            <a:spLocks noGrp="1"/>
          </p:cNvSpPr>
          <p:nvPr>
            <p:ph type="sldNum" sz="quarter" idx="12"/>
          </p:nvPr>
        </p:nvSpPr>
        <p:spPr/>
        <p:txBody>
          <a:bodyPr/>
          <a:lstStyle/>
          <a:p>
            <a:fld id="{962E4F61-21FD-45A2-A24D-6311DD04B37C}" type="slidenum">
              <a:rPr lang="ja-JP" altLang="en-US" smtClean="0"/>
              <a:pPr/>
              <a:t>41</a:t>
            </a:fld>
            <a:endParaRPr lang="ja-JP" altLang="en-US"/>
          </a:p>
        </p:txBody>
      </p:sp>
    </p:spTree>
    <p:extLst>
      <p:ext uri="{BB962C8B-B14F-4D97-AF65-F5344CB8AC3E}">
        <p14:creationId xmlns:p14="http://schemas.microsoft.com/office/powerpoint/2010/main" val="31824561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13 </a:t>
            </a:r>
            <a:r>
              <a:rPr lang="ja-JP" altLang="en-US" sz="3200" b="1" dirty="0">
                <a:solidFill>
                  <a:schemeClr val="bg1"/>
                </a:solidFill>
              </a:rPr>
              <a:t>グラフ理論</a:t>
            </a:r>
            <a:endParaRPr lang="en-US" altLang="ja-JP" sz="3200" b="1" dirty="0">
              <a:solidFill>
                <a:schemeClr val="bg1"/>
              </a:solidFill>
            </a:endParaRPr>
          </a:p>
        </p:txBody>
      </p:sp>
      <p:pic>
        <p:nvPicPr>
          <p:cNvPr id="7" name="図 6">
            <a:extLst>
              <a:ext uri="{FF2B5EF4-FFF2-40B4-BE49-F238E27FC236}">
                <a16:creationId xmlns:a16="http://schemas.microsoft.com/office/drawing/2014/main" id="{E5EF9790-FD61-4852-8EDD-C0D473F12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75" y="2193733"/>
            <a:ext cx="5064444" cy="3376296"/>
          </a:xfrm>
          <a:prstGeom prst="rect">
            <a:avLst/>
          </a:prstGeom>
        </p:spPr>
      </p:pic>
      <p:sp>
        <p:nvSpPr>
          <p:cNvPr id="8" name="正方形/長方形 7">
            <a:extLst>
              <a:ext uri="{FF2B5EF4-FFF2-40B4-BE49-F238E27FC236}">
                <a16:creationId xmlns:a16="http://schemas.microsoft.com/office/drawing/2014/main" id="{CE2DE2D1-2202-4E19-AA97-D82628062540}"/>
              </a:ext>
            </a:extLst>
          </p:cNvPr>
          <p:cNvSpPr/>
          <p:nvPr/>
        </p:nvSpPr>
        <p:spPr>
          <a:xfrm>
            <a:off x="3699299" y="1098365"/>
            <a:ext cx="4801314" cy="646331"/>
          </a:xfrm>
          <a:prstGeom prst="rect">
            <a:avLst/>
          </a:prstGeom>
        </p:spPr>
        <p:txBody>
          <a:bodyPr wrap="none">
            <a:spAutoFit/>
          </a:bodyPr>
          <a:lstStyle/>
          <a:p>
            <a:pPr algn="ctr"/>
            <a:r>
              <a:rPr lang="ja-JP" altLang="en-US" sz="3600" b="1" dirty="0">
                <a:solidFill>
                  <a:schemeClr val="tx1">
                    <a:lumMod val="75000"/>
                    <a:lumOff val="25000"/>
                  </a:schemeClr>
                </a:solidFill>
              </a:rPr>
              <a:t>強連結分解のイメージ</a:t>
            </a:r>
            <a:endParaRPr lang="ja-JP" altLang="en-US" sz="3600" dirty="0">
              <a:solidFill>
                <a:schemeClr val="tx1">
                  <a:lumMod val="75000"/>
                  <a:lumOff val="25000"/>
                </a:schemeClr>
              </a:solidFill>
            </a:endParaRPr>
          </a:p>
        </p:txBody>
      </p:sp>
      <p:sp>
        <p:nvSpPr>
          <p:cNvPr id="3" name="テキスト ボックス 2">
            <a:extLst>
              <a:ext uri="{FF2B5EF4-FFF2-40B4-BE49-F238E27FC236}">
                <a16:creationId xmlns:a16="http://schemas.microsoft.com/office/drawing/2014/main" id="{5EA34FE8-5B20-491F-93EC-302491BF8CF5}"/>
              </a:ext>
            </a:extLst>
          </p:cNvPr>
          <p:cNvSpPr txBox="1"/>
          <p:nvPr/>
        </p:nvSpPr>
        <p:spPr>
          <a:xfrm>
            <a:off x="6136321" y="2504773"/>
            <a:ext cx="5775832" cy="275421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kumimoji="1" lang="ja-JP" altLang="en-US" dirty="0"/>
              <a:t>強連結成分とは「互いに行き来できる範囲」である</a:t>
            </a:r>
            <a:endParaRPr kumimoji="1" lang="en-US" altLang="ja-JP" dirty="0"/>
          </a:p>
          <a:p>
            <a:pPr marL="285750" indent="-285750">
              <a:lnSpc>
                <a:spcPct val="250000"/>
              </a:lnSpc>
              <a:buFont typeface="Arial" panose="020B0604020202020204" pitchFamily="34" charset="0"/>
              <a:buChar char="•"/>
            </a:pPr>
            <a:r>
              <a:rPr lang="ja-JP" altLang="en-US" dirty="0"/>
              <a:t>強連結成分の中は</a:t>
            </a:r>
            <a:r>
              <a:rPr lang="ja-JP" altLang="en-US" dirty="0">
                <a:solidFill>
                  <a:srgbClr val="FF0000"/>
                </a:solidFill>
              </a:rPr>
              <a:t>両方向の有向辺</a:t>
            </a:r>
            <a:r>
              <a:rPr lang="ja-JP" altLang="en-US" dirty="0"/>
              <a:t>などが多くなり、ある意味で「</a:t>
            </a:r>
            <a:r>
              <a:rPr lang="ja-JP" altLang="en-US" dirty="0">
                <a:solidFill>
                  <a:srgbClr val="FF0000"/>
                </a:solidFill>
              </a:rPr>
              <a:t>関係が深い人たちのグループ」</a:t>
            </a:r>
            <a:r>
              <a:rPr lang="ja-JP" altLang="en-US" dirty="0"/>
              <a:t>と解釈できる</a:t>
            </a:r>
            <a:endParaRPr lang="en-US" altLang="ja-JP" dirty="0"/>
          </a:p>
        </p:txBody>
      </p:sp>
      <p:sp>
        <p:nvSpPr>
          <p:cNvPr id="4" name="スライド番号プレースホルダー 3">
            <a:extLst>
              <a:ext uri="{FF2B5EF4-FFF2-40B4-BE49-F238E27FC236}">
                <a16:creationId xmlns:a16="http://schemas.microsoft.com/office/drawing/2014/main" id="{E1406C4F-C3CD-469B-A136-996296E3B517}"/>
              </a:ext>
            </a:extLst>
          </p:cNvPr>
          <p:cNvSpPr>
            <a:spLocks noGrp="1"/>
          </p:cNvSpPr>
          <p:nvPr>
            <p:ph type="sldNum" sz="quarter" idx="12"/>
          </p:nvPr>
        </p:nvSpPr>
        <p:spPr/>
        <p:txBody>
          <a:bodyPr/>
          <a:lstStyle/>
          <a:p>
            <a:fld id="{962E4F61-21FD-45A2-A24D-6311DD04B37C}" type="slidenum">
              <a:rPr lang="ja-JP" altLang="en-US" smtClean="0"/>
              <a:pPr/>
              <a:t>42</a:t>
            </a:fld>
            <a:endParaRPr lang="ja-JP" altLang="en-US" dirty="0"/>
          </a:p>
        </p:txBody>
      </p:sp>
    </p:spTree>
    <p:extLst>
      <p:ext uri="{BB962C8B-B14F-4D97-AF65-F5344CB8AC3E}">
        <p14:creationId xmlns:p14="http://schemas.microsoft.com/office/powerpoint/2010/main" val="31414034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2824812" cy="584775"/>
          </a:xfrm>
          <a:prstGeom prst="rect">
            <a:avLst/>
          </a:prstGeom>
          <a:noFill/>
        </p:spPr>
        <p:txBody>
          <a:bodyPr wrap="none" rtlCol="0">
            <a:spAutoFit/>
          </a:bodyPr>
          <a:lstStyle/>
          <a:p>
            <a:r>
              <a:rPr lang="en-US" altLang="ja-JP" sz="3200" b="1" dirty="0">
                <a:solidFill>
                  <a:schemeClr val="bg1"/>
                </a:solidFill>
              </a:rPr>
              <a:t>13 </a:t>
            </a:r>
            <a:r>
              <a:rPr lang="ja-JP" altLang="en-US" sz="3200" b="1" dirty="0">
                <a:solidFill>
                  <a:schemeClr val="bg1"/>
                </a:solidFill>
              </a:rPr>
              <a:t>グラフ理論</a:t>
            </a:r>
            <a:endParaRPr lang="en-US" altLang="ja-JP" sz="3200" b="1" dirty="0">
              <a:solidFill>
                <a:schemeClr val="bg1"/>
              </a:solidFill>
            </a:endParaRPr>
          </a:p>
        </p:txBody>
      </p:sp>
      <p:sp>
        <p:nvSpPr>
          <p:cNvPr id="8" name="正方形/長方形 7">
            <a:extLst>
              <a:ext uri="{FF2B5EF4-FFF2-40B4-BE49-F238E27FC236}">
                <a16:creationId xmlns:a16="http://schemas.microsoft.com/office/drawing/2014/main" id="{CE2DE2D1-2202-4E19-AA97-D82628062540}"/>
              </a:ext>
            </a:extLst>
          </p:cNvPr>
          <p:cNvSpPr/>
          <p:nvPr/>
        </p:nvSpPr>
        <p:spPr>
          <a:xfrm>
            <a:off x="4391792" y="1098365"/>
            <a:ext cx="3416321" cy="646331"/>
          </a:xfrm>
          <a:prstGeom prst="rect">
            <a:avLst/>
          </a:prstGeom>
        </p:spPr>
        <p:txBody>
          <a:bodyPr wrap="none">
            <a:spAutoFit/>
          </a:bodyPr>
          <a:lstStyle/>
          <a:p>
            <a:pPr algn="ctr"/>
            <a:r>
              <a:rPr lang="ja-JP" altLang="en-US" sz="3600" b="1" dirty="0">
                <a:solidFill>
                  <a:schemeClr val="tx1">
                    <a:lumMod val="75000"/>
                    <a:lumOff val="25000"/>
                  </a:schemeClr>
                </a:solidFill>
              </a:rPr>
              <a:t>ダイクストラ法</a:t>
            </a:r>
            <a:endParaRPr lang="ja-JP" altLang="en-US" sz="3600" dirty="0">
              <a:solidFill>
                <a:schemeClr val="tx1">
                  <a:lumMod val="75000"/>
                  <a:lumOff val="25000"/>
                </a:schemeClr>
              </a:solidFill>
            </a:endParaRPr>
          </a:p>
        </p:txBody>
      </p:sp>
      <p:sp>
        <p:nvSpPr>
          <p:cNvPr id="3" name="テキスト ボックス 2">
            <a:extLst>
              <a:ext uri="{FF2B5EF4-FFF2-40B4-BE49-F238E27FC236}">
                <a16:creationId xmlns:a16="http://schemas.microsoft.com/office/drawing/2014/main" id="{5EA34FE8-5B20-491F-93EC-302491BF8CF5}"/>
              </a:ext>
            </a:extLst>
          </p:cNvPr>
          <p:cNvSpPr txBox="1"/>
          <p:nvPr/>
        </p:nvSpPr>
        <p:spPr>
          <a:xfrm>
            <a:off x="2713354" y="1614369"/>
            <a:ext cx="6765291" cy="3641574"/>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altLang="ja-JP" sz="2400" dirty="0"/>
              <a:t>1959</a:t>
            </a:r>
            <a:r>
              <a:rPr lang="ja-JP" altLang="en-US" sz="2400" dirty="0"/>
              <a:t>年、エドガーダイクストラによって考案</a:t>
            </a:r>
            <a:endParaRPr lang="en-US" altLang="ja-JP" sz="2400" dirty="0"/>
          </a:p>
          <a:p>
            <a:pPr marL="285750" indent="-285750">
              <a:lnSpc>
                <a:spcPct val="250000"/>
              </a:lnSpc>
              <a:buFont typeface="Arial" panose="020B0604020202020204" pitchFamily="34" charset="0"/>
              <a:buChar char="•"/>
            </a:pPr>
            <a:r>
              <a:rPr lang="ja-JP" altLang="en-US" sz="2400" dirty="0"/>
              <a:t>最短経路問題を解くアルゴリズム</a:t>
            </a:r>
            <a:endParaRPr lang="en-US" altLang="ja-JP" sz="2400" dirty="0"/>
          </a:p>
          <a:p>
            <a:pPr marL="285750" indent="-285750">
              <a:lnSpc>
                <a:spcPct val="250000"/>
              </a:lnSpc>
              <a:buFont typeface="Arial" panose="020B0604020202020204" pitchFamily="34" charset="0"/>
              <a:buChar char="•"/>
            </a:pPr>
            <a:r>
              <a:rPr lang="ja-JP" altLang="en-US" sz="2400" dirty="0"/>
              <a:t>最短距離とその経路を求めることできる</a:t>
            </a:r>
            <a:endParaRPr lang="en-US" altLang="ja-JP" sz="2400" dirty="0"/>
          </a:p>
          <a:p>
            <a:pPr marL="285750" indent="-285750">
              <a:lnSpc>
                <a:spcPct val="250000"/>
              </a:lnSpc>
              <a:buFont typeface="Arial" panose="020B0604020202020204" pitchFamily="34" charset="0"/>
              <a:buChar char="•"/>
            </a:pPr>
            <a:r>
              <a:rPr lang="ja-JP" altLang="en-US" sz="2400" dirty="0"/>
              <a:t>カーナビや鉄道の経路案内などで利用</a:t>
            </a:r>
            <a:endParaRPr lang="en-US" altLang="ja-JP" sz="2400" dirty="0"/>
          </a:p>
        </p:txBody>
      </p:sp>
      <p:sp>
        <p:nvSpPr>
          <p:cNvPr id="4" name="スライド番号プレースホルダー 3">
            <a:extLst>
              <a:ext uri="{FF2B5EF4-FFF2-40B4-BE49-F238E27FC236}">
                <a16:creationId xmlns:a16="http://schemas.microsoft.com/office/drawing/2014/main" id="{E1406C4F-C3CD-469B-A136-996296E3B517}"/>
              </a:ext>
            </a:extLst>
          </p:cNvPr>
          <p:cNvSpPr>
            <a:spLocks noGrp="1"/>
          </p:cNvSpPr>
          <p:nvPr>
            <p:ph type="sldNum" sz="quarter" idx="12"/>
          </p:nvPr>
        </p:nvSpPr>
        <p:spPr/>
        <p:txBody>
          <a:bodyPr/>
          <a:lstStyle/>
          <a:p>
            <a:fld id="{962E4F61-21FD-45A2-A24D-6311DD04B37C}" type="slidenum">
              <a:rPr lang="ja-JP" altLang="en-US" smtClean="0"/>
              <a:pPr/>
              <a:t>43</a:t>
            </a:fld>
            <a:endParaRPr lang="ja-JP" altLang="en-US" dirty="0"/>
          </a:p>
        </p:txBody>
      </p:sp>
    </p:spTree>
    <p:extLst>
      <p:ext uri="{BB962C8B-B14F-4D97-AF65-F5344CB8AC3E}">
        <p14:creationId xmlns:p14="http://schemas.microsoft.com/office/powerpoint/2010/main" val="20416709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4853468" y="1098365"/>
            <a:ext cx="2492990" cy="646331"/>
          </a:xfrm>
          <a:prstGeom prst="rect">
            <a:avLst/>
          </a:prstGeom>
        </p:spPr>
        <p:txBody>
          <a:bodyPr wrap="none">
            <a:spAutoFit/>
          </a:bodyPr>
          <a:lstStyle/>
          <a:p>
            <a:pPr algn="ctr"/>
            <a:r>
              <a:rPr lang="ja-JP" altLang="en-US" sz="3600" b="1" dirty="0">
                <a:solidFill>
                  <a:schemeClr val="tx1">
                    <a:lumMod val="75000"/>
                    <a:lumOff val="25000"/>
                  </a:schemeClr>
                </a:solidFill>
              </a:rPr>
              <a:t>機能の紹介</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14 </a:t>
            </a:r>
            <a:r>
              <a:rPr lang="ja-JP" altLang="en-US" sz="3200" b="1" dirty="0">
                <a:solidFill>
                  <a:schemeClr val="bg1"/>
                </a:solidFill>
              </a:rPr>
              <a:t>つながり発見機の例</a:t>
            </a:r>
            <a:endParaRPr lang="en-US" altLang="ja-JP" sz="3200" b="1" dirty="0">
              <a:solidFill>
                <a:schemeClr val="bg1"/>
              </a:solidFill>
            </a:endParaRPr>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44</a:t>
            </a:fld>
            <a:endParaRPr lang="ja-JP" altLang="en-US" dirty="0"/>
          </a:p>
        </p:txBody>
      </p:sp>
      <p:sp>
        <p:nvSpPr>
          <p:cNvPr id="2" name="テキスト ボックス 1">
            <a:extLst>
              <a:ext uri="{FF2B5EF4-FFF2-40B4-BE49-F238E27FC236}">
                <a16:creationId xmlns:a16="http://schemas.microsoft.com/office/drawing/2014/main" id="{BD5A6EC6-05A5-4224-8D58-4BA5F8FFAF66}"/>
              </a:ext>
            </a:extLst>
          </p:cNvPr>
          <p:cNvSpPr txBox="1"/>
          <p:nvPr/>
        </p:nvSpPr>
        <p:spPr>
          <a:xfrm>
            <a:off x="2314312" y="2193733"/>
            <a:ext cx="4029338" cy="369332"/>
          </a:xfrm>
          <a:prstGeom prst="rect">
            <a:avLst/>
          </a:prstGeom>
          <a:noFill/>
        </p:spPr>
        <p:txBody>
          <a:bodyPr wrap="square" rtlCol="0">
            <a:spAutoFit/>
          </a:bodyPr>
          <a:lstStyle/>
          <a:p>
            <a:r>
              <a:rPr kumimoji="1" lang="ja-JP" altLang="en-US" b="1" dirty="0"/>
              <a:t>千と千尋の神隠し（</a:t>
            </a:r>
            <a:r>
              <a:rPr kumimoji="1" lang="en-US" altLang="ja-JP" b="1" dirty="0"/>
              <a:t>Spirited Away</a:t>
            </a:r>
            <a:r>
              <a:rPr kumimoji="1" lang="ja-JP" altLang="en-US" b="1" dirty="0"/>
              <a:t>）</a:t>
            </a:r>
          </a:p>
        </p:txBody>
      </p:sp>
      <p:sp>
        <p:nvSpPr>
          <p:cNvPr id="4" name="テキスト ボックス 3">
            <a:extLst>
              <a:ext uri="{FF2B5EF4-FFF2-40B4-BE49-F238E27FC236}">
                <a16:creationId xmlns:a16="http://schemas.microsoft.com/office/drawing/2014/main" id="{0DEE9113-D773-49EC-B6D6-69588EA2264C}"/>
              </a:ext>
            </a:extLst>
          </p:cNvPr>
          <p:cNvSpPr txBox="1"/>
          <p:nvPr/>
        </p:nvSpPr>
        <p:spPr>
          <a:xfrm>
            <a:off x="2130292" y="2623517"/>
            <a:ext cx="7931415" cy="3342838"/>
          </a:xfrm>
          <a:prstGeom prst="rect">
            <a:avLst/>
          </a:prstGeom>
          <a:noFill/>
        </p:spPr>
        <p:txBody>
          <a:bodyPr wrap="square" rtlCol="0">
            <a:spAutoFit/>
          </a:bodyPr>
          <a:lstStyle/>
          <a:p>
            <a:pPr marL="342900" indent="-342900">
              <a:lnSpc>
                <a:spcPct val="200000"/>
              </a:lnSpc>
              <a:buFont typeface="+mj-lt"/>
              <a:buAutoNum type="arabicPeriod"/>
            </a:pPr>
            <a:r>
              <a:rPr lang="ja-JP" altLang="en-US" dirty="0"/>
              <a:t>「（広義の意味で）</a:t>
            </a:r>
            <a:r>
              <a:rPr lang="ja-JP" altLang="en-US" dirty="0">
                <a:solidFill>
                  <a:srgbClr val="FF0000"/>
                </a:solidFill>
              </a:rPr>
              <a:t>その人を好きかどうか</a:t>
            </a:r>
            <a:r>
              <a:rPr lang="ja-JP" altLang="en-US" dirty="0"/>
              <a:t>」を基準に人物相関図を作成</a:t>
            </a:r>
            <a:endParaRPr lang="en-US" altLang="ja-JP" dirty="0"/>
          </a:p>
          <a:p>
            <a:pPr marL="800100" lvl="1" indent="-342900">
              <a:lnSpc>
                <a:spcPct val="200000"/>
              </a:lnSpc>
              <a:buFont typeface="Arial" panose="020B0604020202020204" pitchFamily="34" charset="0"/>
              <a:buChar char="•"/>
            </a:pPr>
            <a:r>
              <a:rPr lang="ja-JP" altLang="en-US" dirty="0"/>
              <a:t>好きであれば有向辺を引く</a:t>
            </a:r>
            <a:endParaRPr lang="en-US" altLang="ja-JP" dirty="0"/>
          </a:p>
          <a:p>
            <a:pPr marL="342900" indent="-342900">
              <a:lnSpc>
                <a:spcPct val="200000"/>
              </a:lnSpc>
              <a:buFont typeface="+mj-lt"/>
              <a:buAutoNum type="arabicPeriod"/>
            </a:pPr>
            <a:r>
              <a:rPr kumimoji="1" lang="ja-JP" altLang="en-US" dirty="0"/>
              <a:t>本ソフトウェアでグループ化</a:t>
            </a:r>
            <a:endParaRPr kumimoji="1" lang="en-US" altLang="ja-JP" dirty="0"/>
          </a:p>
          <a:p>
            <a:pPr marL="800100" lvl="1" indent="-342900">
              <a:lnSpc>
                <a:spcPct val="200000"/>
              </a:lnSpc>
              <a:buFont typeface="Arial" panose="020B0604020202020204" pitchFamily="34" charset="0"/>
              <a:buChar char="•"/>
            </a:pPr>
            <a:r>
              <a:rPr lang="ja-JP" altLang="en-US" dirty="0"/>
              <a:t>事前にデータを入力した</a:t>
            </a:r>
            <a:r>
              <a:rPr lang="en-US" altLang="ja-JP" dirty="0"/>
              <a:t>CSV</a:t>
            </a:r>
            <a:r>
              <a:rPr lang="ja-JP" altLang="en-US" dirty="0"/>
              <a:t>ファイルを読み込むだけ</a:t>
            </a:r>
            <a:endParaRPr kumimoji="1" lang="en-US" altLang="ja-JP" dirty="0"/>
          </a:p>
          <a:p>
            <a:pPr marL="342900" indent="-342900">
              <a:lnSpc>
                <a:spcPct val="200000"/>
              </a:lnSpc>
              <a:buFont typeface="+mj-lt"/>
              <a:buAutoNum type="arabicPeriod"/>
            </a:pPr>
            <a:r>
              <a:rPr lang="ja-JP" altLang="en-US" dirty="0"/>
              <a:t>「</a:t>
            </a:r>
            <a:r>
              <a:rPr kumimoji="1" lang="ja-JP" altLang="en-US" dirty="0"/>
              <a:t>好きかどうか」を基準にしたので「</a:t>
            </a:r>
            <a:r>
              <a:rPr lang="ja-JP" altLang="en-US" dirty="0">
                <a:solidFill>
                  <a:srgbClr val="FF0000"/>
                </a:solidFill>
              </a:rPr>
              <a:t>好きな</a:t>
            </a:r>
            <a:r>
              <a:rPr kumimoji="1" lang="ja-JP" altLang="en-US" dirty="0">
                <a:solidFill>
                  <a:srgbClr val="FF0000"/>
                </a:solidFill>
              </a:rPr>
              <a:t>人同士</a:t>
            </a:r>
            <a:r>
              <a:rPr kumimoji="1" lang="ja-JP" altLang="en-US" dirty="0"/>
              <a:t>」のグループが出力</a:t>
            </a:r>
            <a:endParaRPr kumimoji="1" lang="en-US" altLang="ja-JP" dirty="0"/>
          </a:p>
          <a:p>
            <a:pPr>
              <a:lnSpc>
                <a:spcPct val="200000"/>
              </a:lnSpc>
            </a:pPr>
            <a:r>
              <a:rPr lang="ja-JP" altLang="en-US" dirty="0"/>
              <a:t>→キャラクターたちの関係性の深い理解につながる</a:t>
            </a:r>
            <a:endParaRPr kumimoji="1" lang="en-US" altLang="ja-JP" dirty="0"/>
          </a:p>
        </p:txBody>
      </p:sp>
    </p:spTree>
    <p:extLst>
      <p:ext uri="{BB962C8B-B14F-4D97-AF65-F5344CB8AC3E}">
        <p14:creationId xmlns:p14="http://schemas.microsoft.com/office/powerpoint/2010/main" val="2122820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5545966" y="1098365"/>
            <a:ext cx="1107996" cy="646331"/>
          </a:xfrm>
          <a:prstGeom prst="rect">
            <a:avLst/>
          </a:prstGeom>
        </p:spPr>
        <p:txBody>
          <a:bodyPr wrap="none">
            <a:spAutoFit/>
          </a:bodyPr>
          <a:lstStyle/>
          <a:p>
            <a:pPr algn="ctr"/>
            <a:r>
              <a:rPr lang="ja-JP" altLang="en-US" sz="3600" b="1" dirty="0">
                <a:solidFill>
                  <a:schemeClr val="tx1">
                    <a:lumMod val="75000"/>
                    <a:lumOff val="25000"/>
                  </a:schemeClr>
                </a:solidFill>
              </a:rPr>
              <a:t>注意</a:t>
            </a:r>
            <a:endParaRPr lang="en-US" altLang="ja-JP" sz="3600" b="1"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14</a:t>
            </a:r>
            <a:r>
              <a:rPr lang="ja-JP" altLang="en-US" sz="3200" b="1" dirty="0">
                <a:solidFill>
                  <a:schemeClr val="bg1"/>
                </a:solidFill>
              </a:rPr>
              <a:t> つながり発見機の例</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1596467" y="2584346"/>
            <a:ext cx="8999066" cy="1701620"/>
          </a:xfrm>
          <a:prstGeom prst="rect">
            <a:avLst/>
          </a:prstGeom>
          <a:noFill/>
        </p:spPr>
        <p:txBody>
          <a:bodyPr wrap="square" rtlCol="0">
            <a:spAutoFit/>
          </a:bodyPr>
          <a:lstStyle/>
          <a:p>
            <a:pPr>
              <a:lnSpc>
                <a:spcPct val="200000"/>
              </a:lnSpc>
            </a:pPr>
            <a:r>
              <a:rPr lang="ja-JP" altLang="en-US" sz="2800" dirty="0"/>
              <a:t>人物相関図は、ユーザーの独断と偏見で作成します</a:t>
            </a:r>
            <a:br>
              <a:rPr lang="en-US" altLang="ja-JP" sz="2800" dirty="0"/>
            </a:br>
            <a:r>
              <a:rPr lang="ja-JP" altLang="en-US" sz="2800" dirty="0"/>
              <a:t>→人それぞれ実行結果（グループ分け）は異なります</a:t>
            </a:r>
            <a:endParaRPr lang="en-US" altLang="ja-JP" sz="2800" dirty="0"/>
          </a:p>
        </p:txBody>
      </p:sp>
      <p:sp>
        <p:nvSpPr>
          <p:cNvPr id="4" name="スライド番号プレースホルダー 3">
            <a:extLst>
              <a:ext uri="{FF2B5EF4-FFF2-40B4-BE49-F238E27FC236}">
                <a16:creationId xmlns:a16="http://schemas.microsoft.com/office/drawing/2014/main" id="{F46B6286-94EA-4DF3-AFB2-041110990A19}"/>
              </a:ext>
            </a:extLst>
          </p:cNvPr>
          <p:cNvSpPr>
            <a:spLocks noGrp="1"/>
          </p:cNvSpPr>
          <p:nvPr>
            <p:ph type="sldNum" sz="quarter" idx="12"/>
          </p:nvPr>
        </p:nvSpPr>
        <p:spPr/>
        <p:txBody>
          <a:bodyPr/>
          <a:lstStyle/>
          <a:p>
            <a:fld id="{962E4F61-21FD-45A2-A24D-6311DD04B37C}" type="slidenum">
              <a:rPr lang="ja-JP" altLang="en-US" smtClean="0"/>
              <a:pPr/>
              <a:t>45</a:t>
            </a:fld>
            <a:endParaRPr lang="ja-JP" altLang="en-US" dirty="0"/>
          </a:p>
        </p:txBody>
      </p:sp>
    </p:spTree>
    <p:extLst>
      <p:ext uri="{BB962C8B-B14F-4D97-AF65-F5344CB8AC3E}">
        <p14:creationId xmlns:p14="http://schemas.microsoft.com/office/powerpoint/2010/main" val="33653198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4391802" y="1098365"/>
            <a:ext cx="3416321" cy="646331"/>
          </a:xfrm>
          <a:prstGeom prst="rect">
            <a:avLst/>
          </a:prstGeom>
        </p:spPr>
        <p:txBody>
          <a:bodyPr wrap="none">
            <a:spAutoFit/>
          </a:bodyPr>
          <a:lstStyle/>
          <a:p>
            <a:pPr algn="ctr"/>
            <a:r>
              <a:rPr lang="ja-JP" altLang="en-US" sz="3600" b="1" dirty="0">
                <a:solidFill>
                  <a:schemeClr val="tx1">
                    <a:lumMod val="75000"/>
                    <a:lumOff val="25000"/>
                  </a:schemeClr>
                </a:solidFill>
              </a:rPr>
              <a:t>つながり発見機</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3645550" cy="584775"/>
          </a:xfrm>
          <a:prstGeom prst="rect">
            <a:avLst/>
          </a:prstGeom>
          <a:noFill/>
        </p:spPr>
        <p:txBody>
          <a:bodyPr wrap="none" rtlCol="0">
            <a:spAutoFit/>
          </a:bodyPr>
          <a:lstStyle/>
          <a:p>
            <a:r>
              <a:rPr lang="en-US" altLang="ja-JP" sz="3200" b="1" dirty="0">
                <a:solidFill>
                  <a:schemeClr val="bg1"/>
                </a:solidFill>
              </a:rPr>
              <a:t>15 </a:t>
            </a:r>
            <a:r>
              <a:rPr lang="ja-JP" altLang="en-US" sz="3200" b="1" dirty="0">
                <a:solidFill>
                  <a:schemeClr val="bg1"/>
                </a:solidFill>
              </a:rPr>
              <a:t>つながり発見機</a:t>
            </a:r>
            <a:endParaRPr lang="en-US" altLang="ja-JP" sz="3200" b="1" dirty="0">
              <a:solidFill>
                <a:schemeClr val="bg1"/>
              </a:solidFill>
            </a:endParaRPr>
          </a:p>
        </p:txBody>
      </p:sp>
      <p:sp>
        <p:nvSpPr>
          <p:cNvPr id="5" name="テキスト ボックス 4">
            <a:extLst>
              <a:ext uri="{FF2B5EF4-FFF2-40B4-BE49-F238E27FC236}">
                <a16:creationId xmlns:a16="http://schemas.microsoft.com/office/drawing/2014/main" id="{E46D83FC-DEA3-42AF-B083-3E554B13B57E}"/>
              </a:ext>
            </a:extLst>
          </p:cNvPr>
          <p:cNvSpPr txBox="1"/>
          <p:nvPr/>
        </p:nvSpPr>
        <p:spPr>
          <a:xfrm>
            <a:off x="3567952" y="2581909"/>
            <a:ext cx="5056095" cy="1694182"/>
          </a:xfrm>
          <a:prstGeom prst="rect">
            <a:avLst/>
          </a:prstGeom>
          <a:noFill/>
        </p:spPr>
        <p:txBody>
          <a:bodyPr wrap="square" rtlCol="0">
            <a:spAutoFit/>
          </a:bodyPr>
          <a:lstStyle/>
          <a:p>
            <a:pPr algn="ctr">
              <a:lnSpc>
                <a:spcPct val="200000"/>
              </a:lnSpc>
            </a:pPr>
            <a:r>
              <a:rPr kumimoji="1" lang="ja-JP" altLang="en-US" sz="6000" dirty="0"/>
              <a:t>デモプレイ</a:t>
            </a:r>
            <a:endParaRPr kumimoji="1" lang="en-US" altLang="ja-JP" sz="6000" dirty="0"/>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46</a:t>
            </a:fld>
            <a:endParaRPr lang="ja-JP" altLang="en-US" dirty="0"/>
          </a:p>
        </p:txBody>
      </p:sp>
    </p:spTree>
    <p:extLst>
      <p:ext uri="{BB962C8B-B14F-4D97-AF65-F5344CB8AC3E}">
        <p14:creationId xmlns:p14="http://schemas.microsoft.com/office/powerpoint/2010/main" val="12695570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5311170" y="1008246"/>
            <a:ext cx="1569660" cy="646331"/>
          </a:xfrm>
          <a:prstGeom prst="rect">
            <a:avLst/>
          </a:prstGeom>
        </p:spPr>
        <p:txBody>
          <a:bodyPr wrap="none">
            <a:spAutoFit/>
          </a:bodyPr>
          <a:lstStyle/>
          <a:p>
            <a:pPr algn="ctr"/>
            <a:r>
              <a:rPr lang="ja-JP" altLang="en-US" sz="3600" b="1" dirty="0">
                <a:solidFill>
                  <a:schemeClr val="tx1">
                    <a:lumMod val="75000"/>
                    <a:lumOff val="25000"/>
                  </a:schemeClr>
                </a:solidFill>
              </a:rPr>
              <a:t>応用例</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5287025" cy="584775"/>
          </a:xfrm>
          <a:prstGeom prst="rect">
            <a:avLst/>
          </a:prstGeom>
          <a:noFill/>
        </p:spPr>
        <p:txBody>
          <a:bodyPr wrap="none" rtlCol="0">
            <a:spAutoFit/>
          </a:bodyPr>
          <a:lstStyle/>
          <a:p>
            <a:r>
              <a:rPr lang="en-US" altLang="ja-JP" sz="3200" b="1" dirty="0">
                <a:solidFill>
                  <a:schemeClr val="bg1"/>
                </a:solidFill>
              </a:rPr>
              <a:t>16 </a:t>
            </a:r>
            <a:r>
              <a:rPr lang="ja-JP" altLang="en-US" sz="3200" b="1" dirty="0">
                <a:solidFill>
                  <a:schemeClr val="bg1"/>
                </a:solidFill>
              </a:rPr>
              <a:t>つながり発見機の応用例</a:t>
            </a:r>
            <a:endParaRPr lang="en-US" altLang="ja-JP" sz="3200" b="1" dirty="0">
              <a:solidFill>
                <a:schemeClr val="bg1"/>
              </a:solidFill>
            </a:endParaRPr>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47</a:t>
            </a:fld>
            <a:endParaRPr lang="ja-JP" altLang="en-US" dirty="0"/>
          </a:p>
        </p:txBody>
      </p:sp>
      <p:sp>
        <p:nvSpPr>
          <p:cNvPr id="4" name="テキスト ボックス 3">
            <a:extLst>
              <a:ext uri="{FF2B5EF4-FFF2-40B4-BE49-F238E27FC236}">
                <a16:creationId xmlns:a16="http://schemas.microsoft.com/office/drawing/2014/main" id="{0DEE9113-D773-49EC-B6D6-69588EA2264C}"/>
              </a:ext>
            </a:extLst>
          </p:cNvPr>
          <p:cNvSpPr txBox="1"/>
          <p:nvPr/>
        </p:nvSpPr>
        <p:spPr>
          <a:xfrm>
            <a:off x="2752273" y="1742021"/>
            <a:ext cx="7571303" cy="22348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ja-JP" altLang="en-US" dirty="0"/>
              <a:t>「好きかどうか」を基準に相関図を作成</a:t>
            </a:r>
            <a:br>
              <a:rPr lang="en-US" altLang="ja-JP" dirty="0"/>
            </a:br>
            <a:r>
              <a:rPr lang="ja-JP" altLang="en-US" dirty="0"/>
              <a:t>→「好きな人同士」が同じグループに</a:t>
            </a:r>
            <a:endParaRPr lang="en-US" altLang="ja-JP" dirty="0"/>
          </a:p>
          <a:p>
            <a:pPr marL="285750" indent="-285750">
              <a:lnSpc>
                <a:spcPct val="200000"/>
              </a:lnSpc>
              <a:buFont typeface="Arial" panose="020B0604020202020204" pitchFamily="34" charset="0"/>
              <a:buChar char="•"/>
            </a:pPr>
            <a:r>
              <a:rPr lang="ja-JP" altLang="en-US" dirty="0"/>
              <a:t>「ライバル視しているかどうか」を基準に相関図を作成</a:t>
            </a:r>
            <a:br>
              <a:rPr lang="en-US" altLang="ja-JP" dirty="0"/>
            </a:br>
            <a:r>
              <a:rPr lang="ja-JP" altLang="en-US" dirty="0"/>
              <a:t>→「ライバル同士」が同じグループに</a:t>
            </a:r>
            <a:endParaRPr lang="en-US" altLang="ja-JP" dirty="0"/>
          </a:p>
        </p:txBody>
      </p:sp>
      <p:sp>
        <p:nvSpPr>
          <p:cNvPr id="8" name="矢印: 下 7">
            <a:extLst>
              <a:ext uri="{FF2B5EF4-FFF2-40B4-BE49-F238E27FC236}">
                <a16:creationId xmlns:a16="http://schemas.microsoft.com/office/drawing/2014/main" id="{85C37426-5A49-4DAB-98B0-170908EE4137}"/>
              </a:ext>
            </a:extLst>
          </p:cNvPr>
          <p:cNvSpPr/>
          <p:nvPr/>
        </p:nvSpPr>
        <p:spPr>
          <a:xfrm>
            <a:off x="5678179" y="4064308"/>
            <a:ext cx="564170" cy="6299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EBC5DE1-933E-4857-A7E4-4EB82616E815}"/>
              </a:ext>
            </a:extLst>
          </p:cNvPr>
          <p:cNvSpPr txBox="1"/>
          <p:nvPr/>
        </p:nvSpPr>
        <p:spPr>
          <a:xfrm>
            <a:off x="2633481" y="4506486"/>
            <a:ext cx="6974863" cy="112614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b="1" dirty="0"/>
              <a:t>相関図を変えることで様々な観点でのグループ分けが可能に！</a:t>
            </a:r>
            <a:endParaRPr lang="en-US" altLang="ja-JP" b="1" dirty="0"/>
          </a:p>
          <a:p>
            <a:pPr marL="342900" indent="-342900">
              <a:lnSpc>
                <a:spcPct val="200000"/>
              </a:lnSpc>
              <a:buFont typeface="Arial" panose="020B0604020202020204" pitchFamily="34" charset="0"/>
              <a:buChar char="•"/>
            </a:pPr>
            <a:r>
              <a:rPr lang="ja-JP" altLang="en-US" b="1" dirty="0"/>
              <a:t>関係性が整理でき、思いもよらない関係がわかるかも！</a:t>
            </a:r>
            <a:endParaRPr lang="en-US" altLang="ja-JP" b="1" dirty="0"/>
          </a:p>
        </p:txBody>
      </p:sp>
    </p:spTree>
    <p:extLst>
      <p:ext uri="{BB962C8B-B14F-4D97-AF65-F5344CB8AC3E}">
        <p14:creationId xmlns:p14="http://schemas.microsoft.com/office/powerpoint/2010/main" val="8368949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8" grpId="0" animBg="1"/>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5311169" y="1008246"/>
            <a:ext cx="1569661" cy="646331"/>
          </a:xfrm>
          <a:prstGeom prst="rect">
            <a:avLst/>
          </a:prstGeom>
        </p:spPr>
        <p:txBody>
          <a:bodyPr wrap="none">
            <a:spAutoFit/>
          </a:bodyPr>
          <a:lstStyle/>
          <a:p>
            <a:pPr algn="ctr"/>
            <a:r>
              <a:rPr lang="ja-JP" altLang="en-US" sz="3600" b="1" dirty="0">
                <a:solidFill>
                  <a:schemeClr val="tx1">
                    <a:lumMod val="75000"/>
                    <a:lumOff val="25000"/>
                  </a:schemeClr>
                </a:solidFill>
              </a:rPr>
              <a:t>まとめ</a:t>
            </a:r>
            <a:endParaRPr lang="ja-JP" altLang="en-US" sz="3600"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2004075" cy="584775"/>
          </a:xfrm>
          <a:prstGeom prst="rect">
            <a:avLst/>
          </a:prstGeom>
          <a:noFill/>
        </p:spPr>
        <p:txBody>
          <a:bodyPr wrap="none" rtlCol="0">
            <a:spAutoFit/>
          </a:bodyPr>
          <a:lstStyle/>
          <a:p>
            <a:r>
              <a:rPr lang="en-US" altLang="ja-JP" sz="3200" b="1" dirty="0">
                <a:solidFill>
                  <a:schemeClr val="bg1"/>
                </a:solidFill>
              </a:rPr>
              <a:t>17 </a:t>
            </a:r>
            <a:r>
              <a:rPr lang="ja-JP" altLang="en-US" sz="3200" b="1" dirty="0">
                <a:solidFill>
                  <a:schemeClr val="bg1"/>
                </a:solidFill>
              </a:rPr>
              <a:t>まとめ</a:t>
            </a:r>
            <a:endParaRPr lang="en-US" altLang="ja-JP" sz="3200" b="1" dirty="0">
              <a:solidFill>
                <a:schemeClr val="bg1"/>
              </a:solidFill>
            </a:endParaRPr>
          </a:p>
        </p:txBody>
      </p:sp>
      <p:sp>
        <p:nvSpPr>
          <p:cNvPr id="3" name="スライド番号プレースホルダー 2">
            <a:extLst>
              <a:ext uri="{FF2B5EF4-FFF2-40B4-BE49-F238E27FC236}">
                <a16:creationId xmlns:a16="http://schemas.microsoft.com/office/drawing/2014/main" id="{6738C9A5-E6B0-45D1-A7A0-187573F63AB3}"/>
              </a:ext>
            </a:extLst>
          </p:cNvPr>
          <p:cNvSpPr>
            <a:spLocks noGrp="1"/>
          </p:cNvSpPr>
          <p:nvPr>
            <p:ph type="sldNum" sz="quarter" idx="12"/>
          </p:nvPr>
        </p:nvSpPr>
        <p:spPr/>
        <p:txBody>
          <a:bodyPr/>
          <a:lstStyle/>
          <a:p>
            <a:fld id="{962E4F61-21FD-45A2-A24D-6311DD04B37C}" type="slidenum">
              <a:rPr lang="ja-JP" altLang="en-US" smtClean="0"/>
              <a:pPr/>
              <a:t>48</a:t>
            </a:fld>
            <a:endParaRPr lang="ja-JP" altLang="en-US" dirty="0"/>
          </a:p>
        </p:txBody>
      </p:sp>
      <p:sp>
        <p:nvSpPr>
          <p:cNvPr id="4" name="テキスト ボックス 3">
            <a:extLst>
              <a:ext uri="{FF2B5EF4-FFF2-40B4-BE49-F238E27FC236}">
                <a16:creationId xmlns:a16="http://schemas.microsoft.com/office/drawing/2014/main" id="{0DEE9113-D773-49EC-B6D6-69588EA2264C}"/>
              </a:ext>
            </a:extLst>
          </p:cNvPr>
          <p:cNvSpPr txBox="1"/>
          <p:nvPr/>
        </p:nvSpPr>
        <p:spPr>
          <a:xfrm>
            <a:off x="2155790" y="1727380"/>
            <a:ext cx="7880418" cy="17016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ja-JP" altLang="en-US" sz="2800" dirty="0"/>
              <a:t>新たなつながりの創出→</a:t>
            </a:r>
            <a:r>
              <a:rPr lang="en-US" altLang="ja-JP" sz="2800" dirty="0">
                <a:solidFill>
                  <a:srgbClr val="FF0000"/>
                </a:solidFill>
              </a:rPr>
              <a:t>SNS</a:t>
            </a:r>
            <a:r>
              <a:rPr lang="ja-JP" altLang="en-US" sz="2800" dirty="0">
                <a:solidFill>
                  <a:srgbClr val="FF0000"/>
                </a:solidFill>
              </a:rPr>
              <a:t>風ソフトウェア</a:t>
            </a:r>
            <a:endParaRPr lang="en-US" altLang="ja-JP" sz="2800" dirty="0">
              <a:solidFill>
                <a:srgbClr val="FF0000"/>
              </a:solidFill>
            </a:endParaRPr>
          </a:p>
          <a:p>
            <a:pPr marL="285750" indent="-285750">
              <a:lnSpc>
                <a:spcPct val="200000"/>
              </a:lnSpc>
              <a:buFont typeface="Arial" panose="020B0604020202020204" pitchFamily="34" charset="0"/>
              <a:buChar char="•"/>
            </a:pPr>
            <a:r>
              <a:rPr lang="ja-JP" altLang="en-US" sz="2800" dirty="0"/>
              <a:t>つながりの発見→</a:t>
            </a:r>
            <a:r>
              <a:rPr lang="ja-JP" altLang="en-US" sz="2800" dirty="0">
                <a:solidFill>
                  <a:srgbClr val="FF0000"/>
                </a:solidFill>
              </a:rPr>
              <a:t>つながり発見機</a:t>
            </a:r>
            <a:endParaRPr lang="en-US" altLang="ja-JP" sz="2800" dirty="0">
              <a:solidFill>
                <a:srgbClr val="FF0000"/>
              </a:solidFill>
            </a:endParaRPr>
          </a:p>
        </p:txBody>
      </p:sp>
      <p:sp>
        <p:nvSpPr>
          <p:cNvPr id="10" name="テキスト ボックス 9">
            <a:extLst>
              <a:ext uri="{FF2B5EF4-FFF2-40B4-BE49-F238E27FC236}">
                <a16:creationId xmlns:a16="http://schemas.microsoft.com/office/drawing/2014/main" id="{8ED2F4EF-F902-43B8-A883-E2231B1F2203}"/>
              </a:ext>
            </a:extLst>
          </p:cNvPr>
          <p:cNvSpPr txBox="1"/>
          <p:nvPr/>
        </p:nvSpPr>
        <p:spPr>
          <a:xfrm>
            <a:off x="2155789" y="3286360"/>
            <a:ext cx="7295391" cy="2563394"/>
          </a:xfrm>
          <a:prstGeom prst="rect">
            <a:avLst/>
          </a:prstGeom>
          <a:noFill/>
        </p:spPr>
        <p:txBody>
          <a:bodyPr wrap="square" rtlCol="0">
            <a:spAutoFit/>
          </a:bodyPr>
          <a:lstStyle/>
          <a:p>
            <a:pPr marL="514350" indent="-514350">
              <a:lnSpc>
                <a:spcPct val="200000"/>
              </a:lnSpc>
              <a:buFont typeface="+mj-lt"/>
              <a:buAutoNum type="arabicPeriod"/>
            </a:pPr>
            <a:r>
              <a:rPr lang="ja-JP" altLang="en-US" sz="2800" dirty="0"/>
              <a:t>点彩色（チーム分け）</a:t>
            </a:r>
            <a:endParaRPr lang="en-US" altLang="ja-JP" sz="2800" dirty="0"/>
          </a:p>
          <a:p>
            <a:pPr marL="514350" indent="-514350">
              <a:lnSpc>
                <a:spcPct val="200000"/>
              </a:lnSpc>
              <a:buFont typeface="+mj-lt"/>
              <a:buAutoNum type="arabicPeriod"/>
            </a:pPr>
            <a:r>
              <a:rPr lang="ja-JP" altLang="en-US" sz="2800" dirty="0"/>
              <a:t>強連結分解（チーム分け、グループ化）</a:t>
            </a:r>
            <a:endParaRPr lang="en-US" altLang="ja-JP" sz="2800" dirty="0"/>
          </a:p>
          <a:p>
            <a:pPr marL="514350" indent="-514350">
              <a:lnSpc>
                <a:spcPct val="200000"/>
              </a:lnSpc>
              <a:buFont typeface="+mj-lt"/>
              <a:buAutoNum type="arabicPeriod"/>
            </a:pPr>
            <a:r>
              <a:rPr lang="ja-JP" altLang="en-US" sz="2800" dirty="0"/>
              <a:t>ダイクストラ法（人物相関図の距離）</a:t>
            </a:r>
            <a:endParaRPr lang="en-US" altLang="ja-JP" sz="2800" dirty="0"/>
          </a:p>
        </p:txBody>
      </p:sp>
    </p:spTree>
    <p:extLst>
      <p:ext uri="{BB962C8B-B14F-4D97-AF65-F5344CB8AC3E}">
        <p14:creationId xmlns:p14="http://schemas.microsoft.com/office/powerpoint/2010/main" val="39635231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125706" y="64553"/>
            <a:ext cx="6086923" cy="584775"/>
          </a:xfrm>
          <a:prstGeom prst="rect">
            <a:avLst/>
          </a:prstGeom>
          <a:noFill/>
        </p:spPr>
        <p:txBody>
          <a:bodyPr wrap="none" rtlCol="0">
            <a:spAutoFit/>
          </a:bodyPr>
          <a:lstStyle/>
          <a:p>
            <a:r>
              <a:rPr lang="en-US" altLang="ja-JP" sz="3200" b="1" dirty="0">
                <a:solidFill>
                  <a:schemeClr val="bg1"/>
                </a:solidFill>
              </a:rPr>
              <a:t>03 Project Objectives</a:t>
            </a:r>
            <a:r>
              <a:rPr lang="ja-JP" altLang="en-US" sz="3200" b="1" dirty="0">
                <a:solidFill>
                  <a:schemeClr val="bg1"/>
                </a:solidFill>
              </a:rPr>
              <a:t>（目的）</a:t>
            </a:r>
            <a:endParaRPr kumimoji="1" lang="ja-JP" altLang="en-US" sz="32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545148" y="5199667"/>
            <a:ext cx="7109639" cy="646331"/>
          </a:xfrm>
          <a:prstGeom prst="rect">
            <a:avLst/>
          </a:prstGeom>
        </p:spPr>
        <p:txBody>
          <a:bodyPr wrap="none">
            <a:spAutoFit/>
          </a:bodyPr>
          <a:lstStyle/>
          <a:p>
            <a:pPr algn="ctr"/>
            <a:r>
              <a:rPr lang="ja-JP" altLang="en-US" sz="3600" b="1" dirty="0">
                <a:solidFill>
                  <a:schemeClr val="tx1">
                    <a:lumMod val="75000"/>
                    <a:lumOff val="25000"/>
                  </a:schemeClr>
                </a:solidFill>
              </a:rPr>
              <a:t>孤立感を減少させ健康増進を図る</a:t>
            </a:r>
            <a:endParaRPr lang="ja-JP" altLang="en-US" sz="3600" dirty="0">
              <a:solidFill>
                <a:schemeClr val="tx1">
                  <a:lumMod val="75000"/>
                  <a:lumOff val="25000"/>
                </a:schemeClr>
              </a:solidFill>
            </a:endParaRPr>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1303506" y="1548717"/>
            <a:ext cx="2159541" cy="902654"/>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bg1"/>
                </a:solidFill>
              </a:rPr>
              <a:t>1</a:t>
            </a:r>
            <a:endParaRPr kumimoji="1" lang="ja-JP" altLang="en-US" sz="36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3463047" y="1548717"/>
            <a:ext cx="7425447" cy="902654"/>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lumMod val="75000"/>
                    <a:lumOff val="25000"/>
                  </a:schemeClr>
                </a:solidFill>
              </a:rPr>
              <a:t>「つながり」を発見・創出するソフトウェア</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1303506" y="2716469"/>
            <a:ext cx="2159541" cy="902654"/>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bg1"/>
                </a:solidFill>
              </a:rPr>
              <a:t>2</a:t>
            </a:r>
            <a:endParaRPr kumimoji="1" lang="ja-JP" altLang="en-US" sz="36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3463047" y="2716469"/>
            <a:ext cx="7425447" cy="902654"/>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rPr>
              <a:t>孤立感・不安感の減少</a:t>
            </a:r>
            <a:endParaRPr kumimoji="1" lang="ja-JP" altLang="en-US" dirty="0">
              <a:solidFill>
                <a:schemeClr val="tx1">
                  <a:lumMod val="75000"/>
                  <a:lumOff val="25000"/>
                </a:schemeClr>
              </a:solidFill>
            </a:endParaRPr>
          </a:p>
        </p:txBody>
      </p:sp>
      <p:sp>
        <p:nvSpPr>
          <p:cNvPr id="31" name="正方形/長方形 30">
            <a:extLst>
              <a:ext uri="{FF2B5EF4-FFF2-40B4-BE49-F238E27FC236}">
                <a16:creationId xmlns:a16="http://schemas.microsoft.com/office/drawing/2014/main" id="{2DA0B727-CFAB-4A2A-BC89-DA6527315F5F}"/>
              </a:ext>
            </a:extLst>
          </p:cNvPr>
          <p:cNvSpPr/>
          <p:nvPr/>
        </p:nvSpPr>
        <p:spPr>
          <a:xfrm>
            <a:off x="1303506" y="3905450"/>
            <a:ext cx="2159541" cy="902654"/>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bg1"/>
                </a:solidFill>
              </a:rPr>
              <a:t>3</a:t>
            </a:r>
            <a:endParaRPr kumimoji="1" lang="ja-JP" altLang="en-US" sz="36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3463047" y="3905450"/>
            <a:ext cx="7425447" cy="902654"/>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lumMod val="75000"/>
                    <a:lumOff val="25000"/>
                  </a:schemeClr>
                </a:solidFill>
              </a:rPr>
              <a:t>コロナ禍でも楽しめるコンテンツ</a:t>
            </a:r>
            <a:r>
              <a:rPr lang="ja-JP" altLang="en-US" dirty="0">
                <a:solidFill>
                  <a:schemeClr val="tx1">
                    <a:lumMod val="75000"/>
                    <a:lumOff val="25000"/>
                  </a:schemeClr>
                </a:solidFill>
              </a:rPr>
              <a:t>を目指す</a:t>
            </a:r>
            <a:endParaRPr kumimoji="1" lang="ja-JP" altLang="en-US" dirty="0">
              <a:solidFill>
                <a:schemeClr val="tx1">
                  <a:lumMod val="75000"/>
                  <a:lumOff val="25000"/>
                </a:schemeClr>
              </a:solidFill>
            </a:endParaRPr>
          </a:p>
        </p:txBody>
      </p:sp>
      <p:sp>
        <p:nvSpPr>
          <p:cNvPr id="5" name="スライド番号プレースホルダー 4">
            <a:extLst>
              <a:ext uri="{FF2B5EF4-FFF2-40B4-BE49-F238E27FC236}">
                <a16:creationId xmlns:a16="http://schemas.microsoft.com/office/drawing/2014/main" id="{EAD04ECE-1107-4DD2-A03B-25FBE40C8B55}"/>
              </a:ext>
            </a:extLst>
          </p:cNvPr>
          <p:cNvSpPr>
            <a:spLocks noGrp="1"/>
          </p:cNvSpPr>
          <p:nvPr>
            <p:ph type="sldNum" sz="quarter" idx="12"/>
          </p:nvPr>
        </p:nvSpPr>
        <p:spPr/>
        <p:txBody>
          <a:bodyPr/>
          <a:lstStyle/>
          <a:p>
            <a:fld id="{962E4F61-21FD-45A2-A24D-6311DD04B37C}" type="slidenum">
              <a:rPr lang="ja-JP" altLang="en-US" smtClean="0"/>
              <a:pPr/>
              <a:t>4</a:t>
            </a:fld>
            <a:endParaRPr lang="ja-JP" altLang="en-US"/>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47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martArt プレースホルダー 1">
            <a:extLst>
              <a:ext uri="{FF2B5EF4-FFF2-40B4-BE49-F238E27FC236}">
                <a16:creationId xmlns:a16="http://schemas.microsoft.com/office/drawing/2014/main" id="{49358C5E-D959-4C04-8E97-F060A770E1F3}"/>
              </a:ext>
            </a:extLst>
          </p:cNvPr>
          <p:cNvGraphicFramePr>
            <a:graphicFrameLocks noGrp="1"/>
          </p:cNvGraphicFramePr>
          <p:nvPr>
            <p:ph type="dgm" sz="quarter" idx="15"/>
            <p:extLst>
              <p:ext uri="{D42A27DB-BD31-4B8C-83A1-F6EECF244321}">
                <p14:modId xmlns:p14="http://schemas.microsoft.com/office/powerpoint/2010/main" val="3383362412"/>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正方形/長方形 7">
            <a:extLst>
              <a:ext uri="{FF2B5EF4-FFF2-40B4-BE49-F238E27FC236}">
                <a16:creationId xmlns:a16="http://schemas.microsoft.com/office/drawing/2014/main" id="{39B92330-AC0C-4539-B341-5AC0637CBFAC}"/>
              </a:ext>
            </a:extLst>
          </p:cNvPr>
          <p:cNvSpPr/>
          <p:nvPr/>
        </p:nvSpPr>
        <p:spPr>
          <a:xfrm>
            <a:off x="4391809" y="863599"/>
            <a:ext cx="3416320" cy="646331"/>
          </a:xfrm>
          <a:prstGeom prst="rect">
            <a:avLst/>
          </a:prstGeom>
        </p:spPr>
        <p:txBody>
          <a:bodyPr wrap="none">
            <a:spAutoFit/>
          </a:bodyPr>
          <a:lstStyle/>
          <a:p>
            <a:pPr algn="ctr"/>
            <a:r>
              <a:rPr lang="ja-JP" altLang="en-US" sz="3600" b="1" dirty="0">
                <a:solidFill>
                  <a:schemeClr val="tx1">
                    <a:lumMod val="75000"/>
                    <a:lumOff val="25000"/>
                  </a:schemeClr>
                </a:solidFill>
              </a:rPr>
              <a:t>～本日の流れ～</a:t>
            </a:r>
            <a:endParaRPr lang="ja-JP" altLang="en-US" sz="36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2414444" cy="584775"/>
          </a:xfrm>
          <a:prstGeom prst="rect">
            <a:avLst/>
          </a:prstGeom>
          <a:noFill/>
        </p:spPr>
        <p:txBody>
          <a:bodyPr wrap="none" rtlCol="0">
            <a:spAutoFit/>
          </a:bodyPr>
          <a:lstStyle/>
          <a:p>
            <a:r>
              <a:rPr lang="en-US" altLang="ja-JP" sz="3200" b="1" dirty="0">
                <a:solidFill>
                  <a:schemeClr val="bg1"/>
                </a:solidFill>
              </a:rPr>
              <a:t>18 </a:t>
            </a:r>
            <a:r>
              <a:rPr lang="ja-JP" altLang="en-US" sz="3200" b="1" dirty="0">
                <a:solidFill>
                  <a:schemeClr val="bg1"/>
                </a:solidFill>
              </a:rPr>
              <a:t>おわりに</a:t>
            </a:r>
            <a:endParaRPr lang="en-US" altLang="ja-JP" sz="3200" b="1" dirty="0">
              <a:solidFill>
                <a:schemeClr val="bg1"/>
              </a:solidFill>
            </a:endParaRPr>
          </a:p>
        </p:txBody>
      </p:sp>
      <p:sp>
        <p:nvSpPr>
          <p:cNvPr id="4" name="スライド番号プレースホルダー 3">
            <a:extLst>
              <a:ext uri="{FF2B5EF4-FFF2-40B4-BE49-F238E27FC236}">
                <a16:creationId xmlns:a16="http://schemas.microsoft.com/office/drawing/2014/main" id="{46451D4A-0F33-45AE-83CE-8C412BAC6C57}"/>
              </a:ext>
            </a:extLst>
          </p:cNvPr>
          <p:cNvSpPr>
            <a:spLocks noGrp="1"/>
          </p:cNvSpPr>
          <p:nvPr>
            <p:ph type="sldNum" sz="quarter" idx="12"/>
          </p:nvPr>
        </p:nvSpPr>
        <p:spPr/>
        <p:txBody>
          <a:bodyPr/>
          <a:lstStyle/>
          <a:p>
            <a:fld id="{962E4F61-21FD-45A2-A24D-6311DD04B37C}" type="slidenum">
              <a:rPr lang="ja-JP" altLang="en-US" smtClean="0"/>
              <a:pPr/>
              <a:t>49</a:t>
            </a:fld>
            <a:endParaRPr lang="ja-JP" altLang="en-US"/>
          </a:p>
        </p:txBody>
      </p:sp>
    </p:spTree>
    <p:extLst>
      <p:ext uri="{BB962C8B-B14F-4D97-AF65-F5344CB8AC3E}">
        <p14:creationId xmlns:p14="http://schemas.microsoft.com/office/powerpoint/2010/main" val="33096380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E089B81-04E2-48AF-9C58-8C0D80485391}"/>
              </a:ext>
            </a:extLst>
          </p:cNvPr>
          <p:cNvSpPr txBox="1"/>
          <p:nvPr/>
        </p:nvSpPr>
        <p:spPr>
          <a:xfrm>
            <a:off x="2433042" y="3075057"/>
            <a:ext cx="7325916" cy="707886"/>
          </a:xfrm>
          <a:prstGeom prst="rect">
            <a:avLst/>
          </a:prstGeom>
          <a:noFill/>
        </p:spPr>
        <p:txBody>
          <a:bodyPr wrap="square" rtlCol="0">
            <a:spAutoFit/>
          </a:bodyPr>
          <a:lstStyle/>
          <a:p>
            <a:r>
              <a:rPr kumimoji="1" lang="ja-JP" altLang="en-US" sz="4000" dirty="0"/>
              <a:t>ご清聴ありがとうございました</a:t>
            </a:r>
          </a:p>
        </p:txBody>
      </p:sp>
      <p:sp>
        <p:nvSpPr>
          <p:cNvPr id="5" name="スライド番号プレースホルダー 4">
            <a:extLst>
              <a:ext uri="{FF2B5EF4-FFF2-40B4-BE49-F238E27FC236}">
                <a16:creationId xmlns:a16="http://schemas.microsoft.com/office/drawing/2014/main" id="{C2034A43-C2AA-4CAB-866E-B656151A4AC3}"/>
              </a:ext>
            </a:extLst>
          </p:cNvPr>
          <p:cNvSpPr>
            <a:spLocks noGrp="1"/>
          </p:cNvSpPr>
          <p:nvPr>
            <p:ph type="sldNum" sz="quarter" idx="12"/>
          </p:nvPr>
        </p:nvSpPr>
        <p:spPr/>
        <p:txBody>
          <a:bodyPr/>
          <a:lstStyle/>
          <a:p>
            <a:fld id="{962E4F61-21FD-45A2-A24D-6311DD04B37C}" type="slidenum">
              <a:rPr lang="ja-JP" altLang="en-US" smtClean="0"/>
              <a:pPr/>
              <a:t>50</a:t>
            </a:fld>
            <a:endParaRPr lang="ja-JP" altLang="en-US"/>
          </a:p>
        </p:txBody>
      </p:sp>
    </p:spTree>
    <p:extLst>
      <p:ext uri="{BB962C8B-B14F-4D97-AF65-F5344CB8AC3E}">
        <p14:creationId xmlns:p14="http://schemas.microsoft.com/office/powerpoint/2010/main" val="5108947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1BF8451-9C01-4F15-A9E0-E7096D68D851}"/>
              </a:ext>
            </a:extLst>
          </p:cNvPr>
          <p:cNvSpPr>
            <a:spLocks noGrp="1"/>
          </p:cNvSpPr>
          <p:nvPr>
            <p:ph type="sldNum" sz="quarter" idx="12"/>
          </p:nvPr>
        </p:nvSpPr>
        <p:spPr/>
        <p:txBody>
          <a:bodyPr/>
          <a:lstStyle/>
          <a:p>
            <a:fld id="{962E4F61-21FD-45A2-A24D-6311DD04B37C}" type="slidenum">
              <a:rPr lang="ja-JP" altLang="en-US" smtClean="0"/>
              <a:pPr/>
              <a:t>51</a:t>
            </a:fld>
            <a:endParaRPr lang="ja-JP" altLang="en-US"/>
          </a:p>
        </p:txBody>
      </p:sp>
      <p:sp>
        <p:nvSpPr>
          <p:cNvPr id="3" name="テキスト ボックス 2">
            <a:extLst>
              <a:ext uri="{FF2B5EF4-FFF2-40B4-BE49-F238E27FC236}">
                <a16:creationId xmlns:a16="http://schemas.microsoft.com/office/drawing/2014/main" id="{A38EC087-96A0-481E-B2A4-6902EFFBF6DC}"/>
              </a:ext>
            </a:extLst>
          </p:cNvPr>
          <p:cNvSpPr txBox="1"/>
          <p:nvPr/>
        </p:nvSpPr>
        <p:spPr>
          <a:xfrm>
            <a:off x="2020490" y="926584"/>
            <a:ext cx="8151019" cy="50048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ja-JP" altLang="en-US" dirty="0"/>
              <a:t>非階層クラスタリング</a:t>
            </a:r>
            <a:r>
              <a:rPr lang="ja-JP" altLang="en-US" dirty="0"/>
              <a:t>である「</a:t>
            </a:r>
            <a:r>
              <a:rPr lang="en-US" altLang="ja-JP" dirty="0"/>
              <a:t>k-means</a:t>
            </a:r>
            <a:r>
              <a:rPr lang="ja-JP" altLang="en-US" dirty="0"/>
              <a:t>法」を使っても面白いかもしれない（</a:t>
            </a:r>
            <a:r>
              <a:rPr lang="en-US" altLang="ja-JP" dirty="0"/>
              <a:t>SNS</a:t>
            </a:r>
            <a:r>
              <a:rPr lang="ja-JP" altLang="en-US" dirty="0"/>
              <a:t>とつながり発見機）</a:t>
            </a:r>
            <a:endParaRPr lang="en-US" altLang="ja-JP" dirty="0"/>
          </a:p>
          <a:p>
            <a:pPr marL="285750" indent="-285750">
              <a:lnSpc>
                <a:spcPct val="200000"/>
              </a:lnSpc>
              <a:buFont typeface="Arial" panose="020B0604020202020204" pitchFamily="34" charset="0"/>
              <a:buChar char="•"/>
            </a:pPr>
            <a:r>
              <a:rPr kumimoji="1" lang="ja-JP" altLang="en-US" dirty="0"/>
              <a:t>点彩色を行いう際は、何らかの条件を基にグラフの辺を「間引き」することで、上手くチーム分けができるかもしれない（</a:t>
            </a:r>
            <a:r>
              <a:rPr kumimoji="1" lang="en-US" altLang="ja-JP" dirty="0"/>
              <a:t>SNS</a:t>
            </a:r>
            <a:r>
              <a:rPr kumimoji="1" lang="ja-JP" altLang="en-US" dirty="0"/>
              <a:t>）</a:t>
            </a:r>
            <a:endParaRPr kumimoji="1" lang="en-US" altLang="ja-JP" dirty="0"/>
          </a:p>
          <a:p>
            <a:pPr marL="285750" indent="-285750">
              <a:lnSpc>
                <a:spcPct val="200000"/>
              </a:lnSpc>
              <a:buFont typeface="Arial" panose="020B0604020202020204" pitchFamily="34" charset="0"/>
              <a:buChar char="•"/>
            </a:pPr>
            <a:r>
              <a:rPr lang="ja-JP" altLang="en-US" dirty="0"/>
              <a:t>「好きかどうか」などは「</a:t>
            </a:r>
            <a:r>
              <a:rPr lang="en-US" altLang="ja-JP" dirty="0"/>
              <a:t>0</a:t>
            </a:r>
            <a:r>
              <a:rPr lang="ja-JP" altLang="en-US" dirty="0"/>
              <a:t>か</a:t>
            </a:r>
            <a:r>
              <a:rPr lang="en-US" altLang="ja-JP" dirty="0"/>
              <a:t>1</a:t>
            </a:r>
            <a:r>
              <a:rPr lang="ja-JP" altLang="en-US" dirty="0"/>
              <a:t>か」の二値であるので、「曖昧な人間関係」を測れるように、多様な基準を使って相関図を作れると面白いかもしれない。（つながり発見機）</a:t>
            </a:r>
            <a:endParaRPr lang="en-US" altLang="ja-JP" dirty="0"/>
          </a:p>
          <a:p>
            <a:pPr marL="285750" indent="-285750">
              <a:lnSpc>
                <a:spcPct val="200000"/>
              </a:lnSpc>
              <a:buFont typeface="Arial" panose="020B0604020202020204" pitchFamily="34" charset="0"/>
              <a:buChar char="•"/>
            </a:pPr>
            <a:r>
              <a:rPr lang="ja-JP" altLang="en-US" dirty="0"/>
              <a:t>辺に重みなどを付けて「どの程度親密か」を表してもよいかもしれない（つながり発見機）</a:t>
            </a:r>
            <a:endParaRPr lang="en-US" altLang="ja-JP" dirty="0"/>
          </a:p>
        </p:txBody>
      </p:sp>
      <p:sp>
        <p:nvSpPr>
          <p:cNvPr id="4" name="テキスト ボックス 3">
            <a:extLst>
              <a:ext uri="{FF2B5EF4-FFF2-40B4-BE49-F238E27FC236}">
                <a16:creationId xmlns:a16="http://schemas.microsoft.com/office/drawing/2014/main" id="{255933EF-0C1C-4200-8BF1-2A83C3D412BA}"/>
              </a:ext>
            </a:extLst>
          </p:cNvPr>
          <p:cNvSpPr txBox="1"/>
          <p:nvPr/>
        </p:nvSpPr>
        <p:spPr>
          <a:xfrm>
            <a:off x="125706" y="64553"/>
            <a:ext cx="4698722" cy="584775"/>
          </a:xfrm>
          <a:prstGeom prst="rect">
            <a:avLst/>
          </a:prstGeom>
          <a:noFill/>
        </p:spPr>
        <p:txBody>
          <a:bodyPr wrap="none" rtlCol="0">
            <a:spAutoFit/>
          </a:bodyPr>
          <a:lstStyle/>
          <a:p>
            <a:r>
              <a:rPr lang="ja-JP" altLang="en-US" sz="3200" b="1" dirty="0">
                <a:solidFill>
                  <a:schemeClr val="bg1"/>
                </a:solidFill>
              </a:rPr>
              <a:t>発表後のフィードバック</a:t>
            </a:r>
            <a:endParaRPr lang="en-US" altLang="ja-JP" sz="3200" b="1" dirty="0">
              <a:solidFill>
                <a:schemeClr val="bg1"/>
              </a:solidFill>
            </a:endParaRPr>
          </a:p>
        </p:txBody>
      </p:sp>
    </p:spTree>
    <p:extLst>
      <p:ext uri="{BB962C8B-B14F-4D97-AF65-F5344CB8AC3E}">
        <p14:creationId xmlns:p14="http://schemas.microsoft.com/office/powerpoint/2010/main" val="340069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1BF8451-9C01-4F15-A9E0-E7096D68D851}"/>
              </a:ext>
            </a:extLst>
          </p:cNvPr>
          <p:cNvSpPr>
            <a:spLocks noGrp="1"/>
          </p:cNvSpPr>
          <p:nvPr>
            <p:ph type="sldNum" sz="quarter" idx="12"/>
          </p:nvPr>
        </p:nvSpPr>
        <p:spPr/>
        <p:txBody>
          <a:bodyPr/>
          <a:lstStyle/>
          <a:p>
            <a:fld id="{962E4F61-21FD-45A2-A24D-6311DD04B37C}" type="slidenum">
              <a:rPr lang="ja-JP" altLang="en-US" smtClean="0"/>
              <a:pPr/>
              <a:t>52</a:t>
            </a:fld>
            <a:endParaRPr lang="ja-JP" altLang="en-US"/>
          </a:p>
        </p:txBody>
      </p:sp>
      <p:sp>
        <p:nvSpPr>
          <p:cNvPr id="3" name="テキスト ボックス 2">
            <a:extLst>
              <a:ext uri="{FF2B5EF4-FFF2-40B4-BE49-F238E27FC236}">
                <a16:creationId xmlns:a16="http://schemas.microsoft.com/office/drawing/2014/main" id="{A38EC087-96A0-481E-B2A4-6902EFFBF6DC}"/>
              </a:ext>
            </a:extLst>
          </p:cNvPr>
          <p:cNvSpPr txBox="1"/>
          <p:nvPr/>
        </p:nvSpPr>
        <p:spPr>
          <a:xfrm>
            <a:off x="1924645" y="2311578"/>
            <a:ext cx="8342709" cy="22348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ja-JP" altLang="en-US" dirty="0"/>
              <a:t>同じ研究室などは全員が相互フォローなので、全員が「近しい人」になるのではないか（</a:t>
            </a:r>
            <a:r>
              <a:rPr lang="en-US" altLang="ja-JP" dirty="0"/>
              <a:t>SNS</a:t>
            </a:r>
            <a:r>
              <a:rPr lang="ja-JP" altLang="en-US" dirty="0"/>
              <a:t>）</a:t>
            </a:r>
            <a:br>
              <a:rPr lang="en-US" altLang="ja-JP" dirty="0"/>
            </a:br>
            <a:r>
              <a:rPr lang="en-US" altLang="ja-JP" dirty="0"/>
              <a:t>※</a:t>
            </a:r>
            <a:r>
              <a:rPr lang="ja-JP" altLang="en-US" dirty="0"/>
              <a:t>学部を横断した大学全体（中規模ネットワーク）や</a:t>
            </a:r>
            <a:r>
              <a:rPr lang="en-US" altLang="ja-JP" dirty="0"/>
              <a:t>Twitter</a:t>
            </a:r>
            <a:r>
              <a:rPr lang="ja-JP" altLang="en-US" dirty="0"/>
              <a:t>などの（大規模）ネットワークであれば、知らない人は多くいるので今回の理論で大丈夫。</a:t>
            </a:r>
            <a:endParaRPr lang="en-US" altLang="ja-JP" dirty="0"/>
          </a:p>
        </p:txBody>
      </p:sp>
      <p:sp>
        <p:nvSpPr>
          <p:cNvPr id="4" name="テキスト ボックス 3">
            <a:extLst>
              <a:ext uri="{FF2B5EF4-FFF2-40B4-BE49-F238E27FC236}">
                <a16:creationId xmlns:a16="http://schemas.microsoft.com/office/drawing/2014/main" id="{255933EF-0C1C-4200-8BF1-2A83C3D412BA}"/>
              </a:ext>
            </a:extLst>
          </p:cNvPr>
          <p:cNvSpPr txBox="1"/>
          <p:nvPr/>
        </p:nvSpPr>
        <p:spPr>
          <a:xfrm>
            <a:off x="125706" y="64553"/>
            <a:ext cx="4698722" cy="584775"/>
          </a:xfrm>
          <a:prstGeom prst="rect">
            <a:avLst/>
          </a:prstGeom>
          <a:noFill/>
        </p:spPr>
        <p:txBody>
          <a:bodyPr wrap="none" rtlCol="0">
            <a:spAutoFit/>
          </a:bodyPr>
          <a:lstStyle/>
          <a:p>
            <a:r>
              <a:rPr lang="ja-JP" altLang="en-US" sz="3200" b="1" dirty="0">
                <a:solidFill>
                  <a:schemeClr val="bg1"/>
                </a:solidFill>
              </a:rPr>
              <a:t>発表後のフィードバック</a:t>
            </a:r>
            <a:endParaRPr lang="en-US" altLang="ja-JP" sz="3200" b="1" dirty="0">
              <a:solidFill>
                <a:schemeClr val="bg1"/>
              </a:solidFill>
            </a:endParaRPr>
          </a:p>
        </p:txBody>
      </p:sp>
    </p:spTree>
    <p:extLst>
      <p:ext uri="{BB962C8B-B14F-4D97-AF65-F5344CB8AC3E}">
        <p14:creationId xmlns:p14="http://schemas.microsoft.com/office/powerpoint/2010/main" val="404732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5545966" y="1098365"/>
            <a:ext cx="1107996" cy="646331"/>
          </a:xfrm>
          <a:prstGeom prst="rect">
            <a:avLst/>
          </a:prstGeom>
        </p:spPr>
        <p:txBody>
          <a:bodyPr wrap="none">
            <a:spAutoFit/>
          </a:bodyPr>
          <a:lstStyle/>
          <a:p>
            <a:pPr algn="ctr"/>
            <a:r>
              <a:rPr lang="ja-JP" altLang="en-US" sz="3600" b="1" dirty="0">
                <a:solidFill>
                  <a:schemeClr val="tx1">
                    <a:lumMod val="75000"/>
                    <a:lumOff val="25000"/>
                  </a:schemeClr>
                </a:solidFill>
              </a:rPr>
              <a:t>注意</a:t>
            </a:r>
            <a:endParaRPr lang="en-US" altLang="ja-JP" sz="3600" b="1"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876656" cy="584775"/>
          </a:xfrm>
          <a:prstGeom prst="rect">
            <a:avLst/>
          </a:prstGeom>
          <a:noFill/>
        </p:spPr>
        <p:txBody>
          <a:bodyPr wrap="none" rtlCol="0">
            <a:spAutoFit/>
          </a:bodyPr>
          <a:lstStyle/>
          <a:p>
            <a:r>
              <a:rPr lang="en-US" altLang="ja-JP" sz="3200" b="1" dirty="0">
                <a:solidFill>
                  <a:schemeClr val="bg1"/>
                </a:solidFill>
              </a:rPr>
              <a:t>04 </a:t>
            </a:r>
            <a:r>
              <a:rPr lang="ja-JP" altLang="en-US" sz="3200" b="1" dirty="0">
                <a:solidFill>
                  <a:schemeClr val="bg1"/>
                </a:solidFill>
              </a:rPr>
              <a:t>ソフトウェアについて</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1554568" y="2079656"/>
            <a:ext cx="9082863" cy="271099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ja-JP" altLang="en-US" sz="2200" dirty="0"/>
              <a:t>今回は</a:t>
            </a:r>
            <a:r>
              <a:rPr lang="en-US" altLang="ja-JP" sz="2200" dirty="0">
                <a:solidFill>
                  <a:srgbClr val="FF0000"/>
                </a:solidFill>
              </a:rPr>
              <a:t>2</a:t>
            </a:r>
            <a:r>
              <a:rPr lang="ja-JP" altLang="en-US" sz="2200" dirty="0">
                <a:solidFill>
                  <a:srgbClr val="FF0000"/>
                </a:solidFill>
              </a:rPr>
              <a:t>つ</a:t>
            </a:r>
            <a:r>
              <a:rPr lang="ja-JP" altLang="en-US" sz="2200" dirty="0"/>
              <a:t>のソフトウェアを作成しました。</a:t>
            </a:r>
            <a:endParaRPr lang="en-US" altLang="ja-JP" sz="2200" dirty="0"/>
          </a:p>
          <a:p>
            <a:pPr marL="814388" lvl="2" indent="-357188">
              <a:lnSpc>
                <a:spcPct val="200000"/>
              </a:lnSpc>
              <a:buFont typeface="Arial" panose="020B0604020202020204" pitchFamily="34" charset="0"/>
              <a:buChar char="•"/>
            </a:pPr>
            <a:r>
              <a:rPr lang="en-US" altLang="ja-JP" sz="2200" dirty="0"/>
              <a:t>1</a:t>
            </a:r>
            <a:r>
              <a:rPr lang="ja-JP" altLang="en-US" sz="2200" dirty="0"/>
              <a:t>つ目：</a:t>
            </a:r>
            <a:r>
              <a:rPr lang="en-US" altLang="ja-JP" sz="2200" dirty="0"/>
              <a:t>SNS</a:t>
            </a:r>
            <a:r>
              <a:rPr lang="ja-JP" altLang="en-US" sz="2200" dirty="0"/>
              <a:t>風のソフトウェア（つながりの</a:t>
            </a:r>
            <a:r>
              <a:rPr lang="ja-JP" altLang="en-US" sz="2200" dirty="0">
                <a:solidFill>
                  <a:srgbClr val="FF0000"/>
                </a:solidFill>
              </a:rPr>
              <a:t>形成</a:t>
            </a:r>
            <a:r>
              <a:rPr lang="ja-JP" altLang="en-US" sz="2200" dirty="0"/>
              <a:t>）</a:t>
            </a:r>
            <a:endParaRPr lang="en-US" altLang="ja-JP" sz="2200" dirty="0"/>
          </a:p>
          <a:p>
            <a:pPr marL="814388" lvl="2" indent="-357188">
              <a:lnSpc>
                <a:spcPct val="200000"/>
              </a:lnSpc>
              <a:buFont typeface="Arial" panose="020B0604020202020204" pitchFamily="34" charset="0"/>
              <a:buChar char="•"/>
            </a:pPr>
            <a:r>
              <a:rPr lang="en-US" altLang="ja-JP" sz="2200" dirty="0"/>
              <a:t>2</a:t>
            </a:r>
            <a:r>
              <a:rPr lang="ja-JP" altLang="en-US" sz="2200" dirty="0"/>
              <a:t>つ目：関係性を深掘りできるソフトウェア（つながりの</a:t>
            </a:r>
            <a:r>
              <a:rPr lang="ja-JP" altLang="en-US" sz="2200" dirty="0">
                <a:solidFill>
                  <a:srgbClr val="FF0000"/>
                </a:solidFill>
              </a:rPr>
              <a:t>発見</a:t>
            </a:r>
            <a:r>
              <a:rPr lang="ja-JP" altLang="en-US" sz="2200" dirty="0"/>
              <a:t>）</a:t>
            </a:r>
            <a:endParaRPr lang="en-US" altLang="ja-JP" sz="2200" dirty="0"/>
          </a:p>
          <a:p>
            <a:pPr marL="357188" lvl="2" indent="-357188">
              <a:lnSpc>
                <a:spcPct val="200000"/>
              </a:lnSpc>
              <a:buFont typeface="Arial" panose="020B0604020202020204" pitchFamily="34" charset="0"/>
              <a:buChar char="•"/>
            </a:pPr>
            <a:r>
              <a:rPr lang="ja-JP" altLang="en-US" sz="2200" dirty="0"/>
              <a:t>どちらのソフトウェアも本質的に同じ仕組みで動作します。</a:t>
            </a:r>
            <a:endParaRPr lang="en-US" altLang="ja-JP" sz="2200" dirty="0"/>
          </a:p>
        </p:txBody>
      </p:sp>
      <p:sp>
        <p:nvSpPr>
          <p:cNvPr id="4" name="スライド番号プレースホルダー 3">
            <a:extLst>
              <a:ext uri="{FF2B5EF4-FFF2-40B4-BE49-F238E27FC236}">
                <a16:creationId xmlns:a16="http://schemas.microsoft.com/office/drawing/2014/main" id="{F46B6286-94EA-4DF3-AFB2-041110990A19}"/>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Tree>
    <p:extLst>
      <p:ext uri="{BB962C8B-B14F-4D97-AF65-F5344CB8AC3E}">
        <p14:creationId xmlns:p14="http://schemas.microsoft.com/office/powerpoint/2010/main" val="2013708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28A1EE61-8C1E-437A-B7F0-4970A7DB1C28}"/>
              </a:ext>
            </a:extLst>
          </p:cNvPr>
          <p:cNvSpPr/>
          <p:nvPr/>
        </p:nvSpPr>
        <p:spPr>
          <a:xfrm>
            <a:off x="3797892" y="1098365"/>
            <a:ext cx="4604146" cy="646331"/>
          </a:xfrm>
          <a:prstGeom prst="rect">
            <a:avLst/>
          </a:prstGeom>
        </p:spPr>
        <p:txBody>
          <a:bodyPr wrap="none">
            <a:spAutoFit/>
          </a:bodyPr>
          <a:lstStyle/>
          <a:p>
            <a:pPr algn="ctr"/>
            <a:r>
              <a:rPr lang="en-US" altLang="ja-JP" sz="3600" b="1" dirty="0">
                <a:solidFill>
                  <a:schemeClr val="tx1">
                    <a:lumMod val="75000"/>
                    <a:lumOff val="25000"/>
                  </a:schemeClr>
                </a:solidFill>
              </a:rPr>
              <a:t>1</a:t>
            </a:r>
            <a:r>
              <a:rPr lang="ja-JP" altLang="en-US" sz="3600" b="1" dirty="0">
                <a:solidFill>
                  <a:schemeClr val="tx1">
                    <a:lumMod val="75000"/>
                    <a:lumOff val="25000"/>
                  </a:schemeClr>
                </a:solidFill>
              </a:rPr>
              <a:t>つ目のソフトウェア</a:t>
            </a:r>
            <a:endParaRPr lang="en-US" altLang="ja-JP" sz="3600" b="1"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05 </a:t>
            </a:r>
            <a:r>
              <a:rPr lang="ja-JP" altLang="en-US" sz="3200" b="1" dirty="0">
                <a:solidFill>
                  <a:schemeClr val="bg1"/>
                </a:solidFill>
              </a:rPr>
              <a:t>ソフトウェアの紹介</a:t>
            </a:r>
            <a:endParaRPr lang="en-US" altLang="ja-JP" sz="3200" b="1" dirty="0">
              <a:solidFill>
                <a:schemeClr val="bg1"/>
              </a:solidFill>
            </a:endParaRPr>
          </a:p>
        </p:txBody>
      </p:sp>
      <p:sp>
        <p:nvSpPr>
          <p:cNvPr id="2" name="テキスト ボックス 1">
            <a:extLst>
              <a:ext uri="{FF2B5EF4-FFF2-40B4-BE49-F238E27FC236}">
                <a16:creationId xmlns:a16="http://schemas.microsoft.com/office/drawing/2014/main" id="{1EF19FB6-49EA-4805-9610-AC9EF0207A63}"/>
              </a:ext>
            </a:extLst>
          </p:cNvPr>
          <p:cNvSpPr txBox="1"/>
          <p:nvPr/>
        </p:nvSpPr>
        <p:spPr>
          <a:xfrm>
            <a:off x="3919773" y="2063353"/>
            <a:ext cx="4352454" cy="1053430"/>
          </a:xfrm>
          <a:prstGeom prst="rect">
            <a:avLst/>
          </a:prstGeom>
          <a:noFill/>
        </p:spPr>
        <p:txBody>
          <a:bodyPr wrap="square" rtlCol="0">
            <a:spAutoFit/>
          </a:bodyPr>
          <a:lstStyle/>
          <a:p>
            <a:pPr>
              <a:lnSpc>
                <a:spcPct val="200000"/>
              </a:lnSpc>
            </a:pPr>
            <a:r>
              <a:rPr lang="en-US" altLang="ja-JP" sz="3600" dirty="0"/>
              <a:t>SNS</a:t>
            </a:r>
            <a:r>
              <a:rPr lang="ja-JP" altLang="en-US" sz="3600" dirty="0"/>
              <a:t>風ソフトウェア</a:t>
            </a:r>
            <a:endParaRPr lang="en-US" altLang="ja-JP" sz="3600" dirty="0"/>
          </a:p>
        </p:txBody>
      </p:sp>
      <p:sp>
        <p:nvSpPr>
          <p:cNvPr id="4" name="スライド番号プレースホルダー 3">
            <a:extLst>
              <a:ext uri="{FF2B5EF4-FFF2-40B4-BE49-F238E27FC236}">
                <a16:creationId xmlns:a16="http://schemas.microsoft.com/office/drawing/2014/main" id="{F46B6286-94EA-4DF3-AFB2-041110990A19}"/>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pic>
        <p:nvPicPr>
          <p:cNvPr id="1026" name="Picture 2" descr="斜に構える人のイラスト（男性）">
            <a:extLst>
              <a:ext uri="{FF2B5EF4-FFF2-40B4-BE49-F238E27FC236}">
                <a16:creationId xmlns:a16="http://schemas.microsoft.com/office/drawing/2014/main" id="{A6BBCBAA-42CC-4C18-AD8D-77BAD0560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394" y="4427673"/>
            <a:ext cx="1204913" cy="1384957"/>
          </a:xfrm>
          <a:prstGeom prst="rect">
            <a:avLst/>
          </a:prstGeom>
          <a:noFill/>
          <a:extLst>
            <a:ext uri="{909E8E84-426E-40DD-AFC4-6F175D3DCCD1}">
              <a14:hiddenFill xmlns:a14="http://schemas.microsoft.com/office/drawing/2010/main">
                <a:solidFill>
                  <a:srgbClr val="FFFFFF"/>
                </a:solidFill>
              </a14:hiddenFill>
            </a:ext>
          </a:extLst>
        </p:spPr>
      </p:pic>
      <p:sp>
        <p:nvSpPr>
          <p:cNvPr id="3" name="吹き出し: 円形 2">
            <a:extLst>
              <a:ext uri="{FF2B5EF4-FFF2-40B4-BE49-F238E27FC236}">
                <a16:creationId xmlns:a16="http://schemas.microsoft.com/office/drawing/2014/main" id="{28E00C73-0CBD-4B43-8608-31CAF8CCAC7D}"/>
              </a:ext>
            </a:extLst>
          </p:cNvPr>
          <p:cNvSpPr/>
          <p:nvPr/>
        </p:nvSpPr>
        <p:spPr>
          <a:xfrm>
            <a:off x="8500591" y="3236119"/>
            <a:ext cx="1893094" cy="1050131"/>
          </a:xfrm>
          <a:prstGeom prst="wedgeEllipseCallout">
            <a:avLst>
              <a:gd name="adj1" fmla="val 86336"/>
              <a:gd name="adj2" fmla="val 116242"/>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「風」ってなんだよ</a:t>
            </a:r>
          </a:p>
        </p:txBody>
      </p:sp>
      <p:sp>
        <p:nvSpPr>
          <p:cNvPr id="10" name="テキスト ボックス 9">
            <a:extLst>
              <a:ext uri="{FF2B5EF4-FFF2-40B4-BE49-F238E27FC236}">
                <a16:creationId xmlns:a16="http://schemas.microsoft.com/office/drawing/2014/main" id="{668D8A44-0C36-4490-B203-E8B6485AB663}"/>
              </a:ext>
            </a:extLst>
          </p:cNvPr>
          <p:cNvSpPr txBox="1"/>
          <p:nvPr/>
        </p:nvSpPr>
        <p:spPr>
          <a:xfrm>
            <a:off x="934982" y="3435440"/>
            <a:ext cx="7314021" cy="2563394"/>
          </a:xfrm>
          <a:prstGeom prst="rect">
            <a:avLst/>
          </a:prstGeom>
          <a:noFill/>
        </p:spPr>
        <p:txBody>
          <a:bodyPr wrap="square" rtlCol="0">
            <a:spAutoFit/>
          </a:bodyPr>
          <a:lstStyle/>
          <a:p>
            <a:pPr>
              <a:lnSpc>
                <a:spcPct val="200000"/>
              </a:lnSpc>
            </a:pPr>
            <a:r>
              <a:rPr lang="en-US" altLang="ja-JP" sz="2800" dirty="0"/>
              <a:t>A</a:t>
            </a:r>
            <a:r>
              <a:rPr lang="ja-JP" altLang="en-US" sz="2800" dirty="0"/>
              <a:t>：</a:t>
            </a:r>
            <a:r>
              <a:rPr lang="en-US" altLang="ja-JP" sz="2800" dirty="0"/>
              <a:t>SNS</a:t>
            </a:r>
            <a:r>
              <a:rPr lang="ja-JP" altLang="en-US" sz="2800" dirty="0"/>
              <a:t>の「基本的な機能」と「グラフ理論を使う機能」のみを実装しました。純粋な</a:t>
            </a:r>
            <a:r>
              <a:rPr lang="en-US" altLang="ja-JP" sz="2800" dirty="0"/>
              <a:t>SNS</a:t>
            </a:r>
            <a:r>
              <a:rPr lang="ja-JP" altLang="en-US" sz="2800" dirty="0"/>
              <a:t>ではありません。</a:t>
            </a:r>
            <a:endParaRPr lang="en-US" altLang="ja-JP" sz="2800" dirty="0"/>
          </a:p>
        </p:txBody>
      </p:sp>
    </p:spTree>
    <p:extLst>
      <p:ext uri="{BB962C8B-B14F-4D97-AF65-F5344CB8AC3E}">
        <p14:creationId xmlns:p14="http://schemas.microsoft.com/office/powerpoint/2010/main" val="9303406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 grpId="0"/>
      <p:bldP spid="3"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05 </a:t>
            </a:r>
            <a:r>
              <a:rPr lang="ja-JP" altLang="en-US" sz="3200" b="1" dirty="0">
                <a:solidFill>
                  <a:schemeClr val="bg1"/>
                </a:solidFill>
              </a:rPr>
              <a:t>ソフトウェアの紹介</a:t>
            </a:r>
            <a:endParaRPr lang="en-US" altLang="ja-JP" sz="3200" b="1" dirty="0">
              <a:solidFill>
                <a:schemeClr val="bg1"/>
              </a:solidFill>
            </a:endParaRPr>
          </a:p>
        </p:txBody>
      </p:sp>
      <p:graphicFrame>
        <p:nvGraphicFramePr>
          <p:cNvPr id="11" name="図表 10">
            <a:extLst>
              <a:ext uri="{FF2B5EF4-FFF2-40B4-BE49-F238E27FC236}">
                <a16:creationId xmlns:a16="http://schemas.microsoft.com/office/drawing/2014/main" id="{52C9C8E8-FB7D-48F9-B04E-2D767728051D}"/>
              </a:ext>
            </a:extLst>
          </p:cNvPr>
          <p:cNvGraphicFramePr/>
          <p:nvPr>
            <p:extLst>
              <p:ext uri="{D42A27DB-BD31-4B8C-83A1-F6EECF244321}">
                <p14:modId xmlns:p14="http://schemas.microsoft.com/office/powerpoint/2010/main" val="4034814219"/>
              </p:ext>
            </p:extLst>
          </p:nvPr>
        </p:nvGraphicFramePr>
        <p:xfrm>
          <a:off x="1115906" y="2118061"/>
          <a:ext cx="9960187" cy="3641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571D72FD-2A39-495A-A519-47568933F1A1}"/>
              </a:ext>
            </a:extLst>
          </p:cNvPr>
          <p:cNvSpPr>
            <a:spLocks noGrp="1"/>
          </p:cNvSpPr>
          <p:nvPr>
            <p:ph type="sldNum" sz="quarter" idx="12"/>
          </p:nvPr>
        </p:nvSpPr>
        <p:spPr/>
        <p:txBody>
          <a:bodyPr/>
          <a:lstStyle/>
          <a:p>
            <a:fld id="{962E4F61-21FD-45A2-A24D-6311DD04B37C}" type="slidenum">
              <a:rPr lang="ja-JP" altLang="en-US" smtClean="0"/>
              <a:pPr/>
              <a:t>7</a:t>
            </a:fld>
            <a:endParaRPr lang="ja-JP" altLang="en-US"/>
          </a:p>
        </p:txBody>
      </p:sp>
      <p:sp>
        <p:nvSpPr>
          <p:cNvPr id="6" name="正方形/長方形 5">
            <a:extLst>
              <a:ext uri="{FF2B5EF4-FFF2-40B4-BE49-F238E27FC236}">
                <a16:creationId xmlns:a16="http://schemas.microsoft.com/office/drawing/2014/main" id="{3BCFEF40-337B-4C7D-8D73-0864ED9CFE55}"/>
              </a:ext>
            </a:extLst>
          </p:cNvPr>
          <p:cNvSpPr/>
          <p:nvPr/>
        </p:nvSpPr>
        <p:spPr>
          <a:xfrm>
            <a:off x="4853469" y="1098365"/>
            <a:ext cx="2492990" cy="646331"/>
          </a:xfrm>
          <a:prstGeom prst="rect">
            <a:avLst/>
          </a:prstGeom>
        </p:spPr>
        <p:txBody>
          <a:bodyPr wrap="none">
            <a:spAutoFit/>
          </a:bodyPr>
          <a:lstStyle/>
          <a:p>
            <a:pPr algn="ctr"/>
            <a:r>
              <a:rPr lang="ja-JP" altLang="en-US" sz="3600" b="1" dirty="0">
                <a:solidFill>
                  <a:schemeClr val="tx1">
                    <a:lumMod val="75000"/>
                    <a:lumOff val="25000"/>
                  </a:schemeClr>
                </a:solidFill>
              </a:rPr>
              <a:t>コンセプト</a:t>
            </a:r>
            <a:endParaRPr lang="en-US" altLang="ja-JP" sz="3600" b="1" dirty="0">
              <a:solidFill>
                <a:schemeClr val="tx1">
                  <a:lumMod val="75000"/>
                  <a:lumOff val="25000"/>
                </a:schemeClr>
              </a:solidFill>
            </a:endParaRPr>
          </a:p>
        </p:txBody>
      </p:sp>
    </p:spTree>
    <p:extLst>
      <p:ext uri="{BB962C8B-B14F-4D97-AF65-F5344CB8AC3E}">
        <p14:creationId xmlns:p14="http://schemas.microsoft.com/office/powerpoint/2010/main" val="29268970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0ABDFF0-2F6D-4CBC-86B3-4647AE2D8B8A}"/>
              </a:ext>
            </a:extLst>
          </p:cNvPr>
          <p:cNvSpPr txBox="1"/>
          <p:nvPr/>
        </p:nvSpPr>
        <p:spPr>
          <a:xfrm>
            <a:off x="9024237" y="6368847"/>
            <a:ext cx="3036793" cy="338554"/>
          </a:xfrm>
          <a:prstGeom prst="rect">
            <a:avLst/>
          </a:prstGeom>
          <a:noFill/>
        </p:spPr>
        <p:txBody>
          <a:bodyPr wrap="none" rtlCol="0">
            <a:spAutoFit/>
          </a:bodyPr>
          <a:lstStyle/>
          <a:p>
            <a:pPr algn="r"/>
            <a:r>
              <a:rPr lang="en-US" altLang="ja-JP" sz="1600" dirty="0">
                <a:solidFill>
                  <a:schemeClr val="bg1"/>
                </a:solidFill>
                <a:latin typeface="Segoe UI" panose="020B0502040204020203" pitchFamily="34" charset="0"/>
                <a:cs typeface="Segoe UI" panose="020B0502040204020203" pitchFamily="34" charset="0"/>
              </a:rPr>
              <a:t>Soka University</a:t>
            </a:r>
            <a:r>
              <a:rPr lang="ja-JP" altLang="en-US" sz="1600" dirty="0">
                <a:solidFill>
                  <a:schemeClr val="bg1"/>
                </a:solidFill>
                <a:latin typeface="Segoe UI" panose="020B0502040204020203" pitchFamily="34" charset="0"/>
                <a:cs typeface="Segoe UI" panose="020B0502040204020203" pitchFamily="34" charset="0"/>
              </a:rPr>
              <a:t>　</a:t>
            </a:r>
            <a:r>
              <a:rPr lang="en-US" altLang="ja-JP" sz="1600" dirty="0">
                <a:solidFill>
                  <a:schemeClr val="bg1"/>
                </a:solidFill>
                <a:latin typeface="Segoe UI" panose="020B0502040204020203" pitchFamily="34" charset="0"/>
                <a:cs typeface="Segoe UI" panose="020B0502040204020203" pitchFamily="34" charset="0"/>
              </a:rPr>
              <a:t>Kento Totsuka</a:t>
            </a:r>
            <a:endParaRPr kumimoji="1" lang="ja-JP" altLang="en-US" sz="16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125706" y="64553"/>
            <a:ext cx="4466287" cy="584775"/>
          </a:xfrm>
          <a:prstGeom prst="rect">
            <a:avLst/>
          </a:prstGeom>
          <a:noFill/>
        </p:spPr>
        <p:txBody>
          <a:bodyPr wrap="none" rtlCol="0">
            <a:spAutoFit/>
          </a:bodyPr>
          <a:lstStyle/>
          <a:p>
            <a:r>
              <a:rPr lang="en-US" altLang="ja-JP" sz="3200" b="1" dirty="0">
                <a:solidFill>
                  <a:schemeClr val="bg1"/>
                </a:solidFill>
              </a:rPr>
              <a:t>06 </a:t>
            </a:r>
            <a:r>
              <a:rPr lang="ja-JP" altLang="en-US" sz="3200" b="1" dirty="0">
                <a:solidFill>
                  <a:schemeClr val="bg1"/>
                </a:solidFill>
              </a:rPr>
              <a:t>ソフトウェアの機能</a:t>
            </a:r>
            <a:endParaRPr lang="en-US" altLang="ja-JP" sz="3200" b="1" dirty="0">
              <a:solidFill>
                <a:schemeClr val="bg1"/>
              </a:solidFill>
            </a:endParaRPr>
          </a:p>
        </p:txBody>
      </p:sp>
      <p:sp>
        <p:nvSpPr>
          <p:cNvPr id="12" name="正方形/長方形 11">
            <a:extLst>
              <a:ext uri="{FF2B5EF4-FFF2-40B4-BE49-F238E27FC236}">
                <a16:creationId xmlns:a16="http://schemas.microsoft.com/office/drawing/2014/main" id="{FFF31B52-10E7-456B-AA92-1F0391B60F47}"/>
              </a:ext>
            </a:extLst>
          </p:cNvPr>
          <p:cNvSpPr/>
          <p:nvPr/>
        </p:nvSpPr>
        <p:spPr>
          <a:xfrm>
            <a:off x="2545151" y="871283"/>
            <a:ext cx="7109639" cy="646331"/>
          </a:xfrm>
          <a:prstGeom prst="rect">
            <a:avLst/>
          </a:prstGeom>
        </p:spPr>
        <p:txBody>
          <a:bodyPr wrap="square">
            <a:spAutoFit/>
          </a:bodyPr>
          <a:lstStyle/>
          <a:p>
            <a:pPr algn="ctr"/>
            <a:r>
              <a:rPr lang="ja-JP" altLang="en-US" sz="3600" b="1" dirty="0">
                <a:solidFill>
                  <a:schemeClr val="tx1">
                    <a:lumMod val="75000"/>
                    <a:lumOff val="25000"/>
                  </a:schemeClr>
                </a:solidFill>
              </a:rPr>
              <a:t>基本機能</a:t>
            </a:r>
            <a:endParaRPr lang="ja-JP" altLang="en-US" sz="3600" dirty="0">
              <a:solidFill>
                <a:schemeClr val="tx1">
                  <a:lumMod val="75000"/>
                  <a:lumOff val="25000"/>
                </a:schemeClr>
              </a:solidFill>
            </a:endParaRPr>
          </a:p>
        </p:txBody>
      </p:sp>
      <p:graphicFrame>
        <p:nvGraphicFramePr>
          <p:cNvPr id="4" name="SmartArt プレースホルダー 3">
            <a:extLst>
              <a:ext uri="{FF2B5EF4-FFF2-40B4-BE49-F238E27FC236}">
                <a16:creationId xmlns:a16="http://schemas.microsoft.com/office/drawing/2014/main" id="{EF3A0FA8-61C0-4818-A5BE-5E7A1C8B1F0C}"/>
              </a:ext>
            </a:extLst>
          </p:cNvPr>
          <p:cNvGraphicFramePr>
            <a:graphicFrameLocks noGrp="1"/>
          </p:cNvGraphicFramePr>
          <p:nvPr>
            <p:ph type="dgm" sz="quarter" idx="15"/>
            <p:extLst>
              <p:ext uri="{D42A27DB-BD31-4B8C-83A1-F6EECF244321}">
                <p14:modId xmlns:p14="http://schemas.microsoft.com/office/powerpoint/2010/main" val="4095973137"/>
              </p:ext>
            </p:extLst>
          </p:nvPr>
        </p:nvGraphicFramePr>
        <p:xfrm>
          <a:off x="1141413" y="1651000"/>
          <a:ext cx="990917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スライド番号プレースホルダー 2">
            <a:extLst>
              <a:ext uri="{FF2B5EF4-FFF2-40B4-BE49-F238E27FC236}">
                <a16:creationId xmlns:a16="http://schemas.microsoft.com/office/drawing/2014/main" id="{5B856911-1CC8-472F-9D2E-07076A788392}"/>
              </a:ext>
            </a:extLst>
          </p:cNvPr>
          <p:cNvSpPr>
            <a:spLocks noGrp="1"/>
          </p:cNvSpPr>
          <p:nvPr>
            <p:ph type="sldNum" sz="quarter" idx="12"/>
          </p:nvPr>
        </p:nvSpPr>
        <p:spPr/>
        <p:txBody>
          <a:bodyPr/>
          <a:lstStyle/>
          <a:p>
            <a:fld id="{962E4F61-21FD-45A2-A24D-6311DD04B37C}" type="slidenum">
              <a:rPr lang="ja-JP" altLang="en-US" smtClean="0"/>
              <a:pPr/>
              <a:t>8</a:t>
            </a:fld>
            <a:endParaRPr lang="ja-JP" altLang="en-US"/>
          </a:p>
        </p:txBody>
      </p:sp>
    </p:spTree>
    <p:extLst>
      <p:ext uri="{BB962C8B-B14F-4D97-AF65-F5344CB8AC3E}">
        <p14:creationId xmlns:p14="http://schemas.microsoft.com/office/powerpoint/2010/main" val="32767465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Graphic spid="4" grpId="0">
        <p:bldAsOne/>
      </p:bldGraphic>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3274</Words>
  <Application>Microsoft Office PowerPoint</Application>
  <PresentationFormat>ワイド画面</PresentationFormat>
  <Paragraphs>475</Paragraphs>
  <Slides>53</Slides>
  <Notes>50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53</vt:i4>
      </vt:variant>
    </vt:vector>
  </HeadingPairs>
  <TitlesOfParts>
    <vt:vector size="61" baseType="lpstr">
      <vt:lpstr>メイリオ</vt:lpstr>
      <vt:lpstr>游ゴシック</vt:lpstr>
      <vt:lpstr>游ゴシック Light</vt:lpstr>
      <vt:lpstr>Arial</vt:lpstr>
      <vt:lpstr>Century</vt:lpstr>
      <vt:lpstr>Segoe UI</vt:lpstr>
      <vt:lpstr>Segoe UI Semibold</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2022-02-02T16:08:20Z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