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0" d="100"/>
          <a:sy n="90" d="100"/>
        </p:scale>
        <p:origin x="1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2455060" y="29644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6309991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3947638" y="147872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435860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7144434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14350" y="268882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895640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4549819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51" idx="5"/>
            <a:endCxn id="32" idx="1"/>
          </p:cNvCxnSpPr>
          <p:nvPr/>
        </p:nvCxnSpPr>
        <p:spPr>
          <a:xfrm>
            <a:off x="4323177" y="1849818"/>
            <a:ext cx="1177115" cy="1175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4949316" y="47598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2675045" y="22897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609304" y="648866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rot="5400000" flipH="1">
            <a:off x="5657687" y="3179097"/>
            <a:ext cx="307423" cy="12700"/>
          </a:xfrm>
          <a:prstGeom prst="curvedConnector5">
            <a:avLst>
              <a:gd name="adj1" fmla="val -74360"/>
              <a:gd name="adj2" fmla="val -4435535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017763" y="302538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1391256" y="3434481"/>
            <a:ext cx="207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Fuc</a:t>
            </a:r>
            <a:r>
              <a:rPr lang="en-US" altLang="ja-JP" sz="1600" dirty="0"/>
              <a:t>(a16)</a:t>
            </a:r>
            <a:r>
              <a:rPr kumimoji="1" lang="en-US" altLang="ja-JP" sz="1600" dirty="0"/>
              <a:t> 0.36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(b1-6)</a:t>
            </a:r>
            <a:r>
              <a:rPr kumimoji="1" lang="en-US" altLang="ja-JP" sz="1600" dirty="0"/>
              <a:t> 0.25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0.19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5155998" y="3577039"/>
            <a:ext cx="193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(b1-2)</a:t>
            </a:r>
            <a:r>
              <a:rPr kumimoji="1" lang="en-US" altLang="ja-JP" sz="1600" dirty="0"/>
              <a:t> 0.50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0.44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318256" y="4875753"/>
            <a:ext cx="176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0.56</a:t>
            </a:r>
          </a:p>
          <a:p>
            <a:r>
              <a:rPr lang="en-US" altLang="ja-JP" sz="1600" dirty="0"/>
              <a:t>Man(b1-4)</a:t>
            </a:r>
            <a:r>
              <a:rPr kumimoji="1" lang="en-US" altLang="ja-JP" sz="1600" dirty="0"/>
              <a:t> 0.30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2153651" y="761490"/>
            <a:ext cx="19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0.45</a:t>
            </a:r>
          </a:p>
          <a:p>
            <a:r>
              <a:rPr kumimoji="1" lang="en-US" altLang="ja-JP" sz="1600" dirty="0"/>
              <a:t>Neu5Ac(a2-3) 0.18</a:t>
            </a:r>
          </a:p>
          <a:p>
            <a:r>
              <a:rPr kumimoji="1" lang="en-US" altLang="ja-JP" sz="1600" dirty="0"/>
              <a:t>Neu5Ac(a2-6) 0.11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7299386" y="2455117"/>
            <a:ext cx="16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Man(a1-3) 0.87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832292" y="339747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>
            <a:off x="4165445" y="678301"/>
            <a:ext cx="2179" cy="80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205352" y="920875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9A54E6-27B8-8D95-2D3F-4D243898E349}"/>
              </a:ext>
            </a:extLst>
          </p:cNvPr>
          <p:cNvCxnSpPr>
            <a:cxnSpLocks/>
            <a:stCxn id="51" idx="3"/>
            <a:endCxn id="2" idx="7"/>
          </p:cNvCxnSpPr>
          <p:nvPr/>
        </p:nvCxnSpPr>
        <p:spPr>
          <a:xfrm flipH="1">
            <a:off x="2830599" y="1849818"/>
            <a:ext cx="1181471" cy="1178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B95E2B-1420-F333-5376-D47650C0120E}"/>
              </a:ext>
            </a:extLst>
          </p:cNvPr>
          <p:cNvSpPr txBox="1"/>
          <p:nvPr/>
        </p:nvSpPr>
        <p:spPr>
          <a:xfrm>
            <a:off x="4917104" y="2284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C70AD5-B130-CF96-1FA7-C784FA1C6F2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2830599" y="3335547"/>
            <a:ext cx="1129473" cy="123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A29D-072F-2101-2C76-6906E6F4D15E}"/>
              </a:ext>
            </a:extLst>
          </p:cNvPr>
          <p:cNvSpPr txBox="1"/>
          <p:nvPr/>
        </p:nvSpPr>
        <p:spPr>
          <a:xfrm>
            <a:off x="3148670" y="36899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293495-1317-FD8F-5EB9-4EE93506FDBF}"/>
              </a:ext>
            </a:extLst>
          </p:cNvPr>
          <p:cNvCxnSpPr>
            <a:cxnSpLocks/>
            <a:stCxn id="32" idx="3"/>
            <a:endCxn id="6" idx="7"/>
          </p:cNvCxnSpPr>
          <p:nvPr/>
        </p:nvCxnSpPr>
        <p:spPr>
          <a:xfrm flipH="1">
            <a:off x="4271179" y="3332808"/>
            <a:ext cx="1229113" cy="1240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FCA70C-39E2-FD36-118D-C1109C902546}"/>
              </a:ext>
            </a:extLst>
          </p:cNvPr>
          <p:cNvSpPr txBox="1"/>
          <p:nvPr/>
        </p:nvSpPr>
        <p:spPr>
          <a:xfrm>
            <a:off x="4351332" y="36899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7130ACA-AE9A-A90E-B077-0CE664B2C9DD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>
            <a:off x="5875831" y="3179097"/>
            <a:ext cx="12686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C5350E-E4AD-C277-AB72-E09BAA3C308D}"/>
              </a:ext>
            </a:extLst>
          </p:cNvPr>
          <p:cNvSpPr txBox="1"/>
          <p:nvPr/>
        </p:nvSpPr>
        <p:spPr>
          <a:xfrm>
            <a:off x="6376477" y="28521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2C2EEF-802B-82BC-E4C6-F9725F2D4E1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4335611" y="4727132"/>
            <a:ext cx="1974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73F1DB-70A8-F73F-70C6-AF9402C3AB64}"/>
              </a:ext>
            </a:extLst>
          </p:cNvPr>
          <p:cNvSpPr txBox="1"/>
          <p:nvPr/>
        </p:nvSpPr>
        <p:spPr>
          <a:xfrm>
            <a:off x="7229488" y="438017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3D1E7C3D-A005-397E-C8A7-E24E225E5E6C}"/>
              </a:ext>
            </a:extLst>
          </p:cNvPr>
          <p:cNvCxnSpPr>
            <a:cxnSpLocks/>
            <a:stCxn id="34" idx="5"/>
            <a:endCxn id="34" idx="7"/>
          </p:cNvCxnSpPr>
          <p:nvPr/>
        </p:nvCxnSpPr>
        <p:spPr>
          <a:xfrm rot="5400000" flipH="1">
            <a:off x="7366261" y="3179097"/>
            <a:ext cx="307423" cy="12700"/>
          </a:xfrm>
          <a:prstGeom prst="curvedConnector5">
            <a:avLst>
              <a:gd name="adj1" fmla="val -74360"/>
              <a:gd name="adj2" fmla="val -4892677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A76E7A8-4F4F-8F34-F1A2-83014E2A7C1A}"/>
              </a:ext>
            </a:extLst>
          </p:cNvPr>
          <p:cNvSpPr txBox="1"/>
          <p:nvPr/>
        </p:nvSpPr>
        <p:spPr>
          <a:xfrm>
            <a:off x="5870537" y="16129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コネクタ: 曲線 104">
            <a:extLst>
              <a:ext uri="{FF2B5EF4-FFF2-40B4-BE49-F238E27FC236}">
                <a16:creationId xmlns:a16="http://schemas.microsoft.com/office/drawing/2014/main" id="{DB5E8158-5363-6F83-0FD7-6744883DABAF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4115626" y="4725290"/>
            <a:ext cx="12700" cy="311107"/>
          </a:xfrm>
          <a:prstGeom prst="curvedConnector3">
            <a:avLst>
              <a:gd name="adj1" fmla="val 378705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AF769BB-9CC1-1FD5-B1D9-19632FE18896}"/>
              </a:ext>
            </a:extLst>
          </p:cNvPr>
          <p:cNvSpPr txBox="1"/>
          <p:nvPr/>
        </p:nvSpPr>
        <p:spPr>
          <a:xfrm>
            <a:off x="3741599" y="5396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8180EFE2-1587-70DC-1F7D-FF2F1D27B2A1}"/>
              </a:ext>
            </a:extLst>
          </p:cNvPr>
          <p:cNvCxnSpPr>
            <a:cxnSpLocks/>
            <a:stCxn id="2" idx="6"/>
            <a:endCxn id="32" idx="2"/>
          </p:cNvCxnSpPr>
          <p:nvPr/>
        </p:nvCxnSpPr>
        <p:spPr>
          <a:xfrm flipV="1">
            <a:off x="2895031" y="3179097"/>
            <a:ext cx="2540829" cy="273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CD1F937-4E24-FD33-D3D2-91506E9FCFE6}"/>
              </a:ext>
            </a:extLst>
          </p:cNvPr>
          <p:cNvSpPr txBox="1"/>
          <p:nvPr/>
        </p:nvSpPr>
        <p:spPr>
          <a:xfrm>
            <a:off x="3793772" y="28235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9AAF3C4-A6EF-53E0-2726-549DBF621929}"/>
              </a:ext>
            </a:extLst>
          </p:cNvPr>
          <p:cNvSpPr txBox="1"/>
          <p:nvPr/>
        </p:nvSpPr>
        <p:spPr>
          <a:xfrm>
            <a:off x="7090136" y="37221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9976FCF-DE2D-BDCB-9FF8-91D58F8FA6C0}"/>
              </a:ext>
            </a:extLst>
          </p:cNvPr>
          <p:cNvSpPr txBox="1"/>
          <p:nvPr/>
        </p:nvSpPr>
        <p:spPr>
          <a:xfrm>
            <a:off x="5720734" y="241830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C9D85D6A-CCF1-A361-446B-AE7EF3D4718F}"/>
              </a:ext>
            </a:extLst>
          </p:cNvPr>
          <p:cNvCxnSpPr>
            <a:cxnSpLocks/>
            <a:stCxn id="51" idx="6"/>
            <a:endCxn id="34" idx="0"/>
          </p:cNvCxnSpPr>
          <p:nvPr/>
        </p:nvCxnSpPr>
        <p:spPr>
          <a:xfrm>
            <a:off x="4387609" y="1696107"/>
            <a:ext cx="2976811" cy="1265608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曲線 150">
            <a:extLst>
              <a:ext uri="{FF2B5EF4-FFF2-40B4-BE49-F238E27FC236}">
                <a16:creationId xmlns:a16="http://schemas.microsoft.com/office/drawing/2014/main" id="{C25C87FF-36C1-DFA5-A597-E4C9C5141FA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317839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5676F17-E511-C3F1-CFD2-557F86A26EA0}"/>
              </a:ext>
            </a:extLst>
          </p:cNvPr>
          <p:cNvSpPr txBox="1"/>
          <p:nvPr/>
        </p:nvSpPr>
        <p:spPr>
          <a:xfrm>
            <a:off x="7229488" y="47224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57" name="コネクタ: 曲線 156">
            <a:extLst>
              <a:ext uri="{FF2B5EF4-FFF2-40B4-BE49-F238E27FC236}">
                <a16:creationId xmlns:a16="http://schemas.microsoft.com/office/drawing/2014/main" id="{329DF695-7C86-623D-761A-73BF728E98E8}"/>
              </a:ext>
            </a:extLst>
          </p:cNvPr>
          <p:cNvCxnSpPr>
            <a:cxnSpLocks/>
            <a:stCxn id="5" idx="3"/>
            <a:endCxn id="51" idx="2"/>
          </p:cNvCxnSpPr>
          <p:nvPr/>
        </p:nvCxnSpPr>
        <p:spPr>
          <a:xfrm rot="5400000" flipH="1">
            <a:off x="3568663" y="2075083"/>
            <a:ext cx="3184736" cy="2426785"/>
          </a:xfrm>
          <a:prstGeom prst="curvedConnector4">
            <a:avLst>
              <a:gd name="adj1" fmla="val -39712"/>
              <a:gd name="adj2" fmla="val 20631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5363F279-40CA-9A16-9735-A2F84CE490F5}"/>
              </a:ext>
            </a:extLst>
          </p:cNvPr>
          <p:cNvSpPr txBox="1"/>
          <p:nvPr/>
        </p:nvSpPr>
        <p:spPr>
          <a:xfrm>
            <a:off x="667126" y="36791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B3887EF-5384-62DE-1412-D4A1369DACDA}"/>
              </a:ext>
            </a:extLst>
          </p:cNvPr>
          <p:cNvSpPr txBox="1"/>
          <p:nvPr/>
        </p:nvSpPr>
        <p:spPr>
          <a:xfrm>
            <a:off x="6224858" y="5151641"/>
            <a:ext cx="193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Man(a1-2) 0.27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(b1-3)</a:t>
            </a:r>
            <a:r>
              <a:rPr kumimoji="1" lang="en-US" altLang="ja-JP" sz="1600" dirty="0"/>
              <a:t> 0.21</a:t>
            </a:r>
            <a:endParaRPr lang="en-US" altLang="ja-JP" sz="1600" dirty="0"/>
          </a:p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0.19</a:t>
            </a:r>
            <a:endParaRPr kumimoji="1" lang="en-US" altLang="ja-JP" sz="1600" dirty="0"/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CEB06D3C-1B8E-2417-6DEA-5A4355FCA69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322218" y="3602479"/>
            <a:ext cx="1115031" cy="699513"/>
          </a:xfrm>
          <a:prstGeom prst="curvedConnector3">
            <a:avLst>
              <a:gd name="adj1" fmla="val 3438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2DB8C9C-447A-E6EB-D266-E4FEAE840150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-36.26962001854112 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0ECDEE-7FC4-56AB-70D4-E46AA325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33" y="3863761"/>
            <a:ext cx="4838700" cy="242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-39.36363635045931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F9123-CD21-00A0-2BD9-1AB620A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87" y="3682120"/>
            <a:ext cx="5105400" cy="25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-21.434202826686633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7433B0-DC10-8E3E-52D6-CE13A8E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98" y="3646380"/>
            <a:ext cx="5466399" cy="2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211</Words>
  <Application>Microsoft Office PowerPoint</Application>
  <PresentationFormat>ワイド画面</PresentationFormat>
  <Paragraphs>87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39</cp:revision>
  <dcterms:created xsi:type="dcterms:W3CDTF">2022-12-25T09:44:55Z</dcterms:created>
  <dcterms:modified xsi:type="dcterms:W3CDTF">2022-12-27T03:40:21Z</dcterms:modified>
</cp:coreProperties>
</file>