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7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DE5641-D96E-4F56-B7DB-F0C1E455A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B2C2F3B-B57A-5B3C-2CD8-1430C930C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53DFCB-6D20-0BE9-7AE6-4D170E5C8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2022/12/25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112EDD-BB82-6F55-E9FF-8166F79D9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E139E4-CD16-2E25-15AD-AE8036328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1040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650F19-F5D2-86C7-D469-41283563A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64FD8BD-6B87-286B-E2AB-24041B5F4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B40496-0956-E3D5-0D91-5DA8B2E7A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2022/12/25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0FF49D-8BA2-FA62-56AD-2243EA4C9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6AEE0E-7A04-B962-415A-05F09A4BB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0814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8D593B9-2EDC-CF0D-03A7-D31493BA09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375CD9D-5BAF-24F5-FFAF-7F391E8A9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13B7B4-9E86-D41B-CECA-E75CD1BD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2022/12/25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8996C9-9CCC-0D0A-E93C-7135E61E2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75322F-F310-C3BE-8954-5E1BA04F1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9750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176F34-2AB0-F84F-F80B-B40305956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F3EE37-4DC7-2956-79B6-957DFF0B7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2A0AD5-D54B-E047-43D7-E4EB4097C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2022/12/25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CFBE10-19F2-93A7-01E1-4527783ED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641088-31BE-978A-9A27-C9B646E11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319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ABF8A6-3119-8799-6F27-638C786E9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5FC8223-AF39-AB54-2600-C2D1D2381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5A5C72-7C98-2848-DEEC-F426D7553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2022/12/25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3E477A-0DF0-41E3-8524-377058A10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59AA8D-DD4F-3548-CE33-38343305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0250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DFD2FD-9043-1430-2239-0F565DF72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0340CD-C116-430F-0024-C470EE0A62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B2A72FD-CE76-FF6B-818A-88EEBC1D6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1AE64F5-DA9B-AE68-0B8A-1488D2615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2022/12/25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87FE6E3-9AFF-1C62-9A6F-3C848A7E3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3E2D83A-EE5B-6FBB-DB6C-831CD14D6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6820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285882-6180-B58B-A668-88BEE605E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ABB4DCA-A336-7CC2-73DC-DD34CBC38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71BDC34-05A6-9ADF-5640-0A693E003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56046C7-D525-D883-A47D-D2C3F3B92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F7E502D-09F8-B064-4418-A79C0750D8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2BD7939-C951-68E1-C264-B2119F683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2022/12/25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AFB6FE7-95A5-841A-1CCA-C59A3970B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5F4A041-4C99-59C3-CAD9-26FDCC12F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6493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582466-6F92-101C-AD6C-DBDD5A224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C34C047-29ED-FF13-D6E5-328F66E8A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2022/12/25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B6E5DEF-3E27-0C63-51AA-52020C001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8284423-B0B6-6A22-35E3-820F82682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357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9036ECD-2D4A-5ADC-652C-C9E96776D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2022/12/25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F0D05F7-55F2-B253-D322-3C7121A18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6A346E-B383-9870-3CF6-6AE412ACE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4862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A5A746-43C8-128B-E5E9-C6E13F06F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84991F-7E2B-7755-E225-0827FDB71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F1119E6-CBD0-C347-6D32-8D1C24E76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CB6B4C-10A3-F3FD-3777-5D1E5958E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2022/12/25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0487BF-56D6-D71F-1395-DDED0883A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0F2A67-325C-6012-6A19-56F8F0D41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1115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CC1A4D-F512-4AF2-CAD4-1059A5690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132718F-1AE3-1391-A44F-96E0AF9CFE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A36CCDD-FD87-DD7C-6C3B-01200DEEB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1B36A3-B24A-F2D8-477C-10B69F8B6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2022/12/25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30E1B9-EAD3-6160-60F6-94A80E0E3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277DB03-2D45-16EC-0514-63B3847FC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238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9003C12-4B11-8963-4D60-1ADDD4B7F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596110-8928-67C2-2CE4-24CEFB68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931C7C-6388-AC0A-2879-656CFA59DA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CF42C-534B-4F17-84EB-3026585EF5A2}" type="datetimeFigureOut">
              <a:rPr kumimoji="1" lang="ja-JP" altLang="en-US" smtClean="0"/>
              <a:t>2022/12/25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EFB923-D070-A592-5165-37EC745DC8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909541-CE5E-DD7F-91D4-BE2BDFE32F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5769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99E2A3C1-8E54-23CE-CFCA-6E9E50E0826B}"/>
              </a:ext>
            </a:extLst>
          </p:cNvPr>
          <p:cNvSpPr/>
          <p:nvPr/>
        </p:nvSpPr>
        <p:spPr>
          <a:xfrm>
            <a:off x="8922299" y="321161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F147F4B-8FAC-056D-BC9B-BF5397D939A4}"/>
              </a:ext>
            </a:extLst>
          </p:cNvPr>
          <p:cNvCxnSpPr>
            <a:cxnSpLocks/>
            <a:stCxn id="5" idx="6"/>
            <a:endCxn id="2" idx="2"/>
          </p:cNvCxnSpPr>
          <p:nvPr/>
        </p:nvCxnSpPr>
        <p:spPr>
          <a:xfrm>
            <a:off x="8389259" y="3429000"/>
            <a:ext cx="533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2D4BC0B0-567F-CC57-EEC8-2C8E2A8B137D}"/>
              </a:ext>
            </a:extLst>
          </p:cNvPr>
          <p:cNvSpPr/>
          <p:nvPr/>
        </p:nvSpPr>
        <p:spPr>
          <a:xfrm>
            <a:off x="7949288" y="321161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957D8F60-06FF-3065-952B-6E3CDD68316C}"/>
              </a:ext>
            </a:extLst>
          </p:cNvPr>
          <p:cNvCxnSpPr>
            <a:cxnSpLocks/>
            <a:stCxn id="12" idx="5"/>
            <a:endCxn id="2" idx="1"/>
          </p:cNvCxnSpPr>
          <p:nvPr/>
        </p:nvCxnSpPr>
        <p:spPr>
          <a:xfrm>
            <a:off x="8335738" y="2758696"/>
            <a:ext cx="650993" cy="5165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70FB7924-FBF2-9B5D-0E0F-AE5EAF7F9B63}"/>
              </a:ext>
            </a:extLst>
          </p:cNvPr>
          <p:cNvSpPr/>
          <p:nvPr/>
        </p:nvSpPr>
        <p:spPr>
          <a:xfrm>
            <a:off x="7960199" y="2387603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36C3C59-ABD2-F701-50FD-3A47E6659924}"/>
              </a:ext>
            </a:extLst>
          </p:cNvPr>
          <p:cNvSpPr/>
          <p:nvPr/>
        </p:nvSpPr>
        <p:spPr>
          <a:xfrm>
            <a:off x="6976277" y="32116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A4231B4-3565-5623-E3D4-DFF863B012DB}"/>
              </a:ext>
            </a:extLst>
          </p:cNvPr>
          <p:cNvCxnSpPr>
            <a:cxnSpLocks/>
            <a:stCxn id="15" idx="6"/>
            <a:endCxn id="5" idx="2"/>
          </p:cNvCxnSpPr>
          <p:nvPr/>
        </p:nvCxnSpPr>
        <p:spPr>
          <a:xfrm>
            <a:off x="7416248" y="3428999"/>
            <a:ext cx="53304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楕円 18">
            <a:extLst>
              <a:ext uri="{FF2B5EF4-FFF2-40B4-BE49-F238E27FC236}">
                <a16:creationId xmlns:a16="http://schemas.microsoft.com/office/drawing/2014/main" id="{F298F2AF-6D9A-4BE2-B86D-1BCB2DFA6915}"/>
              </a:ext>
            </a:extLst>
          </p:cNvPr>
          <p:cNvSpPr/>
          <p:nvPr/>
        </p:nvSpPr>
        <p:spPr>
          <a:xfrm>
            <a:off x="6003265" y="2170221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98118023-75A8-13FF-B3AC-006BB2EB8EDC}"/>
              </a:ext>
            </a:extLst>
          </p:cNvPr>
          <p:cNvSpPr/>
          <p:nvPr/>
        </p:nvSpPr>
        <p:spPr>
          <a:xfrm>
            <a:off x="6003264" y="42530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5070F677-61C6-9C9B-5F79-303AFF26D89A}"/>
              </a:ext>
            </a:extLst>
          </p:cNvPr>
          <p:cNvCxnSpPr>
            <a:cxnSpLocks/>
            <a:stCxn id="19" idx="5"/>
            <a:endCxn id="15" idx="1"/>
          </p:cNvCxnSpPr>
          <p:nvPr/>
        </p:nvCxnSpPr>
        <p:spPr>
          <a:xfrm>
            <a:off x="6378804" y="2541314"/>
            <a:ext cx="661905" cy="7339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82A930C-F5AB-FBE4-A327-C027ABD864A4}"/>
              </a:ext>
            </a:extLst>
          </p:cNvPr>
          <p:cNvCxnSpPr>
            <a:cxnSpLocks/>
            <a:stCxn id="20" idx="7"/>
            <a:endCxn id="15" idx="3"/>
          </p:cNvCxnSpPr>
          <p:nvPr/>
        </p:nvCxnSpPr>
        <p:spPr>
          <a:xfrm flipV="1">
            <a:off x="6378803" y="3582710"/>
            <a:ext cx="661906" cy="733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楕円 28">
            <a:extLst>
              <a:ext uri="{FF2B5EF4-FFF2-40B4-BE49-F238E27FC236}">
                <a16:creationId xmlns:a16="http://schemas.microsoft.com/office/drawing/2014/main" id="{1CD800FD-B353-1171-2988-83C6857DE156}"/>
              </a:ext>
            </a:extLst>
          </p:cNvPr>
          <p:cNvSpPr/>
          <p:nvPr/>
        </p:nvSpPr>
        <p:spPr>
          <a:xfrm>
            <a:off x="5003576" y="260498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81EAF303-AF4F-6280-C2E6-44197D523A05}"/>
              </a:ext>
            </a:extLst>
          </p:cNvPr>
          <p:cNvSpPr/>
          <p:nvPr/>
        </p:nvSpPr>
        <p:spPr>
          <a:xfrm>
            <a:off x="5019342" y="173876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3394F000-E77A-B6D4-022D-10AACDA928FB}"/>
              </a:ext>
            </a:extLst>
          </p:cNvPr>
          <p:cNvCxnSpPr>
            <a:cxnSpLocks/>
            <a:stCxn id="33" idx="6"/>
            <a:endCxn id="19" idx="1"/>
          </p:cNvCxnSpPr>
          <p:nvPr/>
        </p:nvCxnSpPr>
        <p:spPr>
          <a:xfrm>
            <a:off x="5459313" y="1956148"/>
            <a:ext cx="608384" cy="277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38153412-84F5-4E64-1F56-01EEB3020D40}"/>
              </a:ext>
            </a:extLst>
          </p:cNvPr>
          <p:cNvCxnSpPr>
            <a:cxnSpLocks/>
            <a:stCxn id="29" idx="6"/>
            <a:endCxn id="19" idx="3"/>
          </p:cNvCxnSpPr>
          <p:nvPr/>
        </p:nvCxnSpPr>
        <p:spPr>
          <a:xfrm flipV="1">
            <a:off x="5443547" y="2541314"/>
            <a:ext cx="624150" cy="281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楕円 50">
            <a:extLst>
              <a:ext uri="{FF2B5EF4-FFF2-40B4-BE49-F238E27FC236}">
                <a16:creationId xmlns:a16="http://schemas.microsoft.com/office/drawing/2014/main" id="{936398A2-1B1A-ADAB-C692-B1CDC54323CD}"/>
              </a:ext>
            </a:extLst>
          </p:cNvPr>
          <p:cNvSpPr/>
          <p:nvPr/>
        </p:nvSpPr>
        <p:spPr>
          <a:xfrm>
            <a:off x="5019341" y="3813932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8DD6091C-8CAE-5F9A-85A5-E92AFB7942BC}"/>
              </a:ext>
            </a:extLst>
          </p:cNvPr>
          <p:cNvCxnSpPr>
            <a:cxnSpLocks/>
            <a:stCxn id="51" idx="6"/>
            <a:endCxn id="20" idx="1"/>
          </p:cNvCxnSpPr>
          <p:nvPr/>
        </p:nvCxnSpPr>
        <p:spPr>
          <a:xfrm>
            <a:off x="5459312" y="4031314"/>
            <a:ext cx="608384" cy="2853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楕円 54">
            <a:extLst>
              <a:ext uri="{FF2B5EF4-FFF2-40B4-BE49-F238E27FC236}">
                <a16:creationId xmlns:a16="http://schemas.microsoft.com/office/drawing/2014/main" id="{D938521D-3639-6EB9-E006-753A8CB5F96A}"/>
              </a:ext>
            </a:extLst>
          </p:cNvPr>
          <p:cNvSpPr/>
          <p:nvPr/>
        </p:nvSpPr>
        <p:spPr>
          <a:xfrm>
            <a:off x="5019341" y="4687780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89A31D47-A851-9847-F6C8-F10E9A121381}"/>
              </a:ext>
            </a:extLst>
          </p:cNvPr>
          <p:cNvCxnSpPr>
            <a:cxnSpLocks/>
            <a:stCxn id="55" idx="6"/>
            <a:endCxn id="20" idx="3"/>
          </p:cNvCxnSpPr>
          <p:nvPr/>
        </p:nvCxnSpPr>
        <p:spPr>
          <a:xfrm flipV="1">
            <a:off x="5459312" y="4624110"/>
            <a:ext cx="608384" cy="281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0D73DC1B-4788-4BEA-BCD5-5A95101381AA}"/>
              </a:ext>
            </a:extLst>
          </p:cNvPr>
          <p:cNvCxnSpPr>
            <a:cxnSpLocks/>
            <a:stCxn id="68" idx="6"/>
            <a:endCxn id="33" idx="2"/>
          </p:cNvCxnSpPr>
          <p:nvPr/>
        </p:nvCxnSpPr>
        <p:spPr>
          <a:xfrm>
            <a:off x="4462860" y="1956148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楕円 67">
            <a:extLst>
              <a:ext uri="{FF2B5EF4-FFF2-40B4-BE49-F238E27FC236}">
                <a16:creationId xmlns:a16="http://schemas.microsoft.com/office/drawing/2014/main" id="{78219453-3070-8E5F-6244-96693EC9F5A2}"/>
              </a:ext>
            </a:extLst>
          </p:cNvPr>
          <p:cNvSpPr/>
          <p:nvPr/>
        </p:nvSpPr>
        <p:spPr>
          <a:xfrm>
            <a:off x="4022889" y="173876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219E3501-C614-A6C3-7C21-28CF0F8C4DF5}"/>
              </a:ext>
            </a:extLst>
          </p:cNvPr>
          <p:cNvCxnSpPr>
            <a:cxnSpLocks/>
            <a:stCxn id="90" idx="6"/>
            <a:endCxn id="68" idx="2"/>
          </p:cNvCxnSpPr>
          <p:nvPr/>
        </p:nvCxnSpPr>
        <p:spPr>
          <a:xfrm>
            <a:off x="3466407" y="1956148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楕円 89">
            <a:extLst>
              <a:ext uri="{FF2B5EF4-FFF2-40B4-BE49-F238E27FC236}">
                <a16:creationId xmlns:a16="http://schemas.microsoft.com/office/drawing/2014/main" id="{2185B69C-2469-826A-A26E-3F85300008CD}"/>
              </a:ext>
            </a:extLst>
          </p:cNvPr>
          <p:cNvSpPr/>
          <p:nvPr/>
        </p:nvSpPr>
        <p:spPr>
          <a:xfrm>
            <a:off x="3026436" y="173876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F0188C79-281A-7EB4-B7A7-0B74E0A01B6C}"/>
              </a:ext>
            </a:extLst>
          </p:cNvPr>
          <p:cNvCxnSpPr>
            <a:cxnSpLocks/>
            <a:stCxn id="93" idx="6"/>
            <a:endCxn id="29" idx="2"/>
          </p:cNvCxnSpPr>
          <p:nvPr/>
        </p:nvCxnSpPr>
        <p:spPr>
          <a:xfrm>
            <a:off x="4462860" y="2822366"/>
            <a:ext cx="5407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楕円 92">
            <a:extLst>
              <a:ext uri="{FF2B5EF4-FFF2-40B4-BE49-F238E27FC236}">
                <a16:creationId xmlns:a16="http://schemas.microsoft.com/office/drawing/2014/main" id="{72B03E98-54FC-6EE9-49BB-063EFC599DCE}"/>
              </a:ext>
            </a:extLst>
          </p:cNvPr>
          <p:cNvSpPr/>
          <p:nvPr/>
        </p:nvSpPr>
        <p:spPr>
          <a:xfrm>
            <a:off x="4022889" y="260498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2A3434F9-101A-C370-87D9-B8A615A1B98C}"/>
              </a:ext>
            </a:extLst>
          </p:cNvPr>
          <p:cNvCxnSpPr>
            <a:cxnSpLocks/>
            <a:stCxn id="95" idx="6"/>
            <a:endCxn id="93" idx="2"/>
          </p:cNvCxnSpPr>
          <p:nvPr/>
        </p:nvCxnSpPr>
        <p:spPr>
          <a:xfrm>
            <a:off x="3467843" y="2822366"/>
            <a:ext cx="5550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楕円 94">
            <a:extLst>
              <a:ext uri="{FF2B5EF4-FFF2-40B4-BE49-F238E27FC236}">
                <a16:creationId xmlns:a16="http://schemas.microsoft.com/office/drawing/2014/main" id="{9BADADBC-278B-8A91-3D80-907EC7D90CD2}"/>
              </a:ext>
            </a:extLst>
          </p:cNvPr>
          <p:cNvSpPr/>
          <p:nvPr/>
        </p:nvSpPr>
        <p:spPr>
          <a:xfrm>
            <a:off x="3027872" y="260498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662F5556-2EA0-97A9-8869-4603EFD5B92B}"/>
              </a:ext>
            </a:extLst>
          </p:cNvPr>
          <p:cNvCxnSpPr>
            <a:cxnSpLocks/>
            <a:stCxn id="102" idx="6"/>
            <a:endCxn id="51" idx="2"/>
          </p:cNvCxnSpPr>
          <p:nvPr/>
        </p:nvCxnSpPr>
        <p:spPr>
          <a:xfrm>
            <a:off x="4462860" y="4031314"/>
            <a:ext cx="5564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楕円 101">
            <a:extLst>
              <a:ext uri="{FF2B5EF4-FFF2-40B4-BE49-F238E27FC236}">
                <a16:creationId xmlns:a16="http://schemas.microsoft.com/office/drawing/2014/main" id="{5109BDEE-2DC4-30E4-B752-3C1E79E02695}"/>
              </a:ext>
            </a:extLst>
          </p:cNvPr>
          <p:cNvSpPr/>
          <p:nvPr/>
        </p:nvSpPr>
        <p:spPr>
          <a:xfrm>
            <a:off x="4022889" y="3813932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69C44B0D-BF3C-6EB1-41C9-F231BD414390}"/>
              </a:ext>
            </a:extLst>
          </p:cNvPr>
          <p:cNvCxnSpPr>
            <a:cxnSpLocks/>
            <a:stCxn id="104" idx="6"/>
            <a:endCxn id="102" idx="2"/>
          </p:cNvCxnSpPr>
          <p:nvPr/>
        </p:nvCxnSpPr>
        <p:spPr>
          <a:xfrm>
            <a:off x="3466407" y="4031314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楕円 103">
            <a:extLst>
              <a:ext uri="{FF2B5EF4-FFF2-40B4-BE49-F238E27FC236}">
                <a16:creationId xmlns:a16="http://schemas.microsoft.com/office/drawing/2014/main" id="{7CC5E67B-17EA-0E0D-DC4D-17F23BA87DB7}"/>
              </a:ext>
            </a:extLst>
          </p:cNvPr>
          <p:cNvSpPr/>
          <p:nvPr/>
        </p:nvSpPr>
        <p:spPr>
          <a:xfrm>
            <a:off x="3026436" y="3813932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E3CB608E-5C39-734B-C8B5-D334794E6A61}"/>
              </a:ext>
            </a:extLst>
          </p:cNvPr>
          <p:cNvCxnSpPr>
            <a:cxnSpLocks/>
            <a:stCxn id="107" idx="6"/>
            <a:endCxn id="55" idx="2"/>
          </p:cNvCxnSpPr>
          <p:nvPr/>
        </p:nvCxnSpPr>
        <p:spPr>
          <a:xfrm>
            <a:off x="4462860" y="4905162"/>
            <a:ext cx="5564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楕円 106">
            <a:extLst>
              <a:ext uri="{FF2B5EF4-FFF2-40B4-BE49-F238E27FC236}">
                <a16:creationId xmlns:a16="http://schemas.microsoft.com/office/drawing/2014/main" id="{1B01FC15-43E9-4D50-F58F-D1385C9536BC}"/>
              </a:ext>
            </a:extLst>
          </p:cNvPr>
          <p:cNvSpPr/>
          <p:nvPr/>
        </p:nvSpPr>
        <p:spPr>
          <a:xfrm>
            <a:off x="4022889" y="4687780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A24966FD-ADF1-811F-5BA4-9D0EBA662358}"/>
              </a:ext>
            </a:extLst>
          </p:cNvPr>
          <p:cNvCxnSpPr>
            <a:cxnSpLocks/>
            <a:stCxn id="109" idx="6"/>
            <a:endCxn id="107" idx="2"/>
          </p:cNvCxnSpPr>
          <p:nvPr/>
        </p:nvCxnSpPr>
        <p:spPr>
          <a:xfrm>
            <a:off x="3466407" y="4905162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楕円 108">
            <a:extLst>
              <a:ext uri="{FF2B5EF4-FFF2-40B4-BE49-F238E27FC236}">
                <a16:creationId xmlns:a16="http://schemas.microsoft.com/office/drawing/2014/main" id="{76DCF6B6-498A-0EDA-A42B-FE2C7DB5FEF4}"/>
              </a:ext>
            </a:extLst>
          </p:cNvPr>
          <p:cNvSpPr/>
          <p:nvPr/>
        </p:nvSpPr>
        <p:spPr>
          <a:xfrm>
            <a:off x="3026436" y="4687780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378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99E2A3C1-8E54-23CE-CFCA-6E9E50E0826B}"/>
              </a:ext>
            </a:extLst>
          </p:cNvPr>
          <p:cNvSpPr/>
          <p:nvPr/>
        </p:nvSpPr>
        <p:spPr>
          <a:xfrm>
            <a:off x="8922299" y="321161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F147F4B-8FAC-056D-BC9B-BF5397D939A4}"/>
              </a:ext>
            </a:extLst>
          </p:cNvPr>
          <p:cNvCxnSpPr>
            <a:cxnSpLocks/>
            <a:stCxn id="5" idx="6"/>
            <a:endCxn id="2" idx="2"/>
          </p:cNvCxnSpPr>
          <p:nvPr/>
        </p:nvCxnSpPr>
        <p:spPr>
          <a:xfrm>
            <a:off x="8389259" y="3429000"/>
            <a:ext cx="533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2D4BC0B0-567F-CC57-EEC8-2C8E2A8B137D}"/>
              </a:ext>
            </a:extLst>
          </p:cNvPr>
          <p:cNvSpPr/>
          <p:nvPr/>
        </p:nvSpPr>
        <p:spPr>
          <a:xfrm>
            <a:off x="7949288" y="321161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957D8F60-06FF-3065-952B-6E3CDD68316C}"/>
              </a:ext>
            </a:extLst>
          </p:cNvPr>
          <p:cNvCxnSpPr>
            <a:cxnSpLocks/>
            <a:stCxn id="12" idx="5"/>
            <a:endCxn id="2" idx="1"/>
          </p:cNvCxnSpPr>
          <p:nvPr/>
        </p:nvCxnSpPr>
        <p:spPr>
          <a:xfrm>
            <a:off x="8335738" y="2758696"/>
            <a:ext cx="650993" cy="5165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70FB7924-FBF2-9B5D-0E0F-AE5EAF7F9B63}"/>
              </a:ext>
            </a:extLst>
          </p:cNvPr>
          <p:cNvSpPr/>
          <p:nvPr/>
        </p:nvSpPr>
        <p:spPr>
          <a:xfrm>
            <a:off x="7960199" y="2387603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36C3C59-ABD2-F701-50FD-3A47E6659924}"/>
              </a:ext>
            </a:extLst>
          </p:cNvPr>
          <p:cNvSpPr/>
          <p:nvPr/>
        </p:nvSpPr>
        <p:spPr>
          <a:xfrm>
            <a:off x="6976277" y="32116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A4231B4-3565-5623-E3D4-DFF863B012DB}"/>
              </a:ext>
            </a:extLst>
          </p:cNvPr>
          <p:cNvCxnSpPr>
            <a:cxnSpLocks/>
            <a:stCxn id="15" idx="6"/>
            <a:endCxn id="5" idx="2"/>
          </p:cNvCxnSpPr>
          <p:nvPr/>
        </p:nvCxnSpPr>
        <p:spPr>
          <a:xfrm>
            <a:off x="7416248" y="3428999"/>
            <a:ext cx="53304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楕円 18">
            <a:extLst>
              <a:ext uri="{FF2B5EF4-FFF2-40B4-BE49-F238E27FC236}">
                <a16:creationId xmlns:a16="http://schemas.microsoft.com/office/drawing/2014/main" id="{F298F2AF-6D9A-4BE2-B86D-1BCB2DFA6915}"/>
              </a:ext>
            </a:extLst>
          </p:cNvPr>
          <p:cNvSpPr/>
          <p:nvPr/>
        </p:nvSpPr>
        <p:spPr>
          <a:xfrm>
            <a:off x="6003265" y="2170221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98118023-75A8-13FF-B3AC-006BB2EB8EDC}"/>
              </a:ext>
            </a:extLst>
          </p:cNvPr>
          <p:cNvSpPr/>
          <p:nvPr/>
        </p:nvSpPr>
        <p:spPr>
          <a:xfrm>
            <a:off x="6003264" y="42530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5070F677-61C6-9C9B-5F79-303AFF26D89A}"/>
              </a:ext>
            </a:extLst>
          </p:cNvPr>
          <p:cNvCxnSpPr>
            <a:cxnSpLocks/>
            <a:stCxn id="19" idx="5"/>
            <a:endCxn id="15" idx="1"/>
          </p:cNvCxnSpPr>
          <p:nvPr/>
        </p:nvCxnSpPr>
        <p:spPr>
          <a:xfrm>
            <a:off x="6378804" y="2541314"/>
            <a:ext cx="661905" cy="7339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82A930C-F5AB-FBE4-A327-C027ABD864A4}"/>
              </a:ext>
            </a:extLst>
          </p:cNvPr>
          <p:cNvCxnSpPr>
            <a:cxnSpLocks/>
            <a:stCxn id="20" idx="7"/>
            <a:endCxn id="15" idx="3"/>
          </p:cNvCxnSpPr>
          <p:nvPr/>
        </p:nvCxnSpPr>
        <p:spPr>
          <a:xfrm flipV="1">
            <a:off x="6378803" y="3582710"/>
            <a:ext cx="661906" cy="733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楕円 27">
            <a:extLst>
              <a:ext uri="{FF2B5EF4-FFF2-40B4-BE49-F238E27FC236}">
                <a16:creationId xmlns:a16="http://schemas.microsoft.com/office/drawing/2014/main" id="{A8112124-A16D-283F-049C-9B24BB826F4E}"/>
              </a:ext>
            </a:extLst>
          </p:cNvPr>
          <p:cNvSpPr/>
          <p:nvPr/>
        </p:nvSpPr>
        <p:spPr>
          <a:xfrm>
            <a:off x="6003263" y="32116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1CD800FD-B353-1171-2988-83C6857DE156}"/>
              </a:ext>
            </a:extLst>
          </p:cNvPr>
          <p:cNvSpPr/>
          <p:nvPr/>
        </p:nvSpPr>
        <p:spPr>
          <a:xfrm>
            <a:off x="5003576" y="260498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D1F48E34-8267-8ABD-E7BB-18B4DC4D3B9B}"/>
              </a:ext>
            </a:extLst>
          </p:cNvPr>
          <p:cNvCxnSpPr>
            <a:cxnSpLocks/>
            <a:stCxn id="28" idx="6"/>
            <a:endCxn id="15" idx="2"/>
          </p:cNvCxnSpPr>
          <p:nvPr/>
        </p:nvCxnSpPr>
        <p:spPr>
          <a:xfrm>
            <a:off x="6443234" y="3428999"/>
            <a:ext cx="5330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楕円 32">
            <a:extLst>
              <a:ext uri="{FF2B5EF4-FFF2-40B4-BE49-F238E27FC236}">
                <a16:creationId xmlns:a16="http://schemas.microsoft.com/office/drawing/2014/main" id="{81EAF303-AF4F-6280-C2E6-44197D523A05}"/>
              </a:ext>
            </a:extLst>
          </p:cNvPr>
          <p:cNvSpPr/>
          <p:nvPr/>
        </p:nvSpPr>
        <p:spPr>
          <a:xfrm>
            <a:off x="5019342" y="173876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3394F000-E77A-B6D4-022D-10AACDA928FB}"/>
              </a:ext>
            </a:extLst>
          </p:cNvPr>
          <p:cNvCxnSpPr>
            <a:cxnSpLocks/>
            <a:stCxn id="33" idx="6"/>
            <a:endCxn id="19" idx="1"/>
          </p:cNvCxnSpPr>
          <p:nvPr/>
        </p:nvCxnSpPr>
        <p:spPr>
          <a:xfrm>
            <a:off x="5459313" y="1956148"/>
            <a:ext cx="608384" cy="277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38153412-84F5-4E64-1F56-01EEB3020D40}"/>
              </a:ext>
            </a:extLst>
          </p:cNvPr>
          <p:cNvCxnSpPr>
            <a:cxnSpLocks/>
            <a:stCxn id="29" idx="6"/>
            <a:endCxn id="19" idx="3"/>
          </p:cNvCxnSpPr>
          <p:nvPr/>
        </p:nvCxnSpPr>
        <p:spPr>
          <a:xfrm flipV="1">
            <a:off x="5443547" y="2541314"/>
            <a:ext cx="624150" cy="281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楕円 50">
            <a:extLst>
              <a:ext uri="{FF2B5EF4-FFF2-40B4-BE49-F238E27FC236}">
                <a16:creationId xmlns:a16="http://schemas.microsoft.com/office/drawing/2014/main" id="{936398A2-1B1A-ADAB-C692-B1CDC54323CD}"/>
              </a:ext>
            </a:extLst>
          </p:cNvPr>
          <p:cNvSpPr/>
          <p:nvPr/>
        </p:nvSpPr>
        <p:spPr>
          <a:xfrm>
            <a:off x="5019342" y="42530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0D73DC1B-4788-4BEA-BCD5-5A95101381AA}"/>
              </a:ext>
            </a:extLst>
          </p:cNvPr>
          <p:cNvCxnSpPr>
            <a:cxnSpLocks/>
            <a:stCxn id="68" idx="6"/>
            <a:endCxn id="33" idx="2"/>
          </p:cNvCxnSpPr>
          <p:nvPr/>
        </p:nvCxnSpPr>
        <p:spPr>
          <a:xfrm>
            <a:off x="4462860" y="1956148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楕円 67">
            <a:extLst>
              <a:ext uri="{FF2B5EF4-FFF2-40B4-BE49-F238E27FC236}">
                <a16:creationId xmlns:a16="http://schemas.microsoft.com/office/drawing/2014/main" id="{78219453-3070-8E5F-6244-96693EC9F5A2}"/>
              </a:ext>
            </a:extLst>
          </p:cNvPr>
          <p:cNvSpPr/>
          <p:nvPr/>
        </p:nvSpPr>
        <p:spPr>
          <a:xfrm>
            <a:off x="4022889" y="173876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219E3501-C614-A6C3-7C21-28CF0F8C4DF5}"/>
              </a:ext>
            </a:extLst>
          </p:cNvPr>
          <p:cNvCxnSpPr>
            <a:cxnSpLocks/>
            <a:stCxn id="90" idx="6"/>
            <a:endCxn id="68" idx="2"/>
          </p:cNvCxnSpPr>
          <p:nvPr/>
        </p:nvCxnSpPr>
        <p:spPr>
          <a:xfrm>
            <a:off x="3466407" y="1956148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楕円 89">
            <a:extLst>
              <a:ext uri="{FF2B5EF4-FFF2-40B4-BE49-F238E27FC236}">
                <a16:creationId xmlns:a16="http://schemas.microsoft.com/office/drawing/2014/main" id="{2185B69C-2469-826A-A26E-3F85300008CD}"/>
              </a:ext>
            </a:extLst>
          </p:cNvPr>
          <p:cNvSpPr/>
          <p:nvPr/>
        </p:nvSpPr>
        <p:spPr>
          <a:xfrm>
            <a:off x="3026436" y="173876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F0188C79-281A-7EB4-B7A7-0B74E0A01B6C}"/>
              </a:ext>
            </a:extLst>
          </p:cNvPr>
          <p:cNvCxnSpPr>
            <a:cxnSpLocks/>
            <a:stCxn id="93" idx="6"/>
            <a:endCxn id="29" idx="2"/>
          </p:cNvCxnSpPr>
          <p:nvPr/>
        </p:nvCxnSpPr>
        <p:spPr>
          <a:xfrm>
            <a:off x="4462860" y="2822366"/>
            <a:ext cx="5407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楕円 92">
            <a:extLst>
              <a:ext uri="{FF2B5EF4-FFF2-40B4-BE49-F238E27FC236}">
                <a16:creationId xmlns:a16="http://schemas.microsoft.com/office/drawing/2014/main" id="{72B03E98-54FC-6EE9-49BB-063EFC599DCE}"/>
              </a:ext>
            </a:extLst>
          </p:cNvPr>
          <p:cNvSpPr/>
          <p:nvPr/>
        </p:nvSpPr>
        <p:spPr>
          <a:xfrm>
            <a:off x="4022889" y="260498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2A3434F9-101A-C370-87D9-B8A615A1B98C}"/>
              </a:ext>
            </a:extLst>
          </p:cNvPr>
          <p:cNvCxnSpPr>
            <a:cxnSpLocks/>
            <a:stCxn id="95" idx="6"/>
            <a:endCxn id="93" idx="2"/>
          </p:cNvCxnSpPr>
          <p:nvPr/>
        </p:nvCxnSpPr>
        <p:spPr>
          <a:xfrm>
            <a:off x="3467843" y="2822366"/>
            <a:ext cx="5550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楕円 94">
            <a:extLst>
              <a:ext uri="{FF2B5EF4-FFF2-40B4-BE49-F238E27FC236}">
                <a16:creationId xmlns:a16="http://schemas.microsoft.com/office/drawing/2014/main" id="{9BADADBC-278B-8A91-3D80-907EC7D90CD2}"/>
              </a:ext>
            </a:extLst>
          </p:cNvPr>
          <p:cNvSpPr/>
          <p:nvPr/>
        </p:nvSpPr>
        <p:spPr>
          <a:xfrm>
            <a:off x="3027872" y="260498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662F5556-2EA0-97A9-8869-4603EFD5B92B}"/>
              </a:ext>
            </a:extLst>
          </p:cNvPr>
          <p:cNvCxnSpPr>
            <a:cxnSpLocks/>
            <a:stCxn id="102" idx="6"/>
            <a:endCxn id="51" idx="2"/>
          </p:cNvCxnSpPr>
          <p:nvPr/>
        </p:nvCxnSpPr>
        <p:spPr>
          <a:xfrm>
            <a:off x="4462861" y="4470399"/>
            <a:ext cx="5564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楕円 101">
            <a:extLst>
              <a:ext uri="{FF2B5EF4-FFF2-40B4-BE49-F238E27FC236}">
                <a16:creationId xmlns:a16="http://schemas.microsoft.com/office/drawing/2014/main" id="{5109BDEE-2DC4-30E4-B752-3C1E79E02695}"/>
              </a:ext>
            </a:extLst>
          </p:cNvPr>
          <p:cNvSpPr/>
          <p:nvPr/>
        </p:nvSpPr>
        <p:spPr>
          <a:xfrm>
            <a:off x="4022890" y="42530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69C44B0D-BF3C-6EB1-41C9-F231BD414390}"/>
              </a:ext>
            </a:extLst>
          </p:cNvPr>
          <p:cNvCxnSpPr>
            <a:cxnSpLocks/>
            <a:stCxn id="104" idx="6"/>
            <a:endCxn id="102" idx="2"/>
          </p:cNvCxnSpPr>
          <p:nvPr/>
        </p:nvCxnSpPr>
        <p:spPr>
          <a:xfrm>
            <a:off x="3466408" y="4470399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楕円 103">
            <a:extLst>
              <a:ext uri="{FF2B5EF4-FFF2-40B4-BE49-F238E27FC236}">
                <a16:creationId xmlns:a16="http://schemas.microsoft.com/office/drawing/2014/main" id="{7CC5E67B-17EA-0E0D-DC4D-17F23BA87DB7}"/>
              </a:ext>
            </a:extLst>
          </p:cNvPr>
          <p:cNvSpPr/>
          <p:nvPr/>
        </p:nvSpPr>
        <p:spPr>
          <a:xfrm>
            <a:off x="3026437" y="42530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80CADD4E-8B74-860B-1009-F0EAC77A6B49}"/>
              </a:ext>
            </a:extLst>
          </p:cNvPr>
          <p:cNvCxnSpPr>
            <a:cxnSpLocks/>
            <a:stCxn id="51" idx="6"/>
            <a:endCxn id="20" idx="2"/>
          </p:cNvCxnSpPr>
          <p:nvPr/>
        </p:nvCxnSpPr>
        <p:spPr>
          <a:xfrm>
            <a:off x="5459313" y="4470399"/>
            <a:ext cx="5439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719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99E2A3C1-8E54-23CE-CFCA-6E9E50E0826B}"/>
              </a:ext>
            </a:extLst>
          </p:cNvPr>
          <p:cNvSpPr/>
          <p:nvPr/>
        </p:nvSpPr>
        <p:spPr>
          <a:xfrm>
            <a:off x="8922299" y="321161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F147F4B-8FAC-056D-BC9B-BF5397D939A4}"/>
              </a:ext>
            </a:extLst>
          </p:cNvPr>
          <p:cNvCxnSpPr>
            <a:cxnSpLocks/>
            <a:stCxn id="5" idx="6"/>
            <a:endCxn id="2" idx="2"/>
          </p:cNvCxnSpPr>
          <p:nvPr/>
        </p:nvCxnSpPr>
        <p:spPr>
          <a:xfrm>
            <a:off x="8389259" y="3429000"/>
            <a:ext cx="533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2D4BC0B0-567F-CC57-EEC8-2C8E2A8B137D}"/>
              </a:ext>
            </a:extLst>
          </p:cNvPr>
          <p:cNvSpPr/>
          <p:nvPr/>
        </p:nvSpPr>
        <p:spPr>
          <a:xfrm>
            <a:off x="7949288" y="321161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957D8F60-06FF-3065-952B-6E3CDD68316C}"/>
              </a:ext>
            </a:extLst>
          </p:cNvPr>
          <p:cNvCxnSpPr>
            <a:cxnSpLocks/>
            <a:stCxn id="12" idx="5"/>
            <a:endCxn id="2" idx="1"/>
          </p:cNvCxnSpPr>
          <p:nvPr/>
        </p:nvCxnSpPr>
        <p:spPr>
          <a:xfrm>
            <a:off x="8335738" y="2758696"/>
            <a:ext cx="650993" cy="5165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70FB7924-FBF2-9B5D-0E0F-AE5EAF7F9B63}"/>
              </a:ext>
            </a:extLst>
          </p:cNvPr>
          <p:cNvSpPr/>
          <p:nvPr/>
        </p:nvSpPr>
        <p:spPr>
          <a:xfrm>
            <a:off x="7960199" y="2387603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36C3C59-ABD2-F701-50FD-3A47E6659924}"/>
              </a:ext>
            </a:extLst>
          </p:cNvPr>
          <p:cNvSpPr/>
          <p:nvPr/>
        </p:nvSpPr>
        <p:spPr>
          <a:xfrm>
            <a:off x="6976277" y="32116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A4231B4-3565-5623-E3D4-DFF863B012DB}"/>
              </a:ext>
            </a:extLst>
          </p:cNvPr>
          <p:cNvCxnSpPr>
            <a:cxnSpLocks/>
            <a:stCxn id="15" idx="6"/>
            <a:endCxn id="5" idx="2"/>
          </p:cNvCxnSpPr>
          <p:nvPr/>
        </p:nvCxnSpPr>
        <p:spPr>
          <a:xfrm>
            <a:off x="7416248" y="3428999"/>
            <a:ext cx="53304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楕円 18">
            <a:extLst>
              <a:ext uri="{FF2B5EF4-FFF2-40B4-BE49-F238E27FC236}">
                <a16:creationId xmlns:a16="http://schemas.microsoft.com/office/drawing/2014/main" id="{F298F2AF-6D9A-4BE2-B86D-1BCB2DFA6915}"/>
              </a:ext>
            </a:extLst>
          </p:cNvPr>
          <p:cNvSpPr/>
          <p:nvPr/>
        </p:nvSpPr>
        <p:spPr>
          <a:xfrm>
            <a:off x="6003265" y="2170221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98118023-75A8-13FF-B3AC-006BB2EB8EDC}"/>
              </a:ext>
            </a:extLst>
          </p:cNvPr>
          <p:cNvSpPr/>
          <p:nvPr/>
        </p:nvSpPr>
        <p:spPr>
          <a:xfrm>
            <a:off x="6003264" y="42530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5070F677-61C6-9C9B-5F79-303AFF26D89A}"/>
              </a:ext>
            </a:extLst>
          </p:cNvPr>
          <p:cNvCxnSpPr>
            <a:cxnSpLocks/>
            <a:stCxn id="19" idx="5"/>
            <a:endCxn id="15" idx="1"/>
          </p:cNvCxnSpPr>
          <p:nvPr/>
        </p:nvCxnSpPr>
        <p:spPr>
          <a:xfrm>
            <a:off x="6378804" y="2541314"/>
            <a:ext cx="661905" cy="7339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82A930C-F5AB-FBE4-A327-C027ABD864A4}"/>
              </a:ext>
            </a:extLst>
          </p:cNvPr>
          <p:cNvCxnSpPr>
            <a:cxnSpLocks/>
            <a:stCxn id="20" idx="7"/>
            <a:endCxn id="15" idx="3"/>
          </p:cNvCxnSpPr>
          <p:nvPr/>
        </p:nvCxnSpPr>
        <p:spPr>
          <a:xfrm flipV="1">
            <a:off x="6378803" y="3582710"/>
            <a:ext cx="661906" cy="733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楕円 28">
            <a:extLst>
              <a:ext uri="{FF2B5EF4-FFF2-40B4-BE49-F238E27FC236}">
                <a16:creationId xmlns:a16="http://schemas.microsoft.com/office/drawing/2014/main" id="{1CD800FD-B353-1171-2988-83C6857DE156}"/>
              </a:ext>
            </a:extLst>
          </p:cNvPr>
          <p:cNvSpPr/>
          <p:nvPr/>
        </p:nvSpPr>
        <p:spPr>
          <a:xfrm>
            <a:off x="5019342" y="2167899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936398A2-1B1A-ADAB-C692-B1CDC54323CD}"/>
              </a:ext>
            </a:extLst>
          </p:cNvPr>
          <p:cNvSpPr/>
          <p:nvPr/>
        </p:nvSpPr>
        <p:spPr>
          <a:xfrm>
            <a:off x="5019342" y="42530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3" name="楕円 92">
            <a:extLst>
              <a:ext uri="{FF2B5EF4-FFF2-40B4-BE49-F238E27FC236}">
                <a16:creationId xmlns:a16="http://schemas.microsoft.com/office/drawing/2014/main" id="{72B03E98-54FC-6EE9-49BB-063EFC599DCE}"/>
              </a:ext>
            </a:extLst>
          </p:cNvPr>
          <p:cNvSpPr/>
          <p:nvPr/>
        </p:nvSpPr>
        <p:spPr>
          <a:xfrm>
            <a:off x="4022889" y="2602662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5" name="楕円 94">
            <a:extLst>
              <a:ext uri="{FF2B5EF4-FFF2-40B4-BE49-F238E27FC236}">
                <a16:creationId xmlns:a16="http://schemas.microsoft.com/office/drawing/2014/main" id="{9BADADBC-278B-8A91-3D80-907EC7D90CD2}"/>
              </a:ext>
            </a:extLst>
          </p:cNvPr>
          <p:cNvSpPr/>
          <p:nvPr/>
        </p:nvSpPr>
        <p:spPr>
          <a:xfrm>
            <a:off x="4022889" y="173313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80CADD4E-8B74-860B-1009-F0EAC77A6B49}"/>
              </a:ext>
            </a:extLst>
          </p:cNvPr>
          <p:cNvCxnSpPr>
            <a:cxnSpLocks/>
            <a:stCxn id="51" idx="6"/>
            <a:endCxn id="20" idx="2"/>
          </p:cNvCxnSpPr>
          <p:nvPr/>
        </p:nvCxnSpPr>
        <p:spPr>
          <a:xfrm>
            <a:off x="5459313" y="4470399"/>
            <a:ext cx="5439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CF574A8-DD9A-DF7B-8424-223467475860}"/>
              </a:ext>
            </a:extLst>
          </p:cNvPr>
          <p:cNvCxnSpPr>
            <a:cxnSpLocks/>
            <a:stCxn id="29" idx="6"/>
          </p:cNvCxnSpPr>
          <p:nvPr/>
        </p:nvCxnSpPr>
        <p:spPr>
          <a:xfrm>
            <a:off x="5459313" y="2385281"/>
            <a:ext cx="53849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39AA3790-7B5D-1956-75DF-F75EA8F12106}"/>
              </a:ext>
            </a:extLst>
          </p:cNvPr>
          <p:cNvCxnSpPr>
            <a:cxnSpLocks/>
            <a:stCxn id="95" idx="6"/>
            <a:endCxn id="29" idx="1"/>
          </p:cNvCxnSpPr>
          <p:nvPr/>
        </p:nvCxnSpPr>
        <p:spPr>
          <a:xfrm>
            <a:off x="4462860" y="1950518"/>
            <a:ext cx="620914" cy="281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C30E1FF7-BBE1-705B-93F3-7F5C8566507B}"/>
              </a:ext>
            </a:extLst>
          </p:cNvPr>
          <p:cNvCxnSpPr>
            <a:cxnSpLocks/>
            <a:stCxn id="93" idx="6"/>
            <a:endCxn id="29" idx="3"/>
          </p:cNvCxnSpPr>
          <p:nvPr/>
        </p:nvCxnSpPr>
        <p:spPr>
          <a:xfrm flipV="1">
            <a:off x="4462860" y="2538992"/>
            <a:ext cx="620914" cy="281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楕円 31">
            <a:extLst>
              <a:ext uri="{FF2B5EF4-FFF2-40B4-BE49-F238E27FC236}">
                <a16:creationId xmlns:a16="http://schemas.microsoft.com/office/drawing/2014/main" id="{9193736D-8B26-CF1B-F24A-825F893CF20A}"/>
              </a:ext>
            </a:extLst>
          </p:cNvPr>
          <p:cNvSpPr/>
          <p:nvPr/>
        </p:nvSpPr>
        <p:spPr>
          <a:xfrm>
            <a:off x="4025210" y="4690102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029F04E6-2782-E0D2-F530-D53F6EDD2AF2}"/>
              </a:ext>
            </a:extLst>
          </p:cNvPr>
          <p:cNvSpPr/>
          <p:nvPr/>
        </p:nvSpPr>
        <p:spPr>
          <a:xfrm>
            <a:off x="4025210" y="382057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94947467-B1CA-5879-CD8F-A2A4C279BB56}"/>
              </a:ext>
            </a:extLst>
          </p:cNvPr>
          <p:cNvCxnSpPr>
            <a:cxnSpLocks/>
            <a:stCxn id="34" idx="6"/>
            <a:endCxn id="51" idx="1"/>
          </p:cNvCxnSpPr>
          <p:nvPr/>
        </p:nvCxnSpPr>
        <p:spPr>
          <a:xfrm>
            <a:off x="4465181" y="4037958"/>
            <a:ext cx="618593" cy="278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FF31D47C-EE6C-134C-492C-9F61802D8997}"/>
              </a:ext>
            </a:extLst>
          </p:cNvPr>
          <p:cNvCxnSpPr>
            <a:cxnSpLocks/>
            <a:stCxn id="32" idx="6"/>
            <a:endCxn id="51" idx="3"/>
          </p:cNvCxnSpPr>
          <p:nvPr/>
        </p:nvCxnSpPr>
        <p:spPr>
          <a:xfrm flipV="1">
            <a:off x="4465181" y="4624110"/>
            <a:ext cx="618593" cy="2833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870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99E2A3C1-8E54-23CE-CFCA-6E9E50E0826B}"/>
              </a:ext>
            </a:extLst>
          </p:cNvPr>
          <p:cNvSpPr/>
          <p:nvPr/>
        </p:nvSpPr>
        <p:spPr>
          <a:xfrm>
            <a:off x="8922299" y="321161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F147F4B-8FAC-056D-BC9B-BF5397D939A4}"/>
              </a:ext>
            </a:extLst>
          </p:cNvPr>
          <p:cNvCxnSpPr>
            <a:cxnSpLocks/>
            <a:stCxn id="5" idx="6"/>
            <a:endCxn id="2" idx="2"/>
          </p:cNvCxnSpPr>
          <p:nvPr/>
        </p:nvCxnSpPr>
        <p:spPr>
          <a:xfrm>
            <a:off x="8389259" y="3429000"/>
            <a:ext cx="533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2D4BC0B0-567F-CC57-EEC8-2C8E2A8B137D}"/>
              </a:ext>
            </a:extLst>
          </p:cNvPr>
          <p:cNvSpPr/>
          <p:nvPr/>
        </p:nvSpPr>
        <p:spPr>
          <a:xfrm>
            <a:off x="7949288" y="321161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36C3C59-ABD2-F701-50FD-3A47E6659924}"/>
              </a:ext>
            </a:extLst>
          </p:cNvPr>
          <p:cNvSpPr/>
          <p:nvPr/>
        </p:nvSpPr>
        <p:spPr>
          <a:xfrm>
            <a:off x="6976277" y="32116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A4231B4-3565-5623-E3D4-DFF863B012DB}"/>
              </a:ext>
            </a:extLst>
          </p:cNvPr>
          <p:cNvCxnSpPr>
            <a:cxnSpLocks/>
            <a:stCxn id="15" idx="6"/>
            <a:endCxn id="5" idx="2"/>
          </p:cNvCxnSpPr>
          <p:nvPr/>
        </p:nvCxnSpPr>
        <p:spPr>
          <a:xfrm>
            <a:off x="7416248" y="3428999"/>
            <a:ext cx="53304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楕円 18">
            <a:extLst>
              <a:ext uri="{FF2B5EF4-FFF2-40B4-BE49-F238E27FC236}">
                <a16:creationId xmlns:a16="http://schemas.microsoft.com/office/drawing/2014/main" id="{F298F2AF-6D9A-4BE2-B86D-1BCB2DFA6915}"/>
              </a:ext>
            </a:extLst>
          </p:cNvPr>
          <p:cNvSpPr/>
          <p:nvPr/>
        </p:nvSpPr>
        <p:spPr>
          <a:xfrm>
            <a:off x="6003265" y="2170221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98118023-75A8-13FF-B3AC-006BB2EB8EDC}"/>
              </a:ext>
            </a:extLst>
          </p:cNvPr>
          <p:cNvSpPr/>
          <p:nvPr/>
        </p:nvSpPr>
        <p:spPr>
          <a:xfrm>
            <a:off x="6003264" y="42530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5070F677-61C6-9C9B-5F79-303AFF26D89A}"/>
              </a:ext>
            </a:extLst>
          </p:cNvPr>
          <p:cNvCxnSpPr>
            <a:cxnSpLocks/>
            <a:stCxn id="19" idx="5"/>
            <a:endCxn id="15" idx="1"/>
          </p:cNvCxnSpPr>
          <p:nvPr/>
        </p:nvCxnSpPr>
        <p:spPr>
          <a:xfrm>
            <a:off x="6378804" y="2541314"/>
            <a:ext cx="661905" cy="7339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82A930C-F5AB-FBE4-A327-C027ABD864A4}"/>
              </a:ext>
            </a:extLst>
          </p:cNvPr>
          <p:cNvCxnSpPr>
            <a:cxnSpLocks/>
            <a:stCxn id="20" idx="7"/>
            <a:endCxn id="15" idx="3"/>
          </p:cNvCxnSpPr>
          <p:nvPr/>
        </p:nvCxnSpPr>
        <p:spPr>
          <a:xfrm flipV="1">
            <a:off x="6378803" y="3582710"/>
            <a:ext cx="661906" cy="733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楕円 28">
            <a:extLst>
              <a:ext uri="{FF2B5EF4-FFF2-40B4-BE49-F238E27FC236}">
                <a16:creationId xmlns:a16="http://schemas.microsoft.com/office/drawing/2014/main" id="{1CD800FD-B353-1171-2988-83C6857DE156}"/>
              </a:ext>
            </a:extLst>
          </p:cNvPr>
          <p:cNvSpPr/>
          <p:nvPr/>
        </p:nvSpPr>
        <p:spPr>
          <a:xfrm>
            <a:off x="5003576" y="260498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81EAF303-AF4F-6280-C2E6-44197D523A05}"/>
              </a:ext>
            </a:extLst>
          </p:cNvPr>
          <p:cNvSpPr/>
          <p:nvPr/>
        </p:nvSpPr>
        <p:spPr>
          <a:xfrm>
            <a:off x="5019342" y="173876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3394F000-E77A-B6D4-022D-10AACDA928FB}"/>
              </a:ext>
            </a:extLst>
          </p:cNvPr>
          <p:cNvCxnSpPr>
            <a:cxnSpLocks/>
            <a:stCxn id="33" idx="6"/>
            <a:endCxn id="19" idx="1"/>
          </p:cNvCxnSpPr>
          <p:nvPr/>
        </p:nvCxnSpPr>
        <p:spPr>
          <a:xfrm>
            <a:off x="5459313" y="1956148"/>
            <a:ext cx="608384" cy="277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38153412-84F5-4E64-1F56-01EEB3020D40}"/>
              </a:ext>
            </a:extLst>
          </p:cNvPr>
          <p:cNvCxnSpPr>
            <a:cxnSpLocks/>
            <a:stCxn id="29" idx="6"/>
            <a:endCxn id="19" idx="3"/>
          </p:cNvCxnSpPr>
          <p:nvPr/>
        </p:nvCxnSpPr>
        <p:spPr>
          <a:xfrm flipV="1">
            <a:off x="5443547" y="2541314"/>
            <a:ext cx="624150" cy="281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楕円 50">
            <a:extLst>
              <a:ext uri="{FF2B5EF4-FFF2-40B4-BE49-F238E27FC236}">
                <a16:creationId xmlns:a16="http://schemas.microsoft.com/office/drawing/2014/main" id="{936398A2-1B1A-ADAB-C692-B1CDC54323CD}"/>
              </a:ext>
            </a:extLst>
          </p:cNvPr>
          <p:cNvSpPr/>
          <p:nvPr/>
        </p:nvSpPr>
        <p:spPr>
          <a:xfrm>
            <a:off x="5035416" y="4253015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0D73DC1B-4788-4BEA-BCD5-5A95101381AA}"/>
              </a:ext>
            </a:extLst>
          </p:cNvPr>
          <p:cNvCxnSpPr>
            <a:cxnSpLocks/>
            <a:stCxn id="68" idx="6"/>
            <a:endCxn id="33" idx="2"/>
          </p:cNvCxnSpPr>
          <p:nvPr/>
        </p:nvCxnSpPr>
        <p:spPr>
          <a:xfrm>
            <a:off x="4462860" y="1956148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楕円 67">
            <a:extLst>
              <a:ext uri="{FF2B5EF4-FFF2-40B4-BE49-F238E27FC236}">
                <a16:creationId xmlns:a16="http://schemas.microsoft.com/office/drawing/2014/main" id="{78219453-3070-8E5F-6244-96693EC9F5A2}"/>
              </a:ext>
            </a:extLst>
          </p:cNvPr>
          <p:cNvSpPr/>
          <p:nvPr/>
        </p:nvSpPr>
        <p:spPr>
          <a:xfrm>
            <a:off x="4022889" y="173876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219E3501-C614-A6C3-7C21-28CF0F8C4DF5}"/>
              </a:ext>
            </a:extLst>
          </p:cNvPr>
          <p:cNvCxnSpPr>
            <a:cxnSpLocks/>
            <a:stCxn id="90" idx="6"/>
            <a:endCxn id="68" idx="2"/>
          </p:cNvCxnSpPr>
          <p:nvPr/>
        </p:nvCxnSpPr>
        <p:spPr>
          <a:xfrm>
            <a:off x="3466407" y="1956148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楕円 89">
            <a:extLst>
              <a:ext uri="{FF2B5EF4-FFF2-40B4-BE49-F238E27FC236}">
                <a16:creationId xmlns:a16="http://schemas.microsoft.com/office/drawing/2014/main" id="{2185B69C-2469-826A-A26E-3F85300008CD}"/>
              </a:ext>
            </a:extLst>
          </p:cNvPr>
          <p:cNvSpPr/>
          <p:nvPr/>
        </p:nvSpPr>
        <p:spPr>
          <a:xfrm>
            <a:off x="3026436" y="173876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F0188C79-281A-7EB4-B7A7-0B74E0A01B6C}"/>
              </a:ext>
            </a:extLst>
          </p:cNvPr>
          <p:cNvCxnSpPr>
            <a:cxnSpLocks/>
            <a:stCxn id="93" idx="6"/>
            <a:endCxn id="29" idx="2"/>
          </p:cNvCxnSpPr>
          <p:nvPr/>
        </p:nvCxnSpPr>
        <p:spPr>
          <a:xfrm>
            <a:off x="4462860" y="2822366"/>
            <a:ext cx="5407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楕円 92">
            <a:extLst>
              <a:ext uri="{FF2B5EF4-FFF2-40B4-BE49-F238E27FC236}">
                <a16:creationId xmlns:a16="http://schemas.microsoft.com/office/drawing/2014/main" id="{72B03E98-54FC-6EE9-49BB-063EFC599DCE}"/>
              </a:ext>
            </a:extLst>
          </p:cNvPr>
          <p:cNvSpPr/>
          <p:nvPr/>
        </p:nvSpPr>
        <p:spPr>
          <a:xfrm>
            <a:off x="4022889" y="260498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2A3434F9-101A-C370-87D9-B8A615A1B98C}"/>
              </a:ext>
            </a:extLst>
          </p:cNvPr>
          <p:cNvCxnSpPr>
            <a:cxnSpLocks/>
            <a:stCxn id="95" idx="6"/>
            <a:endCxn id="93" idx="2"/>
          </p:cNvCxnSpPr>
          <p:nvPr/>
        </p:nvCxnSpPr>
        <p:spPr>
          <a:xfrm>
            <a:off x="3467843" y="2822366"/>
            <a:ext cx="5550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楕円 94">
            <a:extLst>
              <a:ext uri="{FF2B5EF4-FFF2-40B4-BE49-F238E27FC236}">
                <a16:creationId xmlns:a16="http://schemas.microsoft.com/office/drawing/2014/main" id="{9BADADBC-278B-8A91-3D80-907EC7D90CD2}"/>
              </a:ext>
            </a:extLst>
          </p:cNvPr>
          <p:cNvSpPr/>
          <p:nvPr/>
        </p:nvSpPr>
        <p:spPr>
          <a:xfrm>
            <a:off x="3027872" y="260498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662F5556-2EA0-97A9-8869-4603EFD5B92B}"/>
              </a:ext>
            </a:extLst>
          </p:cNvPr>
          <p:cNvCxnSpPr>
            <a:cxnSpLocks/>
            <a:stCxn id="102" idx="6"/>
            <a:endCxn id="51" idx="2"/>
          </p:cNvCxnSpPr>
          <p:nvPr/>
        </p:nvCxnSpPr>
        <p:spPr>
          <a:xfrm>
            <a:off x="4478935" y="4470397"/>
            <a:ext cx="5564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楕円 101">
            <a:extLst>
              <a:ext uri="{FF2B5EF4-FFF2-40B4-BE49-F238E27FC236}">
                <a16:creationId xmlns:a16="http://schemas.microsoft.com/office/drawing/2014/main" id="{5109BDEE-2DC4-30E4-B752-3C1E79E02695}"/>
              </a:ext>
            </a:extLst>
          </p:cNvPr>
          <p:cNvSpPr/>
          <p:nvPr/>
        </p:nvSpPr>
        <p:spPr>
          <a:xfrm>
            <a:off x="4038964" y="4253015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69C44B0D-BF3C-6EB1-41C9-F231BD414390}"/>
              </a:ext>
            </a:extLst>
          </p:cNvPr>
          <p:cNvCxnSpPr>
            <a:cxnSpLocks/>
            <a:stCxn id="104" idx="6"/>
            <a:endCxn id="102" idx="2"/>
          </p:cNvCxnSpPr>
          <p:nvPr/>
        </p:nvCxnSpPr>
        <p:spPr>
          <a:xfrm>
            <a:off x="3482482" y="4470397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楕円 103">
            <a:extLst>
              <a:ext uri="{FF2B5EF4-FFF2-40B4-BE49-F238E27FC236}">
                <a16:creationId xmlns:a16="http://schemas.microsoft.com/office/drawing/2014/main" id="{7CC5E67B-17EA-0E0D-DC4D-17F23BA87DB7}"/>
              </a:ext>
            </a:extLst>
          </p:cNvPr>
          <p:cNvSpPr/>
          <p:nvPr/>
        </p:nvSpPr>
        <p:spPr>
          <a:xfrm>
            <a:off x="3042511" y="4253015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77AFF6F8-9CA7-9910-00AE-6EAC8F2AB456}"/>
              </a:ext>
            </a:extLst>
          </p:cNvPr>
          <p:cNvCxnSpPr>
            <a:cxnSpLocks/>
            <a:stCxn id="6" idx="6"/>
            <a:endCxn id="90" idx="2"/>
          </p:cNvCxnSpPr>
          <p:nvPr/>
        </p:nvCxnSpPr>
        <p:spPr>
          <a:xfrm>
            <a:off x="2469954" y="1956148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77D87AF6-6053-0E5E-41FC-835957BA1897}"/>
              </a:ext>
            </a:extLst>
          </p:cNvPr>
          <p:cNvSpPr/>
          <p:nvPr/>
        </p:nvSpPr>
        <p:spPr>
          <a:xfrm>
            <a:off x="2029983" y="173876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580E5ABF-203F-5B48-A798-845CE32C6FD7}"/>
              </a:ext>
            </a:extLst>
          </p:cNvPr>
          <p:cNvCxnSpPr>
            <a:cxnSpLocks/>
            <a:stCxn id="51" idx="6"/>
            <a:endCxn id="20" idx="2"/>
          </p:cNvCxnSpPr>
          <p:nvPr/>
        </p:nvCxnSpPr>
        <p:spPr>
          <a:xfrm>
            <a:off x="5475387" y="4470397"/>
            <a:ext cx="527877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004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99E2A3C1-8E54-23CE-CFCA-6E9E50E0826B}"/>
              </a:ext>
            </a:extLst>
          </p:cNvPr>
          <p:cNvSpPr/>
          <p:nvPr/>
        </p:nvSpPr>
        <p:spPr>
          <a:xfrm>
            <a:off x="8922299" y="321161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F147F4B-8FAC-056D-BC9B-BF5397D939A4}"/>
              </a:ext>
            </a:extLst>
          </p:cNvPr>
          <p:cNvCxnSpPr>
            <a:cxnSpLocks/>
            <a:stCxn id="5" idx="6"/>
            <a:endCxn id="2" idx="2"/>
          </p:cNvCxnSpPr>
          <p:nvPr/>
        </p:nvCxnSpPr>
        <p:spPr>
          <a:xfrm>
            <a:off x="8389259" y="3429000"/>
            <a:ext cx="533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2D4BC0B0-567F-CC57-EEC8-2C8E2A8B137D}"/>
              </a:ext>
            </a:extLst>
          </p:cNvPr>
          <p:cNvSpPr/>
          <p:nvPr/>
        </p:nvSpPr>
        <p:spPr>
          <a:xfrm>
            <a:off x="7949288" y="321161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36C3C59-ABD2-F701-50FD-3A47E6659924}"/>
              </a:ext>
            </a:extLst>
          </p:cNvPr>
          <p:cNvSpPr/>
          <p:nvPr/>
        </p:nvSpPr>
        <p:spPr>
          <a:xfrm>
            <a:off x="6976277" y="32116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A4231B4-3565-5623-E3D4-DFF863B012DB}"/>
              </a:ext>
            </a:extLst>
          </p:cNvPr>
          <p:cNvCxnSpPr>
            <a:cxnSpLocks/>
            <a:stCxn id="15" idx="6"/>
            <a:endCxn id="5" idx="2"/>
          </p:cNvCxnSpPr>
          <p:nvPr/>
        </p:nvCxnSpPr>
        <p:spPr>
          <a:xfrm>
            <a:off x="7416248" y="3428999"/>
            <a:ext cx="53304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楕円 18">
            <a:extLst>
              <a:ext uri="{FF2B5EF4-FFF2-40B4-BE49-F238E27FC236}">
                <a16:creationId xmlns:a16="http://schemas.microsoft.com/office/drawing/2014/main" id="{F298F2AF-6D9A-4BE2-B86D-1BCB2DFA6915}"/>
              </a:ext>
            </a:extLst>
          </p:cNvPr>
          <p:cNvSpPr/>
          <p:nvPr/>
        </p:nvSpPr>
        <p:spPr>
          <a:xfrm>
            <a:off x="5030810" y="2170221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98118023-75A8-13FF-B3AC-006BB2EB8EDC}"/>
              </a:ext>
            </a:extLst>
          </p:cNvPr>
          <p:cNvSpPr/>
          <p:nvPr/>
        </p:nvSpPr>
        <p:spPr>
          <a:xfrm>
            <a:off x="6003264" y="42530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82A930C-F5AB-FBE4-A327-C027ABD864A4}"/>
              </a:ext>
            </a:extLst>
          </p:cNvPr>
          <p:cNvCxnSpPr>
            <a:cxnSpLocks/>
            <a:stCxn id="20" idx="7"/>
            <a:endCxn id="15" idx="3"/>
          </p:cNvCxnSpPr>
          <p:nvPr/>
        </p:nvCxnSpPr>
        <p:spPr>
          <a:xfrm flipV="1">
            <a:off x="6378803" y="3582710"/>
            <a:ext cx="661906" cy="733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楕円 28">
            <a:extLst>
              <a:ext uri="{FF2B5EF4-FFF2-40B4-BE49-F238E27FC236}">
                <a16:creationId xmlns:a16="http://schemas.microsoft.com/office/drawing/2014/main" id="{1CD800FD-B353-1171-2988-83C6857DE156}"/>
              </a:ext>
            </a:extLst>
          </p:cNvPr>
          <p:cNvSpPr/>
          <p:nvPr/>
        </p:nvSpPr>
        <p:spPr>
          <a:xfrm>
            <a:off x="4031121" y="260498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81EAF303-AF4F-6280-C2E6-44197D523A05}"/>
              </a:ext>
            </a:extLst>
          </p:cNvPr>
          <p:cNvSpPr/>
          <p:nvPr/>
        </p:nvSpPr>
        <p:spPr>
          <a:xfrm>
            <a:off x="4046887" y="173876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3394F000-E77A-B6D4-022D-10AACDA928FB}"/>
              </a:ext>
            </a:extLst>
          </p:cNvPr>
          <p:cNvCxnSpPr>
            <a:cxnSpLocks/>
            <a:stCxn id="33" idx="6"/>
            <a:endCxn id="19" idx="1"/>
          </p:cNvCxnSpPr>
          <p:nvPr/>
        </p:nvCxnSpPr>
        <p:spPr>
          <a:xfrm>
            <a:off x="4486858" y="1956148"/>
            <a:ext cx="608384" cy="277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38153412-84F5-4E64-1F56-01EEB3020D40}"/>
              </a:ext>
            </a:extLst>
          </p:cNvPr>
          <p:cNvCxnSpPr>
            <a:cxnSpLocks/>
            <a:stCxn id="29" idx="6"/>
            <a:endCxn id="19" idx="3"/>
          </p:cNvCxnSpPr>
          <p:nvPr/>
        </p:nvCxnSpPr>
        <p:spPr>
          <a:xfrm flipV="1">
            <a:off x="4471092" y="2541314"/>
            <a:ext cx="624150" cy="281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楕円 50">
            <a:extLst>
              <a:ext uri="{FF2B5EF4-FFF2-40B4-BE49-F238E27FC236}">
                <a16:creationId xmlns:a16="http://schemas.microsoft.com/office/drawing/2014/main" id="{936398A2-1B1A-ADAB-C692-B1CDC54323CD}"/>
              </a:ext>
            </a:extLst>
          </p:cNvPr>
          <p:cNvSpPr/>
          <p:nvPr/>
        </p:nvSpPr>
        <p:spPr>
          <a:xfrm>
            <a:off x="5019341" y="3813932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8DD6091C-8CAE-5F9A-85A5-E92AFB7942BC}"/>
              </a:ext>
            </a:extLst>
          </p:cNvPr>
          <p:cNvCxnSpPr>
            <a:cxnSpLocks/>
            <a:stCxn id="51" idx="6"/>
            <a:endCxn id="20" idx="1"/>
          </p:cNvCxnSpPr>
          <p:nvPr/>
        </p:nvCxnSpPr>
        <p:spPr>
          <a:xfrm>
            <a:off x="5459312" y="4031314"/>
            <a:ext cx="608384" cy="2853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楕円 54">
            <a:extLst>
              <a:ext uri="{FF2B5EF4-FFF2-40B4-BE49-F238E27FC236}">
                <a16:creationId xmlns:a16="http://schemas.microsoft.com/office/drawing/2014/main" id="{D938521D-3639-6EB9-E006-753A8CB5F96A}"/>
              </a:ext>
            </a:extLst>
          </p:cNvPr>
          <p:cNvSpPr/>
          <p:nvPr/>
        </p:nvSpPr>
        <p:spPr>
          <a:xfrm>
            <a:off x="5019341" y="5240260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89A31D47-A851-9847-F6C8-F10E9A121381}"/>
              </a:ext>
            </a:extLst>
          </p:cNvPr>
          <p:cNvCxnSpPr>
            <a:cxnSpLocks/>
            <a:stCxn id="55" idx="7"/>
            <a:endCxn id="20" idx="3"/>
          </p:cNvCxnSpPr>
          <p:nvPr/>
        </p:nvCxnSpPr>
        <p:spPr>
          <a:xfrm flipV="1">
            <a:off x="5394880" y="4624110"/>
            <a:ext cx="672816" cy="6798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F0188C79-281A-7EB4-B7A7-0B74E0A01B6C}"/>
              </a:ext>
            </a:extLst>
          </p:cNvPr>
          <p:cNvCxnSpPr>
            <a:cxnSpLocks/>
            <a:stCxn id="93" idx="6"/>
            <a:endCxn id="29" idx="2"/>
          </p:cNvCxnSpPr>
          <p:nvPr/>
        </p:nvCxnSpPr>
        <p:spPr>
          <a:xfrm>
            <a:off x="3490405" y="2822366"/>
            <a:ext cx="5407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楕円 92">
            <a:extLst>
              <a:ext uri="{FF2B5EF4-FFF2-40B4-BE49-F238E27FC236}">
                <a16:creationId xmlns:a16="http://schemas.microsoft.com/office/drawing/2014/main" id="{72B03E98-54FC-6EE9-49BB-063EFC599DCE}"/>
              </a:ext>
            </a:extLst>
          </p:cNvPr>
          <p:cNvSpPr/>
          <p:nvPr/>
        </p:nvSpPr>
        <p:spPr>
          <a:xfrm>
            <a:off x="3050434" y="260498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662F5556-2EA0-97A9-8869-4603EFD5B92B}"/>
              </a:ext>
            </a:extLst>
          </p:cNvPr>
          <p:cNvCxnSpPr>
            <a:cxnSpLocks/>
            <a:stCxn id="102" idx="6"/>
            <a:endCxn id="51" idx="1"/>
          </p:cNvCxnSpPr>
          <p:nvPr/>
        </p:nvCxnSpPr>
        <p:spPr>
          <a:xfrm>
            <a:off x="4462860" y="3582710"/>
            <a:ext cx="620913" cy="2948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楕円 101">
            <a:extLst>
              <a:ext uri="{FF2B5EF4-FFF2-40B4-BE49-F238E27FC236}">
                <a16:creationId xmlns:a16="http://schemas.microsoft.com/office/drawing/2014/main" id="{5109BDEE-2DC4-30E4-B752-3C1E79E02695}"/>
              </a:ext>
            </a:extLst>
          </p:cNvPr>
          <p:cNvSpPr/>
          <p:nvPr/>
        </p:nvSpPr>
        <p:spPr>
          <a:xfrm>
            <a:off x="4022889" y="336532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E3CB608E-5C39-734B-C8B5-D334794E6A61}"/>
              </a:ext>
            </a:extLst>
          </p:cNvPr>
          <p:cNvCxnSpPr>
            <a:cxnSpLocks/>
            <a:stCxn id="107" idx="6"/>
            <a:endCxn id="55" idx="2"/>
          </p:cNvCxnSpPr>
          <p:nvPr/>
        </p:nvCxnSpPr>
        <p:spPr>
          <a:xfrm>
            <a:off x="4462860" y="5457642"/>
            <a:ext cx="5564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楕円 106">
            <a:extLst>
              <a:ext uri="{FF2B5EF4-FFF2-40B4-BE49-F238E27FC236}">
                <a16:creationId xmlns:a16="http://schemas.microsoft.com/office/drawing/2014/main" id="{1B01FC15-43E9-4D50-F58F-D1385C9536BC}"/>
              </a:ext>
            </a:extLst>
          </p:cNvPr>
          <p:cNvSpPr/>
          <p:nvPr/>
        </p:nvSpPr>
        <p:spPr>
          <a:xfrm>
            <a:off x="4022889" y="5240260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A24966FD-ADF1-811F-5BA4-9D0EBA662358}"/>
              </a:ext>
            </a:extLst>
          </p:cNvPr>
          <p:cNvCxnSpPr>
            <a:cxnSpLocks/>
            <a:stCxn id="109" idx="6"/>
            <a:endCxn id="107" idx="2"/>
          </p:cNvCxnSpPr>
          <p:nvPr/>
        </p:nvCxnSpPr>
        <p:spPr>
          <a:xfrm>
            <a:off x="3466407" y="5457642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楕円 108">
            <a:extLst>
              <a:ext uri="{FF2B5EF4-FFF2-40B4-BE49-F238E27FC236}">
                <a16:creationId xmlns:a16="http://schemas.microsoft.com/office/drawing/2014/main" id="{76DCF6B6-498A-0EDA-A42B-FE2C7DB5FEF4}"/>
              </a:ext>
            </a:extLst>
          </p:cNvPr>
          <p:cNvSpPr/>
          <p:nvPr/>
        </p:nvSpPr>
        <p:spPr>
          <a:xfrm>
            <a:off x="3026436" y="5240260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AA6C077F-7B18-6801-9C51-2595478B14D3}"/>
              </a:ext>
            </a:extLst>
          </p:cNvPr>
          <p:cNvCxnSpPr>
            <a:cxnSpLocks/>
            <a:stCxn id="17" idx="6"/>
            <a:endCxn id="51" idx="3"/>
          </p:cNvCxnSpPr>
          <p:nvPr/>
        </p:nvCxnSpPr>
        <p:spPr>
          <a:xfrm flipV="1">
            <a:off x="4462860" y="4185025"/>
            <a:ext cx="620913" cy="4059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16">
            <a:extLst>
              <a:ext uri="{FF2B5EF4-FFF2-40B4-BE49-F238E27FC236}">
                <a16:creationId xmlns:a16="http://schemas.microsoft.com/office/drawing/2014/main" id="{C9F51C1E-D859-4F90-7E63-18D694C0E384}"/>
              </a:ext>
            </a:extLst>
          </p:cNvPr>
          <p:cNvSpPr/>
          <p:nvPr/>
        </p:nvSpPr>
        <p:spPr>
          <a:xfrm>
            <a:off x="4022889" y="4373573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4839C22C-B442-93A3-29E2-41B9329E62FA}"/>
              </a:ext>
            </a:extLst>
          </p:cNvPr>
          <p:cNvCxnSpPr>
            <a:cxnSpLocks/>
            <a:stCxn id="22" idx="6"/>
            <a:endCxn id="17" idx="2"/>
          </p:cNvCxnSpPr>
          <p:nvPr/>
        </p:nvCxnSpPr>
        <p:spPr>
          <a:xfrm>
            <a:off x="3466407" y="4590955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楕円 21">
            <a:extLst>
              <a:ext uri="{FF2B5EF4-FFF2-40B4-BE49-F238E27FC236}">
                <a16:creationId xmlns:a16="http://schemas.microsoft.com/office/drawing/2014/main" id="{0137FB62-D758-F02E-9CC3-E9A1C75BE184}"/>
              </a:ext>
            </a:extLst>
          </p:cNvPr>
          <p:cNvSpPr/>
          <p:nvPr/>
        </p:nvSpPr>
        <p:spPr>
          <a:xfrm>
            <a:off x="3026436" y="4373573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A26143F4-03E5-AC47-F4E9-05024AF885CE}"/>
              </a:ext>
            </a:extLst>
          </p:cNvPr>
          <p:cNvSpPr/>
          <p:nvPr/>
        </p:nvSpPr>
        <p:spPr>
          <a:xfrm>
            <a:off x="6003264" y="2170220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C1382C45-FC8F-3688-F963-C24A9C69F75A}"/>
              </a:ext>
            </a:extLst>
          </p:cNvPr>
          <p:cNvCxnSpPr>
            <a:cxnSpLocks/>
            <a:stCxn id="25" idx="5"/>
            <a:endCxn id="15" idx="1"/>
          </p:cNvCxnSpPr>
          <p:nvPr/>
        </p:nvCxnSpPr>
        <p:spPr>
          <a:xfrm>
            <a:off x="6378803" y="2541313"/>
            <a:ext cx="661906" cy="7339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3086AA9F-4794-031C-7FE1-18054553DB2B}"/>
              </a:ext>
            </a:extLst>
          </p:cNvPr>
          <p:cNvCxnSpPr>
            <a:cxnSpLocks/>
            <a:stCxn id="19" idx="6"/>
            <a:endCxn id="25" idx="2"/>
          </p:cNvCxnSpPr>
          <p:nvPr/>
        </p:nvCxnSpPr>
        <p:spPr>
          <a:xfrm flipV="1">
            <a:off x="5470781" y="2387602"/>
            <a:ext cx="53248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433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99E2A3C1-8E54-23CE-CFCA-6E9E50E0826B}"/>
              </a:ext>
            </a:extLst>
          </p:cNvPr>
          <p:cNvSpPr/>
          <p:nvPr/>
        </p:nvSpPr>
        <p:spPr>
          <a:xfrm>
            <a:off x="8922299" y="321161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F147F4B-8FAC-056D-BC9B-BF5397D939A4}"/>
              </a:ext>
            </a:extLst>
          </p:cNvPr>
          <p:cNvCxnSpPr>
            <a:cxnSpLocks/>
            <a:stCxn id="5" idx="6"/>
            <a:endCxn id="2" idx="2"/>
          </p:cNvCxnSpPr>
          <p:nvPr/>
        </p:nvCxnSpPr>
        <p:spPr>
          <a:xfrm>
            <a:off x="8389259" y="3429000"/>
            <a:ext cx="533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2D4BC0B0-567F-CC57-EEC8-2C8E2A8B137D}"/>
              </a:ext>
            </a:extLst>
          </p:cNvPr>
          <p:cNvSpPr/>
          <p:nvPr/>
        </p:nvSpPr>
        <p:spPr>
          <a:xfrm>
            <a:off x="7949288" y="321161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36C3C59-ABD2-F701-50FD-3A47E6659924}"/>
              </a:ext>
            </a:extLst>
          </p:cNvPr>
          <p:cNvSpPr/>
          <p:nvPr/>
        </p:nvSpPr>
        <p:spPr>
          <a:xfrm>
            <a:off x="6976277" y="32116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A4231B4-3565-5623-E3D4-DFF863B012DB}"/>
              </a:ext>
            </a:extLst>
          </p:cNvPr>
          <p:cNvCxnSpPr>
            <a:cxnSpLocks/>
            <a:stCxn id="15" idx="6"/>
            <a:endCxn id="5" idx="2"/>
          </p:cNvCxnSpPr>
          <p:nvPr/>
        </p:nvCxnSpPr>
        <p:spPr>
          <a:xfrm>
            <a:off x="7416248" y="3428999"/>
            <a:ext cx="53304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19">
            <a:extLst>
              <a:ext uri="{FF2B5EF4-FFF2-40B4-BE49-F238E27FC236}">
                <a16:creationId xmlns:a16="http://schemas.microsoft.com/office/drawing/2014/main" id="{98118023-75A8-13FF-B3AC-006BB2EB8EDC}"/>
              </a:ext>
            </a:extLst>
          </p:cNvPr>
          <p:cNvSpPr/>
          <p:nvPr/>
        </p:nvSpPr>
        <p:spPr>
          <a:xfrm>
            <a:off x="6003264" y="42530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5070F677-61C6-9C9B-5F79-303AFF26D89A}"/>
              </a:ext>
            </a:extLst>
          </p:cNvPr>
          <p:cNvCxnSpPr>
            <a:cxnSpLocks/>
            <a:stCxn id="29" idx="5"/>
            <a:endCxn id="15" idx="1"/>
          </p:cNvCxnSpPr>
          <p:nvPr/>
        </p:nvCxnSpPr>
        <p:spPr>
          <a:xfrm>
            <a:off x="6378803" y="2541312"/>
            <a:ext cx="661906" cy="733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82A930C-F5AB-FBE4-A327-C027ABD864A4}"/>
              </a:ext>
            </a:extLst>
          </p:cNvPr>
          <p:cNvCxnSpPr>
            <a:cxnSpLocks/>
            <a:stCxn id="20" idx="7"/>
            <a:endCxn id="15" idx="3"/>
          </p:cNvCxnSpPr>
          <p:nvPr/>
        </p:nvCxnSpPr>
        <p:spPr>
          <a:xfrm flipV="1">
            <a:off x="6378803" y="3582710"/>
            <a:ext cx="661906" cy="733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楕円 28">
            <a:extLst>
              <a:ext uri="{FF2B5EF4-FFF2-40B4-BE49-F238E27FC236}">
                <a16:creationId xmlns:a16="http://schemas.microsoft.com/office/drawing/2014/main" id="{1CD800FD-B353-1171-2988-83C6857DE156}"/>
              </a:ext>
            </a:extLst>
          </p:cNvPr>
          <p:cNvSpPr/>
          <p:nvPr/>
        </p:nvSpPr>
        <p:spPr>
          <a:xfrm>
            <a:off x="6003264" y="2170219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936398A2-1B1A-ADAB-C692-B1CDC54323CD}"/>
              </a:ext>
            </a:extLst>
          </p:cNvPr>
          <p:cNvSpPr/>
          <p:nvPr/>
        </p:nvSpPr>
        <p:spPr>
          <a:xfrm>
            <a:off x="5019342" y="42530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3" name="楕円 92">
            <a:extLst>
              <a:ext uri="{FF2B5EF4-FFF2-40B4-BE49-F238E27FC236}">
                <a16:creationId xmlns:a16="http://schemas.microsoft.com/office/drawing/2014/main" id="{72B03E98-54FC-6EE9-49BB-063EFC599DCE}"/>
              </a:ext>
            </a:extLst>
          </p:cNvPr>
          <p:cNvSpPr/>
          <p:nvPr/>
        </p:nvSpPr>
        <p:spPr>
          <a:xfrm>
            <a:off x="5006811" y="2604982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5" name="楕円 94">
            <a:extLst>
              <a:ext uri="{FF2B5EF4-FFF2-40B4-BE49-F238E27FC236}">
                <a16:creationId xmlns:a16="http://schemas.microsoft.com/office/drawing/2014/main" id="{9BADADBC-278B-8A91-3D80-907EC7D90CD2}"/>
              </a:ext>
            </a:extLst>
          </p:cNvPr>
          <p:cNvSpPr/>
          <p:nvPr/>
        </p:nvSpPr>
        <p:spPr>
          <a:xfrm>
            <a:off x="5006811" y="173545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80CADD4E-8B74-860B-1009-F0EAC77A6B49}"/>
              </a:ext>
            </a:extLst>
          </p:cNvPr>
          <p:cNvCxnSpPr>
            <a:cxnSpLocks/>
            <a:stCxn id="51" idx="6"/>
            <a:endCxn id="20" idx="2"/>
          </p:cNvCxnSpPr>
          <p:nvPr/>
        </p:nvCxnSpPr>
        <p:spPr>
          <a:xfrm>
            <a:off x="5459313" y="4470399"/>
            <a:ext cx="5439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39AA3790-7B5D-1956-75DF-F75EA8F12106}"/>
              </a:ext>
            </a:extLst>
          </p:cNvPr>
          <p:cNvCxnSpPr>
            <a:cxnSpLocks/>
            <a:stCxn id="95" idx="6"/>
            <a:endCxn id="29" idx="1"/>
          </p:cNvCxnSpPr>
          <p:nvPr/>
        </p:nvCxnSpPr>
        <p:spPr>
          <a:xfrm>
            <a:off x="5446782" y="1952838"/>
            <a:ext cx="620914" cy="281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C30E1FF7-BBE1-705B-93F3-7F5C8566507B}"/>
              </a:ext>
            </a:extLst>
          </p:cNvPr>
          <p:cNvCxnSpPr>
            <a:cxnSpLocks/>
            <a:stCxn id="93" idx="6"/>
            <a:endCxn id="29" idx="3"/>
          </p:cNvCxnSpPr>
          <p:nvPr/>
        </p:nvCxnSpPr>
        <p:spPr>
          <a:xfrm flipV="1">
            <a:off x="5446782" y="2541312"/>
            <a:ext cx="620914" cy="281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楕円 31">
            <a:extLst>
              <a:ext uri="{FF2B5EF4-FFF2-40B4-BE49-F238E27FC236}">
                <a16:creationId xmlns:a16="http://schemas.microsoft.com/office/drawing/2014/main" id="{9193736D-8B26-CF1B-F24A-825F893CF20A}"/>
              </a:ext>
            </a:extLst>
          </p:cNvPr>
          <p:cNvSpPr/>
          <p:nvPr/>
        </p:nvSpPr>
        <p:spPr>
          <a:xfrm>
            <a:off x="4052385" y="425301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029F04E6-2782-E0D2-F530-D53F6EDD2AF2}"/>
              </a:ext>
            </a:extLst>
          </p:cNvPr>
          <p:cNvSpPr/>
          <p:nvPr/>
        </p:nvSpPr>
        <p:spPr>
          <a:xfrm>
            <a:off x="3088173" y="425301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83A7F184-0B3B-F58E-6578-5B391D542696}"/>
              </a:ext>
            </a:extLst>
          </p:cNvPr>
          <p:cNvCxnSpPr>
            <a:cxnSpLocks/>
            <a:stCxn id="32" idx="6"/>
            <a:endCxn id="51" idx="2"/>
          </p:cNvCxnSpPr>
          <p:nvPr/>
        </p:nvCxnSpPr>
        <p:spPr>
          <a:xfrm>
            <a:off x="4492356" y="4470398"/>
            <a:ext cx="52698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957A6C4D-7444-49CD-F8C3-7E5DBFFB65F3}"/>
              </a:ext>
            </a:extLst>
          </p:cNvPr>
          <p:cNvCxnSpPr>
            <a:cxnSpLocks/>
            <a:stCxn id="34" idx="6"/>
            <a:endCxn id="32" idx="2"/>
          </p:cNvCxnSpPr>
          <p:nvPr/>
        </p:nvCxnSpPr>
        <p:spPr>
          <a:xfrm>
            <a:off x="3528144" y="4470398"/>
            <a:ext cx="5242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225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0</Words>
  <Application>Microsoft Office PowerPoint</Application>
  <PresentationFormat>ワイド画面</PresentationFormat>
  <Paragraphs>0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戸塚 健人</dc:creator>
  <cp:lastModifiedBy>戸塚 健人</cp:lastModifiedBy>
  <cp:revision>6</cp:revision>
  <dcterms:created xsi:type="dcterms:W3CDTF">2022-12-25T09:44:55Z</dcterms:created>
  <dcterms:modified xsi:type="dcterms:W3CDTF">2022-12-25T13:21:36Z</dcterms:modified>
</cp:coreProperties>
</file>