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97994" y="22025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10534740" y="522937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787768" y="5416433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10534740" y="5609837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  <a:stCxn id="124" idx="5"/>
            <a:endCxn id="125" idx="2"/>
          </p:cNvCxnSpPr>
          <p:nvPr/>
        </p:nvCxnSpPr>
        <p:spPr>
          <a:xfrm>
            <a:off x="2815607" y="5179197"/>
            <a:ext cx="2977512" cy="88192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2344623" y="3536383"/>
            <a:ext cx="11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Man</a:t>
            </a:r>
            <a:r>
              <a:rPr kumimoji="1" lang="en-US" altLang="ja-JP" sz="1200" dirty="0" err="1"/>
              <a:t>NAc</a:t>
            </a:r>
            <a:r>
              <a:rPr kumimoji="1" lang="en-US" altLang="ja-JP" sz="1200" dirty="0"/>
              <a:t> 0.44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0.18</a:t>
            </a:r>
          </a:p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0.16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108569" y="4471170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7" idx="3"/>
          </p:cNvCxnSpPr>
          <p:nvPr/>
        </p:nvCxnSpPr>
        <p:spPr>
          <a:xfrm flipV="1">
            <a:off x="441722" y="3436407"/>
            <a:ext cx="950638" cy="103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95902" y="3659863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0.89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9258341" y="6139412"/>
            <a:ext cx="2933659" cy="52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確率が</a:t>
            </a:r>
            <a:r>
              <a:rPr kumimoji="1" lang="en-US" altLang="ja-JP" sz="1400" dirty="0"/>
              <a:t>0.3</a:t>
            </a:r>
            <a:r>
              <a:rPr kumimoji="1" lang="ja-JP" altLang="en-US" sz="1400" dirty="0"/>
              <a:t>未満の辺は基本的に省略</a:t>
            </a:r>
            <a:endParaRPr kumimoji="1" lang="en-US" altLang="ja-JP" sz="1400" dirty="0"/>
          </a:p>
          <a:p>
            <a:r>
              <a:rPr lang="ja-JP" altLang="en-US" sz="1400" dirty="0"/>
              <a:t>ラベル</a:t>
            </a:r>
            <a:r>
              <a:rPr kumimoji="1" lang="ja-JP" altLang="en-US" sz="1400" dirty="0"/>
              <a:t>のみ確率が</a:t>
            </a:r>
            <a:r>
              <a:rPr kumimoji="1" lang="en-US" altLang="ja-JP" sz="1400" dirty="0"/>
              <a:t>0.1</a:t>
            </a:r>
            <a:r>
              <a:rPr kumimoji="1" lang="ja-JP" altLang="en-US" sz="1400" dirty="0"/>
              <a:t>以上を出力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10102184" y="33681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7867112" y="2404419"/>
            <a:ext cx="429117" cy="12700"/>
          </a:xfrm>
          <a:prstGeom prst="curvedConnector5">
            <a:avLst>
              <a:gd name="adj1" fmla="val -53272"/>
              <a:gd name="adj2" fmla="val -596092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7566316" y="210098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4501915" y="20957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006028" y="467792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1299632" y="57028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6533229" y="325435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5795577" y="467424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3372910" y="67669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300252" y="466120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5793119" y="575768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559000" y="571755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1303939" y="291841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7089239" y="467023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2304065" y="210098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8993332" y="325402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3448492" y="344986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0" idx="1"/>
          </p:cNvCxnSpPr>
          <p:nvPr/>
        </p:nvCxnSpPr>
        <p:spPr>
          <a:xfrm>
            <a:off x="441722" y="4809724"/>
            <a:ext cx="946331" cy="981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311112" y="520356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0.11</a:t>
            </a:r>
            <a:endParaRPr kumimoji="1" lang="ja-JP" altLang="en-US" sz="1600" dirty="0"/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E9C1B6CE-EC1F-A832-79D9-53D332A08C8C}"/>
              </a:ext>
            </a:extLst>
          </p:cNvPr>
          <p:cNvCxnSpPr>
            <a:cxnSpLocks/>
            <a:stCxn id="127" idx="7"/>
            <a:endCxn id="129" idx="3"/>
          </p:cNvCxnSpPr>
          <p:nvPr/>
        </p:nvCxnSpPr>
        <p:spPr>
          <a:xfrm flipV="1">
            <a:off x="1819294" y="2618977"/>
            <a:ext cx="573192" cy="388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2978D99A-83DE-3C2E-4B40-38DC7901F911}"/>
              </a:ext>
            </a:extLst>
          </p:cNvPr>
          <p:cNvCxnSpPr>
            <a:cxnSpLocks/>
            <a:stCxn id="127" idx="4"/>
            <a:endCxn id="124" idx="1"/>
          </p:cNvCxnSpPr>
          <p:nvPr/>
        </p:nvCxnSpPr>
        <p:spPr>
          <a:xfrm>
            <a:off x="1605827" y="3525280"/>
            <a:ext cx="782846" cy="1224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89F6AC6-9141-6A1E-38BE-10B97C3D3FC6}"/>
              </a:ext>
            </a:extLst>
          </p:cNvPr>
          <p:cNvSpPr txBox="1"/>
          <p:nvPr/>
        </p:nvSpPr>
        <p:spPr>
          <a:xfrm>
            <a:off x="1579208" y="2533174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0.42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C229470-FCDD-0EEC-1DBA-16CA91A8C651}"/>
              </a:ext>
            </a:extLst>
          </p:cNvPr>
          <p:cNvSpPr txBox="1"/>
          <p:nvPr/>
        </p:nvSpPr>
        <p:spPr>
          <a:xfrm>
            <a:off x="1276215" y="3991261"/>
            <a:ext cx="7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6C56BEAF-7051-C8BF-03F6-3D2B3BFAD61C}"/>
              </a:ext>
            </a:extLst>
          </p:cNvPr>
          <p:cNvCxnSpPr>
            <a:cxnSpLocks/>
            <a:stCxn id="120" idx="7"/>
            <a:endCxn id="124" idx="3"/>
          </p:cNvCxnSpPr>
          <p:nvPr/>
        </p:nvCxnSpPr>
        <p:spPr>
          <a:xfrm flipV="1">
            <a:off x="1814987" y="5179197"/>
            <a:ext cx="573686" cy="612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1A9FD7F-8B7C-3247-B6F1-D499886F31D0}"/>
              </a:ext>
            </a:extLst>
          </p:cNvPr>
          <p:cNvSpPr txBox="1"/>
          <p:nvPr/>
        </p:nvSpPr>
        <p:spPr>
          <a:xfrm>
            <a:off x="1454761" y="5202985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2822ABBE-E77A-EB83-1FB2-E16DCADBD4A6}"/>
              </a:ext>
            </a:extLst>
          </p:cNvPr>
          <p:cNvCxnSpPr>
            <a:cxnSpLocks/>
            <a:stCxn id="129" idx="6"/>
            <a:endCxn id="118" idx="2"/>
          </p:cNvCxnSpPr>
          <p:nvPr/>
        </p:nvCxnSpPr>
        <p:spPr>
          <a:xfrm flipV="1">
            <a:off x="2907841" y="2399171"/>
            <a:ext cx="1594074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021F7C8-2C05-1FAD-8C23-6031030A18EB}"/>
              </a:ext>
            </a:extLst>
          </p:cNvPr>
          <p:cNvSpPr txBox="1"/>
          <p:nvPr/>
        </p:nvSpPr>
        <p:spPr>
          <a:xfrm>
            <a:off x="3269397" y="2045850"/>
            <a:ext cx="75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4F261741-2831-D4F7-3715-ACB037DFD0F0}"/>
              </a:ext>
            </a:extLst>
          </p:cNvPr>
          <p:cNvCxnSpPr>
            <a:cxnSpLocks/>
            <a:stCxn id="124" idx="6"/>
            <a:endCxn id="119" idx="2"/>
          </p:cNvCxnSpPr>
          <p:nvPr/>
        </p:nvCxnSpPr>
        <p:spPr>
          <a:xfrm>
            <a:off x="2904028" y="4964639"/>
            <a:ext cx="1102000" cy="1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5DD91494-6820-7B4F-4049-20CA67C380F9}"/>
              </a:ext>
            </a:extLst>
          </p:cNvPr>
          <p:cNvSpPr txBox="1"/>
          <p:nvPr/>
        </p:nvSpPr>
        <p:spPr>
          <a:xfrm>
            <a:off x="3141193" y="4639472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3B242354-33D0-5EA6-B0F8-CACAAD6F3582}"/>
              </a:ext>
            </a:extLst>
          </p:cNvPr>
          <p:cNvSpPr txBox="1"/>
          <p:nvPr/>
        </p:nvSpPr>
        <p:spPr>
          <a:xfrm>
            <a:off x="6030660" y="1889840"/>
            <a:ext cx="66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04480BED-C050-3EF1-22DD-318821C65FE8}"/>
              </a:ext>
            </a:extLst>
          </p:cNvPr>
          <p:cNvCxnSpPr>
            <a:cxnSpLocks/>
            <a:stCxn id="118" idx="7"/>
            <a:endCxn id="110" idx="1"/>
          </p:cNvCxnSpPr>
          <p:nvPr/>
        </p:nvCxnSpPr>
        <p:spPr>
          <a:xfrm>
            <a:off x="5017270" y="2184612"/>
            <a:ext cx="2637467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6C498AC0-B42E-FA58-8908-69E87AAA8C4E}"/>
              </a:ext>
            </a:extLst>
          </p:cNvPr>
          <p:cNvSpPr txBox="1"/>
          <p:nvPr/>
        </p:nvSpPr>
        <p:spPr>
          <a:xfrm>
            <a:off x="8815736" y="202983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106941F-38F8-A34E-469E-E5EFAB79D0DB}"/>
              </a:ext>
            </a:extLst>
          </p:cNvPr>
          <p:cNvSpPr txBox="1"/>
          <p:nvPr/>
        </p:nvSpPr>
        <p:spPr>
          <a:xfrm>
            <a:off x="4845615" y="468046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CC5AF8A0-6785-CCA6-DB98-717E6544094D}"/>
              </a:ext>
            </a:extLst>
          </p:cNvPr>
          <p:cNvCxnSpPr>
            <a:cxnSpLocks/>
            <a:stCxn id="119" idx="6"/>
            <a:endCxn id="122" idx="2"/>
          </p:cNvCxnSpPr>
          <p:nvPr/>
        </p:nvCxnSpPr>
        <p:spPr>
          <a:xfrm flipV="1">
            <a:off x="4609804" y="4977672"/>
            <a:ext cx="1185773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ACAB0967-B9D3-B15C-0CFF-B4E7DAC96D08}"/>
              </a:ext>
            </a:extLst>
          </p:cNvPr>
          <p:cNvCxnSpPr>
            <a:cxnSpLocks/>
            <a:stCxn id="122" idx="6"/>
            <a:endCxn id="128" idx="2"/>
          </p:cNvCxnSpPr>
          <p:nvPr/>
        </p:nvCxnSpPr>
        <p:spPr>
          <a:xfrm flipV="1">
            <a:off x="6399353" y="4973667"/>
            <a:ext cx="689886" cy="4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5A0DA19E-56AF-276B-B0E7-F1455D8F565A}"/>
              </a:ext>
            </a:extLst>
          </p:cNvPr>
          <p:cNvSpPr txBox="1"/>
          <p:nvPr/>
        </p:nvSpPr>
        <p:spPr>
          <a:xfrm>
            <a:off x="6448374" y="4668969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0.76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31AE3CB3-79DB-7B13-8A6B-1B8FA8CC0B14}"/>
              </a:ext>
            </a:extLst>
          </p:cNvPr>
          <p:cNvCxnSpPr>
            <a:cxnSpLocks/>
            <a:stCxn id="128" idx="1"/>
            <a:endCxn id="118" idx="4"/>
          </p:cNvCxnSpPr>
          <p:nvPr/>
        </p:nvCxnSpPr>
        <p:spPr>
          <a:xfrm flipH="1" flipV="1">
            <a:off x="4803803" y="2702602"/>
            <a:ext cx="2373857" cy="2056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E117FDBE-DB4B-F8D0-9CC8-2787A0B75DC7}"/>
              </a:ext>
            </a:extLst>
          </p:cNvPr>
          <p:cNvSpPr txBox="1"/>
          <p:nvPr/>
        </p:nvSpPr>
        <p:spPr>
          <a:xfrm>
            <a:off x="5785046" y="34128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B3EC456A-AC87-98D0-BF18-064E0AE4A2D8}"/>
              </a:ext>
            </a:extLst>
          </p:cNvPr>
          <p:cNvCxnSpPr>
            <a:cxnSpLocks/>
            <a:stCxn id="131" idx="0"/>
            <a:endCxn id="118" idx="2"/>
          </p:cNvCxnSpPr>
          <p:nvPr/>
        </p:nvCxnSpPr>
        <p:spPr>
          <a:xfrm flipV="1">
            <a:off x="3750380" y="2399171"/>
            <a:ext cx="751535" cy="1050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E377244C-29D7-5916-9DE4-873EA6E165BA}"/>
              </a:ext>
            </a:extLst>
          </p:cNvPr>
          <p:cNvSpPr txBox="1"/>
          <p:nvPr/>
        </p:nvSpPr>
        <p:spPr>
          <a:xfrm>
            <a:off x="3289387" y="27035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1096ED48-AA4F-D897-F90A-D953CC410848}"/>
              </a:ext>
            </a:extLst>
          </p:cNvPr>
          <p:cNvCxnSpPr>
            <a:cxnSpLocks/>
            <a:stCxn id="126" idx="7"/>
            <a:endCxn id="119" idx="3"/>
          </p:cNvCxnSpPr>
          <p:nvPr/>
        </p:nvCxnSpPr>
        <p:spPr>
          <a:xfrm flipV="1">
            <a:off x="3074355" y="5195915"/>
            <a:ext cx="1020094" cy="610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15C1DF66-EED2-7243-129E-CEE0EC14F1B7}"/>
              </a:ext>
            </a:extLst>
          </p:cNvPr>
          <p:cNvSpPr txBox="1"/>
          <p:nvPr/>
        </p:nvSpPr>
        <p:spPr>
          <a:xfrm>
            <a:off x="2860888" y="5387985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2D419127-751E-F0D6-3262-3687896D457D}"/>
              </a:ext>
            </a:extLst>
          </p:cNvPr>
          <p:cNvCxnSpPr>
            <a:cxnSpLocks/>
            <a:stCxn id="125" idx="1"/>
            <a:endCxn id="119" idx="5"/>
          </p:cNvCxnSpPr>
          <p:nvPr/>
        </p:nvCxnSpPr>
        <p:spPr>
          <a:xfrm flipH="1" flipV="1">
            <a:off x="4521383" y="5195915"/>
            <a:ext cx="1360157" cy="650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90726A03-D676-F3D6-882C-F8ABEBA73EA2}"/>
              </a:ext>
            </a:extLst>
          </p:cNvPr>
          <p:cNvSpPr txBox="1"/>
          <p:nvPr/>
        </p:nvSpPr>
        <p:spPr>
          <a:xfrm>
            <a:off x="5286573" y="5437758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06A06893-A961-2460-E159-29F26D6FFFE7}"/>
              </a:ext>
            </a:extLst>
          </p:cNvPr>
          <p:cNvCxnSpPr>
            <a:cxnSpLocks/>
            <a:stCxn id="123" idx="5"/>
            <a:endCxn id="118" idx="7"/>
          </p:cNvCxnSpPr>
          <p:nvPr/>
        </p:nvCxnSpPr>
        <p:spPr>
          <a:xfrm>
            <a:off x="3888265" y="1194686"/>
            <a:ext cx="1129005" cy="989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E09788F7-7292-DDF4-DE6E-47242A78ED5C}"/>
              </a:ext>
            </a:extLst>
          </p:cNvPr>
          <p:cNvSpPr txBox="1"/>
          <p:nvPr/>
        </p:nvSpPr>
        <p:spPr>
          <a:xfrm>
            <a:off x="4154248" y="130622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AC56233C-3FC5-A90F-E52C-15B46E624872}"/>
              </a:ext>
            </a:extLst>
          </p:cNvPr>
          <p:cNvCxnSpPr>
            <a:cxnSpLocks/>
            <a:stCxn id="121" idx="7"/>
            <a:endCxn id="130" idx="1"/>
          </p:cNvCxnSpPr>
          <p:nvPr/>
        </p:nvCxnSpPr>
        <p:spPr>
          <a:xfrm flipV="1">
            <a:off x="7048584" y="3342899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9A98E848-309D-8069-0C72-D00C79095809}"/>
              </a:ext>
            </a:extLst>
          </p:cNvPr>
          <p:cNvCxnSpPr>
            <a:cxnSpLocks/>
            <a:stCxn id="130" idx="3"/>
            <a:endCxn id="121" idx="5"/>
          </p:cNvCxnSpPr>
          <p:nvPr/>
        </p:nvCxnSpPr>
        <p:spPr>
          <a:xfrm flipH="1">
            <a:off x="7048584" y="3772016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テキスト ボックス 340">
            <a:extLst>
              <a:ext uri="{FF2B5EF4-FFF2-40B4-BE49-F238E27FC236}">
                <a16:creationId xmlns:a16="http://schemas.microsoft.com/office/drawing/2014/main" id="{5907A6AF-6D0E-6C5C-C341-B020C7625A43}"/>
              </a:ext>
            </a:extLst>
          </p:cNvPr>
          <p:cNvSpPr txBox="1"/>
          <p:nvPr/>
        </p:nvSpPr>
        <p:spPr>
          <a:xfrm>
            <a:off x="7633796" y="300524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B23B57E0-DB53-3C7B-4FCD-FCDB4BD15617}"/>
              </a:ext>
            </a:extLst>
          </p:cNvPr>
          <p:cNvSpPr txBox="1"/>
          <p:nvPr/>
        </p:nvSpPr>
        <p:spPr>
          <a:xfrm>
            <a:off x="7610944" y="37592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17E3D01C-16FB-CE9E-BB2C-57BAE6DEA47A}"/>
              </a:ext>
            </a:extLst>
          </p:cNvPr>
          <p:cNvSpPr txBox="1"/>
          <p:nvPr/>
        </p:nvSpPr>
        <p:spPr>
          <a:xfrm>
            <a:off x="4648201" y="38773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8" name="コネクタ: 曲線 357">
            <a:extLst>
              <a:ext uri="{FF2B5EF4-FFF2-40B4-BE49-F238E27FC236}">
                <a16:creationId xmlns:a16="http://schemas.microsoft.com/office/drawing/2014/main" id="{F961DD98-05D6-8D3E-716C-5E76B2165F68}"/>
              </a:ext>
            </a:extLst>
          </p:cNvPr>
          <p:cNvCxnSpPr>
            <a:cxnSpLocks/>
            <a:stCxn id="130" idx="5"/>
            <a:endCxn id="130" idx="7"/>
          </p:cNvCxnSpPr>
          <p:nvPr/>
        </p:nvCxnSpPr>
        <p:spPr>
          <a:xfrm rot="5400000" flipH="1">
            <a:off x="9294128" y="3557458"/>
            <a:ext cx="429117" cy="12700"/>
          </a:xfrm>
          <a:prstGeom prst="curvedConnector5">
            <a:avLst>
              <a:gd name="adj1" fmla="val -53272"/>
              <a:gd name="adj2" fmla="val -5046646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507F5C34-D102-1F30-8E39-7600FF9EC8FE}"/>
              </a:ext>
            </a:extLst>
          </p:cNvPr>
          <p:cNvCxnSpPr>
            <a:cxnSpLocks/>
            <a:stCxn id="130" idx="3"/>
            <a:endCxn id="128" idx="0"/>
          </p:cNvCxnSpPr>
          <p:nvPr/>
        </p:nvCxnSpPr>
        <p:spPr>
          <a:xfrm flipH="1">
            <a:off x="7391127" y="3772016"/>
            <a:ext cx="1690626" cy="89821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379">
            <a:extLst>
              <a:ext uri="{FF2B5EF4-FFF2-40B4-BE49-F238E27FC236}">
                <a16:creationId xmlns:a16="http://schemas.microsoft.com/office/drawing/2014/main" id="{92BC32B9-FC91-6D0F-CD6A-726841D157A8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H="1" flipV="1">
            <a:off x="5017270" y="2613729"/>
            <a:ext cx="1604380" cy="72949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61A9A1A9-F8EC-3494-9154-3D2E4ECBA693}"/>
              </a:ext>
            </a:extLst>
          </p:cNvPr>
          <p:cNvSpPr txBox="1"/>
          <p:nvPr/>
        </p:nvSpPr>
        <p:spPr>
          <a:xfrm>
            <a:off x="5414266" y="30072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0" name="直線矢印コネクタ 389">
            <a:extLst>
              <a:ext uri="{FF2B5EF4-FFF2-40B4-BE49-F238E27FC236}">
                <a16:creationId xmlns:a16="http://schemas.microsoft.com/office/drawing/2014/main" id="{4F082148-4A09-0363-0C89-5944C2264729}"/>
              </a:ext>
            </a:extLst>
          </p:cNvPr>
          <p:cNvCxnSpPr>
            <a:cxnSpLocks/>
            <a:stCxn id="129" idx="0"/>
            <a:endCxn id="393" idx="2"/>
          </p:cNvCxnSpPr>
          <p:nvPr/>
        </p:nvCxnSpPr>
        <p:spPr>
          <a:xfrm flipV="1">
            <a:off x="2605953" y="1696876"/>
            <a:ext cx="495359" cy="40411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383E34DF-A9DB-B1AB-BAAD-4E109D8EA763}"/>
              </a:ext>
            </a:extLst>
          </p:cNvPr>
          <p:cNvSpPr txBox="1"/>
          <p:nvPr/>
        </p:nvSpPr>
        <p:spPr>
          <a:xfrm>
            <a:off x="2505669" y="1358322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6</a:t>
            </a:r>
            <a:endParaRPr kumimoji="1" lang="ja-JP" altLang="en-US" sz="16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4DE974EC-A2F1-3A88-5BFD-58D59C63458F}"/>
              </a:ext>
            </a:extLst>
          </p:cNvPr>
          <p:cNvSpPr txBox="1"/>
          <p:nvPr/>
        </p:nvSpPr>
        <p:spPr>
          <a:xfrm>
            <a:off x="2101844" y="168761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6" name="コネクタ: 曲線 395">
            <a:extLst>
              <a:ext uri="{FF2B5EF4-FFF2-40B4-BE49-F238E27FC236}">
                <a16:creationId xmlns:a16="http://schemas.microsoft.com/office/drawing/2014/main" id="{63E08FC4-E17B-EFA1-BCFC-CC9E426F3599}"/>
              </a:ext>
            </a:extLst>
          </p:cNvPr>
          <p:cNvCxnSpPr>
            <a:cxnSpLocks/>
            <a:stCxn id="128" idx="5"/>
            <a:endCxn id="128" idx="7"/>
          </p:cNvCxnSpPr>
          <p:nvPr/>
        </p:nvCxnSpPr>
        <p:spPr>
          <a:xfrm rot="5400000" flipH="1">
            <a:off x="7390035" y="4973667"/>
            <a:ext cx="429117" cy="12700"/>
          </a:xfrm>
          <a:prstGeom prst="curvedConnector5">
            <a:avLst>
              <a:gd name="adj1" fmla="val -15860"/>
              <a:gd name="adj2" fmla="val -5618079"/>
              <a:gd name="adj3" fmla="val 1321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C0BF44CD-DFC8-F459-59D0-08ABECDF78C3}"/>
              </a:ext>
            </a:extLst>
          </p:cNvPr>
          <p:cNvSpPr txBox="1"/>
          <p:nvPr/>
        </p:nvSpPr>
        <p:spPr>
          <a:xfrm>
            <a:off x="8294709" y="47799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0.43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22880FFE-EF8F-86E5-3B1F-9A84C4CFAF82}"/>
              </a:ext>
            </a:extLst>
          </p:cNvPr>
          <p:cNvCxnSpPr>
            <a:cxnSpLocks/>
            <a:stCxn id="128" idx="4"/>
            <a:endCxn id="404" idx="0"/>
          </p:cNvCxnSpPr>
          <p:nvPr/>
        </p:nvCxnSpPr>
        <p:spPr>
          <a:xfrm>
            <a:off x="7391127" y="5277098"/>
            <a:ext cx="909412" cy="90439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テキスト ボックス 403">
            <a:extLst>
              <a:ext uri="{FF2B5EF4-FFF2-40B4-BE49-F238E27FC236}">
                <a16:creationId xmlns:a16="http://schemas.microsoft.com/office/drawing/2014/main" id="{A55A9C73-A706-0B3A-62A5-7C6359A5D14F}"/>
              </a:ext>
            </a:extLst>
          </p:cNvPr>
          <p:cNvSpPr txBox="1"/>
          <p:nvPr/>
        </p:nvSpPr>
        <p:spPr>
          <a:xfrm>
            <a:off x="7704896" y="6181491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8</a:t>
            </a:r>
            <a:endParaRPr kumimoji="1" lang="ja-JP" altLang="en-US" sz="1600" dirty="0"/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13D0E9A2-F067-8ED5-9262-A248CD7C1B70}"/>
              </a:ext>
            </a:extLst>
          </p:cNvPr>
          <p:cNvSpPr txBox="1"/>
          <p:nvPr/>
        </p:nvSpPr>
        <p:spPr>
          <a:xfrm>
            <a:off x="7949897" y="56070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1" name="コネクタ: 曲線 410">
            <a:extLst>
              <a:ext uri="{FF2B5EF4-FFF2-40B4-BE49-F238E27FC236}">
                <a16:creationId xmlns:a16="http://schemas.microsoft.com/office/drawing/2014/main" id="{6825E2D6-22F9-85AE-6040-B97C24B0E4C2}"/>
              </a:ext>
            </a:extLst>
          </p:cNvPr>
          <p:cNvCxnSpPr>
            <a:cxnSpLocks/>
            <a:stCxn id="127" idx="1"/>
            <a:endCxn id="123" idx="2"/>
          </p:cNvCxnSpPr>
          <p:nvPr/>
        </p:nvCxnSpPr>
        <p:spPr>
          <a:xfrm rot="5400000" flipH="1" flipV="1">
            <a:off x="1369054" y="1003434"/>
            <a:ext cx="2027162" cy="1980550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FF3D38EA-D4F8-FAC2-D9B7-9526EBB5447A}"/>
              </a:ext>
            </a:extLst>
          </p:cNvPr>
          <p:cNvSpPr txBox="1"/>
          <p:nvPr/>
        </p:nvSpPr>
        <p:spPr>
          <a:xfrm>
            <a:off x="1073552" y="15289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190C60C9-7617-A432-2A65-D74A04589377}"/>
              </a:ext>
            </a:extLst>
          </p:cNvPr>
          <p:cNvSpPr txBox="1"/>
          <p:nvPr/>
        </p:nvSpPr>
        <p:spPr>
          <a:xfrm>
            <a:off x="3862964" y="6050509"/>
            <a:ext cx="12953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11</a:t>
            </a:r>
            <a:endParaRPr kumimoji="1" lang="ja-JP" altLang="en-US" sz="1600" dirty="0"/>
          </a:p>
        </p:txBody>
      </p:sp>
      <p:cxnSp>
        <p:nvCxnSpPr>
          <p:cNvPr id="420" name="直線矢印コネクタ 419">
            <a:extLst>
              <a:ext uri="{FF2B5EF4-FFF2-40B4-BE49-F238E27FC236}">
                <a16:creationId xmlns:a16="http://schemas.microsoft.com/office/drawing/2014/main" id="{88F9AF9E-9480-9222-33A6-FA460FB9E4B1}"/>
              </a:ext>
            </a:extLst>
          </p:cNvPr>
          <p:cNvCxnSpPr>
            <a:cxnSpLocks/>
            <a:stCxn id="126" idx="6"/>
            <a:endCxn id="419" idx="1"/>
          </p:cNvCxnSpPr>
          <p:nvPr/>
        </p:nvCxnSpPr>
        <p:spPr>
          <a:xfrm>
            <a:off x="3162776" y="6020982"/>
            <a:ext cx="700188" cy="19880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8F225252-C931-7577-E331-0453D2647A58}"/>
              </a:ext>
            </a:extLst>
          </p:cNvPr>
          <p:cNvSpPr txBox="1"/>
          <p:nvPr/>
        </p:nvSpPr>
        <p:spPr>
          <a:xfrm>
            <a:off x="3023490" y="610547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25" name="直線矢印コネクタ 424">
            <a:extLst>
              <a:ext uri="{FF2B5EF4-FFF2-40B4-BE49-F238E27FC236}">
                <a16:creationId xmlns:a16="http://schemas.microsoft.com/office/drawing/2014/main" id="{7FFA7926-2B64-634F-F725-E5715CD49AC9}"/>
              </a:ext>
            </a:extLst>
          </p:cNvPr>
          <p:cNvCxnSpPr>
            <a:cxnSpLocks/>
            <a:stCxn id="125" idx="0"/>
            <a:endCxn id="122" idx="4"/>
          </p:cNvCxnSpPr>
          <p:nvPr/>
        </p:nvCxnSpPr>
        <p:spPr>
          <a:xfrm flipV="1">
            <a:off x="6095007" y="5281103"/>
            <a:ext cx="2458" cy="47658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254AE2D8-1C76-B7CD-2FBC-F44275E644AE}"/>
              </a:ext>
            </a:extLst>
          </p:cNvPr>
          <p:cNvSpPr txBox="1"/>
          <p:nvPr/>
        </p:nvSpPr>
        <p:spPr>
          <a:xfrm>
            <a:off x="5990731" y="547722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9A7167CA-5B17-C844-4B87-417C79C9FF0B}"/>
              </a:ext>
            </a:extLst>
          </p:cNvPr>
          <p:cNvSpPr txBox="1"/>
          <p:nvPr/>
        </p:nvSpPr>
        <p:spPr>
          <a:xfrm>
            <a:off x="4276650" y="53819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1ECB19DE-3DFD-3D8A-10DE-D41617B80C42}"/>
              </a:ext>
            </a:extLst>
          </p:cNvPr>
          <p:cNvSpPr txBox="1"/>
          <p:nvPr/>
        </p:nvSpPr>
        <p:spPr>
          <a:xfrm>
            <a:off x="5653418" y="804355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cxnSp>
        <p:nvCxnSpPr>
          <p:cNvPr id="441" name="コネクタ: 曲線 440">
            <a:extLst>
              <a:ext uri="{FF2B5EF4-FFF2-40B4-BE49-F238E27FC236}">
                <a16:creationId xmlns:a16="http://schemas.microsoft.com/office/drawing/2014/main" id="{FBCFE296-81C5-AD9E-99FC-6ED6AC78726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3674798" y="552102"/>
            <a:ext cx="12700" cy="426934"/>
          </a:xfrm>
          <a:prstGeom prst="curvedConnector3">
            <a:avLst>
              <a:gd name="adj1" fmla="val 318549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B64765F3-26FD-2123-4E50-7F9C64F3D993}"/>
              </a:ext>
            </a:extLst>
          </p:cNvPr>
          <p:cNvSpPr txBox="1"/>
          <p:nvPr/>
        </p:nvSpPr>
        <p:spPr>
          <a:xfrm>
            <a:off x="3307663" y="1812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E2C4AC75-8D04-416C-2C5A-3342786F5BDD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787768" y="5794503"/>
            <a:ext cx="74697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D0D00FEB-5C0B-A6D8-B855-EB84508CA2B0}"/>
              </a:ext>
            </a:extLst>
          </p:cNvPr>
          <p:cNvCxnSpPr>
            <a:cxnSpLocks/>
            <a:stCxn id="123" idx="6"/>
            <a:endCxn id="440" idx="1"/>
          </p:cNvCxnSpPr>
          <p:nvPr/>
        </p:nvCxnSpPr>
        <p:spPr>
          <a:xfrm flipV="1">
            <a:off x="3976686" y="973632"/>
            <a:ext cx="1676732" cy="649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6AC547C5-6D21-7FA2-ADFB-11BE916DF150}"/>
              </a:ext>
            </a:extLst>
          </p:cNvPr>
          <p:cNvSpPr txBox="1"/>
          <p:nvPr/>
        </p:nvSpPr>
        <p:spPr>
          <a:xfrm>
            <a:off x="4402735" y="6084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7" name="コネクタ: 曲線 466">
            <a:extLst>
              <a:ext uri="{FF2B5EF4-FFF2-40B4-BE49-F238E27FC236}">
                <a16:creationId xmlns:a16="http://schemas.microsoft.com/office/drawing/2014/main" id="{9CB3CD31-682A-54A4-F661-0315FBD3F79D}"/>
              </a:ext>
            </a:extLst>
          </p:cNvPr>
          <p:cNvCxnSpPr>
            <a:cxnSpLocks/>
            <a:stCxn id="122" idx="7"/>
            <a:endCxn id="122" idx="1"/>
          </p:cNvCxnSpPr>
          <p:nvPr/>
        </p:nvCxnSpPr>
        <p:spPr>
          <a:xfrm rot="16200000" flipV="1">
            <a:off x="6097465" y="4549646"/>
            <a:ext cx="12700" cy="426934"/>
          </a:xfrm>
          <a:prstGeom prst="curvedConnector3">
            <a:avLst>
              <a:gd name="adj1" fmla="val 287874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3B9D897E-EBA2-5DA9-9CA7-DA265C51B800}"/>
              </a:ext>
            </a:extLst>
          </p:cNvPr>
          <p:cNvSpPr txBox="1"/>
          <p:nvPr/>
        </p:nvSpPr>
        <p:spPr>
          <a:xfrm>
            <a:off x="5707766" y="409429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76" name="コネクタ: 曲線 475">
            <a:extLst>
              <a:ext uri="{FF2B5EF4-FFF2-40B4-BE49-F238E27FC236}">
                <a16:creationId xmlns:a16="http://schemas.microsoft.com/office/drawing/2014/main" id="{2CAF8D0B-70BB-EE00-9478-E3750D5E8C3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7867112" y="2404419"/>
            <a:ext cx="429117" cy="12700"/>
          </a:xfrm>
          <a:prstGeom prst="curvedConnector5">
            <a:avLst>
              <a:gd name="adj1" fmla="val -22831"/>
              <a:gd name="adj2" fmla="val -4475228"/>
              <a:gd name="adj3" fmla="val 126213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58C4B813-5A63-7CB5-41E0-EEFB28E71509}"/>
              </a:ext>
            </a:extLst>
          </p:cNvPr>
          <p:cNvSpPr txBox="1"/>
          <p:nvPr/>
        </p:nvSpPr>
        <p:spPr>
          <a:xfrm>
            <a:off x="8815736" y="241270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F82592EE-5ECD-5B54-C582-2B53F9E4E4F5}"/>
              </a:ext>
            </a:extLst>
          </p:cNvPr>
          <p:cNvCxnSpPr>
            <a:cxnSpLocks/>
            <a:stCxn id="110" idx="3"/>
            <a:endCxn id="118" idx="5"/>
          </p:cNvCxnSpPr>
          <p:nvPr/>
        </p:nvCxnSpPr>
        <p:spPr>
          <a:xfrm flipH="1" flipV="1">
            <a:off x="5017270" y="2613729"/>
            <a:ext cx="2637467" cy="52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テキスト ボックス 502">
            <a:extLst>
              <a:ext uri="{FF2B5EF4-FFF2-40B4-BE49-F238E27FC236}">
                <a16:creationId xmlns:a16="http://schemas.microsoft.com/office/drawing/2014/main" id="{304C38BE-62E8-FF12-9696-14B7CE29F629}"/>
              </a:ext>
            </a:extLst>
          </p:cNvPr>
          <p:cNvSpPr txBox="1"/>
          <p:nvPr/>
        </p:nvSpPr>
        <p:spPr>
          <a:xfrm>
            <a:off x="5990731" y="23050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AE1C083B-AB8F-575F-AF91-4AF9CCF010EC}"/>
              </a:ext>
            </a:extLst>
          </p:cNvPr>
          <p:cNvSpPr txBox="1"/>
          <p:nvPr/>
        </p:nvSpPr>
        <p:spPr>
          <a:xfrm>
            <a:off x="4148758" y="30232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19" name="直線矢印コネクタ 518">
            <a:extLst>
              <a:ext uri="{FF2B5EF4-FFF2-40B4-BE49-F238E27FC236}">
                <a16:creationId xmlns:a16="http://schemas.microsoft.com/office/drawing/2014/main" id="{A6E96A1D-699F-F53A-4961-5E33B62F2295}"/>
              </a:ext>
            </a:extLst>
          </p:cNvPr>
          <p:cNvCxnSpPr>
            <a:cxnSpLocks/>
            <a:stCxn id="118" idx="3"/>
            <a:endCxn id="131" idx="7"/>
          </p:cNvCxnSpPr>
          <p:nvPr/>
        </p:nvCxnSpPr>
        <p:spPr>
          <a:xfrm flipH="1">
            <a:off x="3963847" y="2613729"/>
            <a:ext cx="626489" cy="92501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コネクタ: 曲線 522">
            <a:extLst>
              <a:ext uri="{FF2B5EF4-FFF2-40B4-BE49-F238E27FC236}">
                <a16:creationId xmlns:a16="http://schemas.microsoft.com/office/drawing/2014/main" id="{141FB2E5-1D48-9E08-311D-331CAAF0BF12}"/>
              </a:ext>
            </a:extLst>
          </p:cNvPr>
          <p:cNvCxnSpPr>
            <a:cxnSpLocks/>
            <a:stCxn id="119" idx="7"/>
            <a:endCxn id="119" idx="1"/>
          </p:cNvCxnSpPr>
          <p:nvPr/>
        </p:nvCxnSpPr>
        <p:spPr>
          <a:xfrm rot="16200000" flipV="1">
            <a:off x="4307916" y="4553331"/>
            <a:ext cx="12700" cy="426934"/>
          </a:xfrm>
          <a:prstGeom prst="curvedConnector3">
            <a:avLst>
              <a:gd name="adj1" fmla="val 295692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BEA41FC-0C63-7D59-9056-37C41D5A56EC}"/>
              </a:ext>
            </a:extLst>
          </p:cNvPr>
          <p:cNvSpPr txBox="1"/>
          <p:nvPr/>
        </p:nvSpPr>
        <p:spPr>
          <a:xfrm>
            <a:off x="3950100" y="40495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42" name="コネクタ: 曲線 541">
            <a:extLst>
              <a:ext uri="{FF2B5EF4-FFF2-40B4-BE49-F238E27FC236}">
                <a16:creationId xmlns:a16="http://schemas.microsoft.com/office/drawing/2014/main" id="{5C817B85-BDF6-BAC9-40BB-DE685AFFE214}"/>
              </a:ext>
            </a:extLst>
          </p:cNvPr>
          <p:cNvCxnSpPr>
            <a:cxnSpLocks/>
            <a:stCxn id="120" idx="4"/>
            <a:endCxn id="128" idx="4"/>
          </p:cNvCxnSpPr>
          <p:nvPr/>
        </p:nvCxnSpPr>
        <p:spPr>
          <a:xfrm rot="5400000" flipH="1" flipV="1">
            <a:off x="3980026" y="2898591"/>
            <a:ext cx="1032593" cy="5789607"/>
          </a:xfrm>
          <a:prstGeom prst="curvedConnector3">
            <a:avLst>
              <a:gd name="adj1" fmla="val -3900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2CC8437F-E034-90BD-DCAE-EDCFF72E7F58}"/>
              </a:ext>
            </a:extLst>
          </p:cNvPr>
          <p:cNvSpPr txBox="1"/>
          <p:nvPr/>
        </p:nvSpPr>
        <p:spPr>
          <a:xfrm>
            <a:off x="6461632" y="61991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E8A0C469-6367-478F-D14F-C8A34BD07A40}"/>
              </a:ext>
            </a:extLst>
          </p:cNvPr>
          <p:cNvSpPr txBox="1"/>
          <p:nvPr/>
        </p:nvSpPr>
        <p:spPr>
          <a:xfrm>
            <a:off x="8137099" y="42026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A07C1690-AB8A-D985-EC51-4A23A5C71C78}"/>
              </a:ext>
            </a:extLst>
          </p:cNvPr>
          <p:cNvSpPr txBox="1"/>
          <p:nvPr/>
        </p:nvSpPr>
        <p:spPr>
          <a:xfrm>
            <a:off x="8799047" y="284421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0.74</a:t>
            </a:r>
          </a:p>
          <a:p>
            <a:r>
              <a:rPr lang="en-US" altLang="ja-JP" sz="1200" dirty="0" err="1"/>
              <a:t>Glc</a:t>
            </a:r>
            <a:r>
              <a:rPr kumimoji="1" lang="en-US" altLang="ja-JP" sz="1200" dirty="0"/>
              <a:t> 0.18</a:t>
            </a:r>
          </a:p>
        </p:txBody>
      </p:sp>
      <p:sp>
        <p:nvSpPr>
          <p:cNvPr id="577" name="テキスト ボックス 576">
            <a:extLst>
              <a:ext uri="{FF2B5EF4-FFF2-40B4-BE49-F238E27FC236}">
                <a16:creationId xmlns:a16="http://schemas.microsoft.com/office/drawing/2014/main" id="{4EE6612D-21C1-C4BB-B36E-DC72D562D43B}"/>
              </a:ext>
            </a:extLst>
          </p:cNvPr>
          <p:cNvSpPr txBox="1"/>
          <p:nvPr/>
        </p:nvSpPr>
        <p:spPr>
          <a:xfrm>
            <a:off x="2246427" y="2724568"/>
            <a:ext cx="104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0.85</a:t>
            </a:r>
          </a:p>
          <a:p>
            <a:r>
              <a:rPr kumimoji="1" lang="en-US" altLang="ja-JP" sz="1200" dirty="0"/>
              <a:t>D-</a:t>
            </a:r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0.14</a:t>
            </a: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6E1B2AC3-4772-8BF2-9D74-D8A1CA4C53D1}"/>
              </a:ext>
            </a:extLst>
          </p:cNvPr>
          <p:cNvSpPr txBox="1"/>
          <p:nvPr/>
        </p:nvSpPr>
        <p:spPr>
          <a:xfrm>
            <a:off x="7535055" y="5265115"/>
            <a:ext cx="1148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0.95</a:t>
            </a:r>
          </a:p>
        </p:txBody>
      </p:sp>
      <p:sp>
        <p:nvSpPr>
          <p:cNvPr id="579" name="テキスト ボックス 578">
            <a:extLst>
              <a:ext uri="{FF2B5EF4-FFF2-40B4-BE49-F238E27FC236}">
                <a16:creationId xmlns:a16="http://schemas.microsoft.com/office/drawing/2014/main" id="{70F8099B-9FDF-119C-E110-A9AA8BF251F8}"/>
              </a:ext>
            </a:extLst>
          </p:cNvPr>
          <p:cNvSpPr txBox="1"/>
          <p:nvPr/>
        </p:nvSpPr>
        <p:spPr>
          <a:xfrm>
            <a:off x="496649" y="3123024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0" name="テキスト ボックス 579">
            <a:extLst>
              <a:ext uri="{FF2B5EF4-FFF2-40B4-BE49-F238E27FC236}">
                <a16:creationId xmlns:a16="http://schemas.microsoft.com/office/drawing/2014/main" id="{22B352CF-B989-82C3-20B9-D56D3C5B6A76}"/>
              </a:ext>
            </a:extLst>
          </p:cNvPr>
          <p:cNvSpPr txBox="1"/>
          <p:nvPr/>
        </p:nvSpPr>
        <p:spPr>
          <a:xfrm>
            <a:off x="2504778" y="6334468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1" name="テキスト ボックス 580">
            <a:extLst>
              <a:ext uri="{FF2B5EF4-FFF2-40B4-BE49-F238E27FC236}">
                <a16:creationId xmlns:a16="http://schemas.microsoft.com/office/drawing/2014/main" id="{CF3FABBC-F943-4923-0674-4ACEF371A86D}"/>
              </a:ext>
            </a:extLst>
          </p:cNvPr>
          <p:cNvSpPr txBox="1"/>
          <p:nvPr/>
        </p:nvSpPr>
        <p:spPr>
          <a:xfrm>
            <a:off x="5707766" y="6480143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2" name="テキスト ボックス 581">
            <a:extLst>
              <a:ext uri="{FF2B5EF4-FFF2-40B4-BE49-F238E27FC236}">
                <a16:creationId xmlns:a16="http://schemas.microsoft.com/office/drawing/2014/main" id="{B23DBDD8-F9FC-8DA1-EAB9-019DC924A531}"/>
              </a:ext>
            </a:extLst>
          </p:cNvPr>
          <p:cNvSpPr txBox="1"/>
          <p:nvPr/>
        </p:nvSpPr>
        <p:spPr>
          <a:xfrm>
            <a:off x="1313810" y="477233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0.71</a:t>
            </a:r>
          </a:p>
          <a:p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0.21</a:t>
            </a:r>
          </a:p>
        </p:txBody>
      </p:sp>
      <p:sp>
        <p:nvSpPr>
          <p:cNvPr id="583" name="テキスト ボックス 582">
            <a:extLst>
              <a:ext uri="{FF2B5EF4-FFF2-40B4-BE49-F238E27FC236}">
                <a16:creationId xmlns:a16="http://schemas.microsoft.com/office/drawing/2014/main" id="{766687B8-5250-A41A-E3EF-72E6938B6F07}"/>
              </a:ext>
            </a:extLst>
          </p:cNvPr>
          <p:cNvSpPr txBox="1"/>
          <p:nvPr/>
        </p:nvSpPr>
        <p:spPr>
          <a:xfrm>
            <a:off x="2332326" y="703972"/>
            <a:ext cx="111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0.93</a:t>
            </a:r>
          </a:p>
        </p:txBody>
      </p:sp>
      <p:sp>
        <p:nvSpPr>
          <p:cNvPr id="584" name="テキスト ボックス 583">
            <a:extLst>
              <a:ext uri="{FF2B5EF4-FFF2-40B4-BE49-F238E27FC236}">
                <a16:creationId xmlns:a16="http://schemas.microsoft.com/office/drawing/2014/main" id="{15582A68-E1F9-0FC4-6B8C-33E453F542CC}"/>
              </a:ext>
            </a:extLst>
          </p:cNvPr>
          <p:cNvSpPr txBox="1"/>
          <p:nvPr/>
        </p:nvSpPr>
        <p:spPr>
          <a:xfrm>
            <a:off x="6108284" y="522686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0.98</a:t>
            </a:r>
          </a:p>
        </p:txBody>
      </p:sp>
      <p:sp>
        <p:nvSpPr>
          <p:cNvPr id="585" name="テキスト ボックス 584">
            <a:extLst>
              <a:ext uri="{FF2B5EF4-FFF2-40B4-BE49-F238E27FC236}">
                <a16:creationId xmlns:a16="http://schemas.microsoft.com/office/drawing/2014/main" id="{BFBADD6F-008B-6249-F54A-4368CFAAA5CF}"/>
              </a:ext>
            </a:extLst>
          </p:cNvPr>
          <p:cNvSpPr txBox="1"/>
          <p:nvPr/>
        </p:nvSpPr>
        <p:spPr>
          <a:xfrm>
            <a:off x="7349590" y="1527599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</a:t>
            </a:r>
            <a:r>
              <a:rPr kumimoji="1" lang="en-US" altLang="ja-JP" sz="1200" dirty="0"/>
              <a:t> 0.57</a:t>
            </a:r>
          </a:p>
          <a:p>
            <a:r>
              <a:rPr kumimoji="1" lang="en-US" altLang="ja-JP" sz="1200" dirty="0"/>
              <a:t>Neu5Gc 0.14</a:t>
            </a:r>
          </a:p>
        </p:txBody>
      </p: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0F0C7D3C-2318-7D85-9D50-9A204FB870D3}"/>
              </a:ext>
            </a:extLst>
          </p:cNvPr>
          <p:cNvSpPr txBox="1"/>
          <p:nvPr/>
        </p:nvSpPr>
        <p:spPr>
          <a:xfrm>
            <a:off x="5067979" y="2273808"/>
            <a:ext cx="79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Gal 0.93</a:t>
            </a:r>
          </a:p>
        </p:txBody>
      </p:sp>
      <p:sp>
        <p:nvSpPr>
          <p:cNvPr id="587" name="テキスト ボックス 586">
            <a:extLst>
              <a:ext uri="{FF2B5EF4-FFF2-40B4-BE49-F238E27FC236}">
                <a16:creationId xmlns:a16="http://schemas.microsoft.com/office/drawing/2014/main" id="{B1300238-4351-B24E-3C82-DB43423BE1AE}"/>
              </a:ext>
            </a:extLst>
          </p:cNvPr>
          <p:cNvSpPr txBox="1"/>
          <p:nvPr/>
        </p:nvSpPr>
        <p:spPr>
          <a:xfrm>
            <a:off x="3173346" y="503019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0.99</a:t>
            </a:r>
          </a:p>
        </p:txBody>
      </p:sp>
      <p:sp>
        <p:nvSpPr>
          <p:cNvPr id="588" name="テキスト ボックス 587">
            <a:extLst>
              <a:ext uri="{FF2B5EF4-FFF2-40B4-BE49-F238E27FC236}">
                <a16:creationId xmlns:a16="http://schemas.microsoft.com/office/drawing/2014/main" id="{CB234A9C-3E18-A8A0-0978-3C56090DC3CA}"/>
              </a:ext>
            </a:extLst>
          </p:cNvPr>
          <p:cNvSpPr txBox="1"/>
          <p:nvPr/>
        </p:nvSpPr>
        <p:spPr>
          <a:xfrm>
            <a:off x="535074" y="5912196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00329A54-8E67-8E3B-2FD3-251E5A87CCDB}"/>
              </a:ext>
            </a:extLst>
          </p:cNvPr>
          <p:cNvSpPr txBox="1"/>
          <p:nvPr/>
        </p:nvSpPr>
        <p:spPr>
          <a:xfrm>
            <a:off x="6430143" y="2802068"/>
            <a:ext cx="82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0.76</a:t>
            </a:r>
          </a:p>
          <a:p>
            <a:r>
              <a:rPr lang="en-US" altLang="ja-JP" sz="1200" dirty="0" err="1"/>
              <a:t>Glc</a:t>
            </a:r>
            <a:r>
              <a:rPr lang="en-US" altLang="ja-JP" sz="1200" dirty="0"/>
              <a:t> </a:t>
            </a:r>
            <a:r>
              <a:rPr kumimoji="1" lang="en-US" altLang="ja-JP" sz="1200" dirty="0"/>
              <a:t>0.10</a:t>
            </a:r>
          </a:p>
        </p:txBody>
      </p: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58642459-B6AA-2E6A-5024-122AEB2EF058}"/>
              </a:ext>
            </a:extLst>
          </p:cNvPr>
          <p:cNvCxnSpPr>
            <a:cxnSpLocks/>
            <a:stCxn id="131" idx="6"/>
            <a:endCxn id="122" idx="1"/>
          </p:cNvCxnSpPr>
          <p:nvPr/>
        </p:nvCxnSpPr>
        <p:spPr>
          <a:xfrm>
            <a:off x="4052268" y="3753300"/>
            <a:ext cx="1831730" cy="10098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1B62093-7087-4973-5FB1-9E0542DF09AE}"/>
              </a:ext>
            </a:extLst>
          </p:cNvPr>
          <p:cNvCxnSpPr>
            <a:cxnSpLocks/>
            <a:stCxn id="122" idx="3"/>
            <a:endCxn id="119" idx="5"/>
          </p:cNvCxnSpPr>
          <p:nvPr/>
        </p:nvCxnSpPr>
        <p:spPr>
          <a:xfrm flipH="1">
            <a:off x="4521383" y="5192230"/>
            <a:ext cx="1362615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36B8D7-628D-1237-9580-D96D50077B3B}"/>
              </a:ext>
            </a:extLst>
          </p:cNvPr>
          <p:cNvSpPr txBox="1"/>
          <p:nvPr/>
        </p:nvSpPr>
        <p:spPr>
          <a:xfrm>
            <a:off x="5297233" y="519370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0.12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2731EA-AD31-4DF9-1733-C19EDF72FCA6}"/>
              </a:ext>
            </a:extLst>
          </p:cNvPr>
          <p:cNvSpPr txBox="1"/>
          <p:nvPr/>
        </p:nvSpPr>
        <p:spPr>
          <a:xfrm>
            <a:off x="8273346" y="338142"/>
            <a:ext cx="317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状態数が多すぎて各状態に同じ単糖が出現している（同じ構造なのに違う状態が入ってしまう）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  <a:stCxn id="124" idx="5"/>
            <a:endCxn id="125" idx="2"/>
          </p:cNvCxnSpPr>
          <p:nvPr/>
        </p:nvCxnSpPr>
        <p:spPr>
          <a:xfrm>
            <a:off x="3485687" y="5186177"/>
            <a:ext cx="2977512" cy="88192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3014703" y="3543363"/>
            <a:ext cx="11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Man</a:t>
            </a:r>
            <a:r>
              <a:rPr kumimoji="1" lang="en-US" altLang="ja-JP" sz="1200" dirty="0" err="1"/>
              <a:t>NAc</a:t>
            </a:r>
            <a:r>
              <a:rPr kumimoji="1" lang="en-US" altLang="ja-JP" sz="1200" dirty="0"/>
              <a:t> 0.44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0.18</a:t>
            </a:r>
          </a:p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0.16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78649" y="4478150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7" idx="3"/>
          </p:cNvCxnSpPr>
          <p:nvPr/>
        </p:nvCxnSpPr>
        <p:spPr>
          <a:xfrm flipV="1">
            <a:off x="1111802" y="3443387"/>
            <a:ext cx="950638" cy="103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1065982" y="3666843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0.89</a:t>
            </a:r>
            <a:endParaRPr kumimoji="1" lang="ja-JP" altLang="en-US" sz="16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10772264" y="3375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8537192" y="2411399"/>
            <a:ext cx="429117" cy="12700"/>
          </a:xfrm>
          <a:prstGeom prst="curvedConnector5">
            <a:avLst>
              <a:gd name="adj1" fmla="val -53272"/>
              <a:gd name="adj2" fmla="val -596092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8236396" y="21079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5171995" y="21027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676108" y="468490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1969712" y="570980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203309" y="326133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465657" y="468122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4042990" y="68367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970332" y="466818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6463199" y="576466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3229080" y="572453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1974019" y="292539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7759319" y="467721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2974145" y="21079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9663412" y="326100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4118572" y="34568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0" idx="1"/>
          </p:cNvCxnSpPr>
          <p:nvPr/>
        </p:nvCxnSpPr>
        <p:spPr>
          <a:xfrm>
            <a:off x="1111802" y="4816704"/>
            <a:ext cx="946331" cy="981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981192" y="521054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0.11</a:t>
            </a:r>
            <a:endParaRPr kumimoji="1" lang="ja-JP" altLang="en-US" sz="1600" dirty="0"/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E9C1B6CE-EC1F-A832-79D9-53D332A08C8C}"/>
              </a:ext>
            </a:extLst>
          </p:cNvPr>
          <p:cNvCxnSpPr>
            <a:cxnSpLocks/>
            <a:stCxn id="127" idx="7"/>
            <a:endCxn id="129" idx="3"/>
          </p:cNvCxnSpPr>
          <p:nvPr/>
        </p:nvCxnSpPr>
        <p:spPr>
          <a:xfrm flipV="1">
            <a:off x="2489374" y="2625957"/>
            <a:ext cx="573192" cy="388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2978D99A-83DE-3C2E-4B40-38DC7901F911}"/>
              </a:ext>
            </a:extLst>
          </p:cNvPr>
          <p:cNvCxnSpPr>
            <a:cxnSpLocks/>
            <a:stCxn id="127" idx="4"/>
            <a:endCxn id="124" idx="1"/>
          </p:cNvCxnSpPr>
          <p:nvPr/>
        </p:nvCxnSpPr>
        <p:spPr>
          <a:xfrm>
            <a:off x="2275907" y="3532260"/>
            <a:ext cx="782846" cy="1224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89F6AC6-9141-6A1E-38BE-10B97C3D3FC6}"/>
              </a:ext>
            </a:extLst>
          </p:cNvPr>
          <p:cNvSpPr txBox="1"/>
          <p:nvPr/>
        </p:nvSpPr>
        <p:spPr>
          <a:xfrm>
            <a:off x="2249288" y="2540154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0.42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C229470-FCDD-0EEC-1DBA-16CA91A8C651}"/>
              </a:ext>
            </a:extLst>
          </p:cNvPr>
          <p:cNvSpPr txBox="1"/>
          <p:nvPr/>
        </p:nvSpPr>
        <p:spPr>
          <a:xfrm>
            <a:off x="1946295" y="3998241"/>
            <a:ext cx="7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6C56BEAF-7051-C8BF-03F6-3D2B3BFAD61C}"/>
              </a:ext>
            </a:extLst>
          </p:cNvPr>
          <p:cNvCxnSpPr>
            <a:cxnSpLocks/>
            <a:stCxn id="120" idx="7"/>
            <a:endCxn id="124" idx="3"/>
          </p:cNvCxnSpPr>
          <p:nvPr/>
        </p:nvCxnSpPr>
        <p:spPr>
          <a:xfrm flipV="1">
            <a:off x="2485067" y="5186177"/>
            <a:ext cx="573686" cy="612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1A9FD7F-8B7C-3247-B6F1-D499886F31D0}"/>
              </a:ext>
            </a:extLst>
          </p:cNvPr>
          <p:cNvSpPr txBox="1"/>
          <p:nvPr/>
        </p:nvSpPr>
        <p:spPr>
          <a:xfrm>
            <a:off x="2124841" y="5209965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2822ABBE-E77A-EB83-1FB2-E16DCADBD4A6}"/>
              </a:ext>
            </a:extLst>
          </p:cNvPr>
          <p:cNvCxnSpPr>
            <a:cxnSpLocks/>
            <a:stCxn id="129" idx="6"/>
            <a:endCxn id="118" idx="2"/>
          </p:cNvCxnSpPr>
          <p:nvPr/>
        </p:nvCxnSpPr>
        <p:spPr>
          <a:xfrm flipV="1">
            <a:off x="3577921" y="2406151"/>
            <a:ext cx="1594074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021F7C8-2C05-1FAD-8C23-6031030A18EB}"/>
              </a:ext>
            </a:extLst>
          </p:cNvPr>
          <p:cNvSpPr txBox="1"/>
          <p:nvPr/>
        </p:nvSpPr>
        <p:spPr>
          <a:xfrm>
            <a:off x="3939477" y="2052830"/>
            <a:ext cx="75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4F261741-2831-D4F7-3715-ACB037DFD0F0}"/>
              </a:ext>
            </a:extLst>
          </p:cNvPr>
          <p:cNvCxnSpPr>
            <a:cxnSpLocks/>
            <a:stCxn id="124" idx="6"/>
            <a:endCxn id="119" idx="2"/>
          </p:cNvCxnSpPr>
          <p:nvPr/>
        </p:nvCxnSpPr>
        <p:spPr>
          <a:xfrm>
            <a:off x="3574108" y="4971619"/>
            <a:ext cx="1102000" cy="1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5DD91494-6820-7B4F-4049-20CA67C380F9}"/>
              </a:ext>
            </a:extLst>
          </p:cNvPr>
          <p:cNvSpPr txBox="1"/>
          <p:nvPr/>
        </p:nvSpPr>
        <p:spPr>
          <a:xfrm>
            <a:off x="3811273" y="4646452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3B242354-33D0-5EA6-B0F8-CACAAD6F3582}"/>
              </a:ext>
            </a:extLst>
          </p:cNvPr>
          <p:cNvSpPr txBox="1"/>
          <p:nvPr/>
        </p:nvSpPr>
        <p:spPr>
          <a:xfrm>
            <a:off x="6700740" y="1896820"/>
            <a:ext cx="66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04480BED-C050-3EF1-22DD-318821C65FE8}"/>
              </a:ext>
            </a:extLst>
          </p:cNvPr>
          <p:cNvCxnSpPr>
            <a:cxnSpLocks/>
            <a:stCxn id="118" idx="7"/>
            <a:endCxn id="110" idx="1"/>
          </p:cNvCxnSpPr>
          <p:nvPr/>
        </p:nvCxnSpPr>
        <p:spPr>
          <a:xfrm>
            <a:off x="5687350" y="2191592"/>
            <a:ext cx="2637467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6C498AC0-B42E-FA58-8908-69E87AAA8C4E}"/>
              </a:ext>
            </a:extLst>
          </p:cNvPr>
          <p:cNvSpPr txBox="1"/>
          <p:nvPr/>
        </p:nvSpPr>
        <p:spPr>
          <a:xfrm>
            <a:off x="9485816" y="20368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106941F-38F8-A34E-469E-E5EFAB79D0DB}"/>
              </a:ext>
            </a:extLst>
          </p:cNvPr>
          <p:cNvSpPr txBox="1"/>
          <p:nvPr/>
        </p:nvSpPr>
        <p:spPr>
          <a:xfrm>
            <a:off x="5515695" y="468744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CC5AF8A0-6785-CCA6-DB98-717E6544094D}"/>
              </a:ext>
            </a:extLst>
          </p:cNvPr>
          <p:cNvCxnSpPr>
            <a:cxnSpLocks/>
            <a:stCxn id="119" idx="6"/>
            <a:endCxn id="122" idx="2"/>
          </p:cNvCxnSpPr>
          <p:nvPr/>
        </p:nvCxnSpPr>
        <p:spPr>
          <a:xfrm flipV="1">
            <a:off x="5279884" y="4984652"/>
            <a:ext cx="1185773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ACAB0967-B9D3-B15C-0CFF-B4E7DAC96D08}"/>
              </a:ext>
            </a:extLst>
          </p:cNvPr>
          <p:cNvCxnSpPr>
            <a:cxnSpLocks/>
            <a:stCxn id="122" idx="6"/>
            <a:endCxn id="128" idx="2"/>
          </p:cNvCxnSpPr>
          <p:nvPr/>
        </p:nvCxnSpPr>
        <p:spPr>
          <a:xfrm flipV="1">
            <a:off x="7069433" y="4980647"/>
            <a:ext cx="689886" cy="4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5A0DA19E-56AF-276B-B0E7-F1455D8F565A}"/>
              </a:ext>
            </a:extLst>
          </p:cNvPr>
          <p:cNvSpPr txBox="1"/>
          <p:nvPr/>
        </p:nvSpPr>
        <p:spPr>
          <a:xfrm>
            <a:off x="7118454" y="4675949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0.76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31AE3CB3-79DB-7B13-8A6B-1B8FA8CC0B14}"/>
              </a:ext>
            </a:extLst>
          </p:cNvPr>
          <p:cNvCxnSpPr>
            <a:cxnSpLocks/>
            <a:stCxn id="128" idx="1"/>
            <a:endCxn id="118" idx="4"/>
          </p:cNvCxnSpPr>
          <p:nvPr/>
        </p:nvCxnSpPr>
        <p:spPr>
          <a:xfrm flipH="1" flipV="1">
            <a:off x="5473883" y="2709582"/>
            <a:ext cx="2373857" cy="2056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E117FDBE-DB4B-F8D0-9CC8-2787A0B75DC7}"/>
              </a:ext>
            </a:extLst>
          </p:cNvPr>
          <p:cNvSpPr txBox="1"/>
          <p:nvPr/>
        </p:nvSpPr>
        <p:spPr>
          <a:xfrm>
            <a:off x="6455126" y="34198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B3EC456A-AC87-98D0-BF18-064E0AE4A2D8}"/>
              </a:ext>
            </a:extLst>
          </p:cNvPr>
          <p:cNvCxnSpPr>
            <a:cxnSpLocks/>
            <a:stCxn id="131" idx="0"/>
            <a:endCxn id="118" idx="2"/>
          </p:cNvCxnSpPr>
          <p:nvPr/>
        </p:nvCxnSpPr>
        <p:spPr>
          <a:xfrm flipV="1">
            <a:off x="4420460" y="2406151"/>
            <a:ext cx="751535" cy="1050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E377244C-29D7-5916-9DE4-873EA6E165BA}"/>
              </a:ext>
            </a:extLst>
          </p:cNvPr>
          <p:cNvSpPr txBox="1"/>
          <p:nvPr/>
        </p:nvSpPr>
        <p:spPr>
          <a:xfrm>
            <a:off x="3959467" y="271057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1096ED48-AA4F-D897-F90A-D953CC410848}"/>
              </a:ext>
            </a:extLst>
          </p:cNvPr>
          <p:cNvCxnSpPr>
            <a:cxnSpLocks/>
            <a:stCxn id="126" idx="7"/>
            <a:endCxn id="119" idx="3"/>
          </p:cNvCxnSpPr>
          <p:nvPr/>
        </p:nvCxnSpPr>
        <p:spPr>
          <a:xfrm flipV="1">
            <a:off x="3744435" y="5202895"/>
            <a:ext cx="1020094" cy="610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15C1DF66-EED2-7243-129E-CEE0EC14F1B7}"/>
              </a:ext>
            </a:extLst>
          </p:cNvPr>
          <p:cNvSpPr txBox="1"/>
          <p:nvPr/>
        </p:nvSpPr>
        <p:spPr>
          <a:xfrm>
            <a:off x="3530968" y="5394965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2D419127-751E-F0D6-3262-3687896D457D}"/>
              </a:ext>
            </a:extLst>
          </p:cNvPr>
          <p:cNvCxnSpPr>
            <a:cxnSpLocks/>
            <a:stCxn id="125" idx="1"/>
            <a:endCxn id="119" idx="5"/>
          </p:cNvCxnSpPr>
          <p:nvPr/>
        </p:nvCxnSpPr>
        <p:spPr>
          <a:xfrm flipH="1" flipV="1">
            <a:off x="5191463" y="5202895"/>
            <a:ext cx="1360157" cy="650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90726A03-D676-F3D6-882C-F8ABEBA73EA2}"/>
              </a:ext>
            </a:extLst>
          </p:cNvPr>
          <p:cNvSpPr txBox="1"/>
          <p:nvPr/>
        </p:nvSpPr>
        <p:spPr>
          <a:xfrm>
            <a:off x="5956653" y="5444738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06A06893-A961-2460-E159-29F26D6FFFE7}"/>
              </a:ext>
            </a:extLst>
          </p:cNvPr>
          <p:cNvCxnSpPr>
            <a:cxnSpLocks/>
            <a:stCxn id="123" idx="5"/>
            <a:endCxn id="118" idx="7"/>
          </p:cNvCxnSpPr>
          <p:nvPr/>
        </p:nvCxnSpPr>
        <p:spPr>
          <a:xfrm>
            <a:off x="4558345" y="1201666"/>
            <a:ext cx="1129005" cy="989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E09788F7-7292-DDF4-DE6E-47242A78ED5C}"/>
              </a:ext>
            </a:extLst>
          </p:cNvPr>
          <p:cNvSpPr txBox="1"/>
          <p:nvPr/>
        </p:nvSpPr>
        <p:spPr>
          <a:xfrm>
            <a:off x="4824328" y="131320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AC56233C-3FC5-A90F-E52C-15B46E624872}"/>
              </a:ext>
            </a:extLst>
          </p:cNvPr>
          <p:cNvCxnSpPr>
            <a:cxnSpLocks/>
            <a:stCxn id="121" idx="7"/>
            <a:endCxn id="130" idx="1"/>
          </p:cNvCxnSpPr>
          <p:nvPr/>
        </p:nvCxnSpPr>
        <p:spPr>
          <a:xfrm flipV="1">
            <a:off x="7718664" y="3349879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9A98E848-309D-8069-0C72-D00C79095809}"/>
              </a:ext>
            </a:extLst>
          </p:cNvPr>
          <p:cNvCxnSpPr>
            <a:cxnSpLocks/>
            <a:stCxn id="130" idx="3"/>
            <a:endCxn id="121" idx="5"/>
          </p:cNvCxnSpPr>
          <p:nvPr/>
        </p:nvCxnSpPr>
        <p:spPr>
          <a:xfrm flipH="1">
            <a:off x="7718664" y="3778996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テキスト ボックス 340">
            <a:extLst>
              <a:ext uri="{FF2B5EF4-FFF2-40B4-BE49-F238E27FC236}">
                <a16:creationId xmlns:a16="http://schemas.microsoft.com/office/drawing/2014/main" id="{5907A6AF-6D0E-6C5C-C341-B020C7625A43}"/>
              </a:ext>
            </a:extLst>
          </p:cNvPr>
          <p:cNvSpPr txBox="1"/>
          <p:nvPr/>
        </p:nvSpPr>
        <p:spPr>
          <a:xfrm>
            <a:off x="8303876" y="301222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B23B57E0-DB53-3C7B-4FCD-FCDB4BD15617}"/>
              </a:ext>
            </a:extLst>
          </p:cNvPr>
          <p:cNvSpPr txBox="1"/>
          <p:nvPr/>
        </p:nvSpPr>
        <p:spPr>
          <a:xfrm>
            <a:off x="8281024" y="376624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17E3D01C-16FB-CE9E-BB2C-57BAE6DEA47A}"/>
              </a:ext>
            </a:extLst>
          </p:cNvPr>
          <p:cNvSpPr txBox="1"/>
          <p:nvPr/>
        </p:nvSpPr>
        <p:spPr>
          <a:xfrm>
            <a:off x="5318281" y="38843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8" name="コネクタ: 曲線 357">
            <a:extLst>
              <a:ext uri="{FF2B5EF4-FFF2-40B4-BE49-F238E27FC236}">
                <a16:creationId xmlns:a16="http://schemas.microsoft.com/office/drawing/2014/main" id="{F961DD98-05D6-8D3E-716C-5E76B2165F68}"/>
              </a:ext>
            </a:extLst>
          </p:cNvPr>
          <p:cNvCxnSpPr>
            <a:cxnSpLocks/>
            <a:stCxn id="130" idx="5"/>
            <a:endCxn id="130" idx="7"/>
          </p:cNvCxnSpPr>
          <p:nvPr/>
        </p:nvCxnSpPr>
        <p:spPr>
          <a:xfrm rot="5400000" flipH="1">
            <a:off x="9964208" y="3564438"/>
            <a:ext cx="429117" cy="12700"/>
          </a:xfrm>
          <a:prstGeom prst="curvedConnector5">
            <a:avLst>
              <a:gd name="adj1" fmla="val -53272"/>
              <a:gd name="adj2" fmla="val -5046646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507F5C34-D102-1F30-8E39-7600FF9EC8FE}"/>
              </a:ext>
            </a:extLst>
          </p:cNvPr>
          <p:cNvCxnSpPr>
            <a:cxnSpLocks/>
            <a:stCxn id="130" idx="3"/>
            <a:endCxn id="128" idx="0"/>
          </p:cNvCxnSpPr>
          <p:nvPr/>
        </p:nvCxnSpPr>
        <p:spPr>
          <a:xfrm flipH="1">
            <a:off x="8061207" y="3778996"/>
            <a:ext cx="1690626" cy="89821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379">
            <a:extLst>
              <a:ext uri="{FF2B5EF4-FFF2-40B4-BE49-F238E27FC236}">
                <a16:creationId xmlns:a16="http://schemas.microsoft.com/office/drawing/2014/main" id="{92BC32B9-FC91-6D0F-CD6A-726841D157A8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H="1" flipV="1">
            <a:off x="5687350" y="2620709"/>
            <a:ext cx="1604380" cy="72949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61A9A1A9-F8EC-3494-9154-3D2E4ECBA693}"/>
              </a:ext>
            </a:extLst>
          </p:cNvPr>
          <p:cNvSpPr txBox="1"/>
          <p:nvPr/>
        </p:nvSpPr>
        <p:spPr>
          <a:xfrm>
            <a:off x="6084346" y="301427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0" name="直線矢印コネクタ 389">
            <a:extLst>
              <a:ext uri="{FF2B5EF4-FFF2-40B4-BE49-F238E27FC236}">
                <a16:creationId xmlns:a16="http://schemas.microsoft.com/office/drawing/2014/main" id="{4F082148-4A09-0363-0C89-5944C2264729}"/>
              </a:ext>
            </a:extLst>
          </p:cNvPr>
          <p:cNvCxnSpPr>
            <a:cxnSpLocks/>
            <a:stCxn id="129" idx="0"/>
            <a:endCxn id="393" idx="2"/>
          </p:cNvCxnSpPr>
          <p:nvPr/>
        </p:nvCxnSpPr>
        <p:spPr>
          <a:xfrm flipV="1">
            <a:off x="3276033" y="1703856"/>
            <a:ext cx="495359" cy="40411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383E34DF-A9DB-B1AB-BAAD-4E109D8EA763}"/>
              </a:ext>
            </a:extLst>
          </p:cNvPr>
          <p:cNvSpPr txBox="1"/>
          <p:nvPr/>
        </p:nvSpPr>
        <p:spPr>
          <a:xfrm>
            <a:off x="3175749" y="1365302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6</a:t>
            </a:r>
            <a:endParaRPr kumimoji="1" lang="ja-JP" altLang="en-US" sz="16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4DE974EC-A2F1-3A88-5BFD-58D59C63458F}"/>
              </a:ext>
            </a:extLst>
          </p:cNvPr>
          <p:cNvSpPr txBox="1"/>
          <p:nvPr/>
        </p:nvSpPr>
        <p:spPr>
          <a:xfrm>
            <a:off x="2771924" y="16945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6" name="コネクタ: 曲線 395">
            <a:extLst>
              <a:ext uri="{FF2B5EF4-FFF2-40B4-BE49-F238E27FC236}">
                <a16:creationId xmlns:a16="http://schemas.microsoft.com/office/drawing/2014/main" id="{63E08FC4-E17B-EFA1-BCFC-CC9E426F3599}"/>
              </a:ext>
            </a:extLst>
          </p:cNvPr>
          <p:cNvCxnSpPr>
            <a:cxnSpLocks/>
            <a:stCxn id="128" idx="5"/>
            <a:endCxn id="128" idx="7"/>
          </p:cNvCxnSpPr>
          <p:nvPr/>
        </p:nvCxnSpPr>
        <p:spPr>
          <a:xfrm rot="5400000" flipH="1">
            <a:off x="8060115" y="4980647"/>
            <a:ext cx="429117" cy="12700"/>
          </a:xfrm>
          <a:prstGeom prst="curvedConnector5">
            <a:avLst>
              <a:gd name="adj1" fmla="val -15860"/>
              <a:gd name="adj2" fmla="val -5618079"/>
              <a:gd name="adj3" fmla="val 1321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C0BF44CD-DFC8-F459-59D0-08ABECDF78C3}"/>
              </a:ext>
            </a:extLst>
          </p:cNvPr>
          <p:cNvSpPr txBox="1"/>
          <p:nvPr/>
        </p:nvSpPr>
        <p:spPr>
          <a:xfrm>
            <a:off x="8964789" y="47869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0.43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22880FFE-EF8F-86E5-3B1F-9A84C4CFAF82}"/>
              </a:ext>
            </a:extLst>
          </p:cNvPr>
          <p:cNvCxnSpPr>
            <a:cxnSpLocks/>
            <a:stCxn id="128" idx="4"/>
            <a:endCxn id="404" idx="0"/>
          </p:cNvCxnSpPr>
          <p:nvPr/>
        </p:nvCxnSpPr>
        <p:spPr>
          <a:xfrm>
            <a:off x="8061207" y="5284078"/>
            <a:ext cx="909412" cy="90439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テキスト ボックス 403">
            <a:extLst>
              <a:ext uri="{FF2B5EF4-FFF2-40B4-BE49-F238E27FC236}">
                <a16:creationId xmlns:a16="http://schemas.microsoft.com/office/drawing/2014/main" id="{A55A9C73-A706-0B3A-62A5-7C6359A5D14F}"/>
              </a:ext>
            </a:extLst>
          </p:cNvPr>
          <p:cNvSpPr txBox="1"/>
          <p:nvPr/>
        </p:nvSpPr>
        <p:spPr>
          <a:xfrm>
            <a:off x="8374976" y="6188471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8</a:t>
            </a:r>
            <a:endParaRPr kumimoji="1" lang="ja-JP" altLang="en-US" sz="1600" dirty="0"/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13D0E9A2-F067-8ED5-9262-A248CD7C1B70}"/>
              </a:ext>
            </a:extLst>
          </p:cNvPr>
          <p:cNvSpPr txBox="1"/>
          <p:nvPr/>
        </p:nvSpPr>
        <p:spPr>
          <a:xfrm>
            <a:off x="8619977" y="56140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1" name="コネクタ: 曲線 410">
            <a:extLst>
              <a:ext uri="{FF2B5EF4-FFF2-40B4-BE49-F238E27FC236}">
                <a16:creationId xmlns:a16="http://schemas.microsoft.com/office/drawing/2014/main" id="{6825E2D6-22F9-85AE-6040-B97C24B0E4C2}"/>
              </a:ext>
            </a:extLst>
          </p:cNvPr>
          <p:cNvCxnSpPr>
            <a:cxnSpLocks/>
            <a:stCxn id="127" idx="1"/>
            <a:endCxn id="123" idx="2"/>
          </p:cNvCxnSpPr>
          <p:nvPr/>
        </p:nvCxnSpPr>
        <p:spPr>
          <a:xfrm rot="5400000" flipH="1" flipV="1">
            <a:off x="2039134" y="1010414"/>
            <a:ext cx="2027162" cy="1980550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FF3D38EA-D4F8-FAC2-D9B7-9526EBB5447A}"/>
              </a:ext>
            </a:extLst>
          </p:cNvPr>
          <p:cNvSpPr txBox="1"/>
          <p:nvPr/>
        </p:nvSpPr>
        <p:spPr>
          <a:xfrm>
            <a:off x="1743632" y="1535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190C60C9-7617-A432-2A65-D74A04589377}"/>
              </a:ext>
            </a:extLst>
          </p:cNvPr>
          <p:cNvSpPr txBox="1"/>
          <p:nvPr/>
        </p:nvSpPr>
        <p:spPr>
          <a:xfrm>
            <a:off x="4533044" y="6057489"/>
            <a:ext cx="12953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11</a:t>
            </a:r>
            <a:endParaRPr kumimoji="1" lang="ja-JP" altLang="en-US" sz="1600" dirty="0"/>
          </a:p>
        </p:txBody>
      </p:sp>
      <p:cxnSp>
        <p:nvCxnSpPr>
          <p:cNvPr id="420" name="直線矢印コネクタ 419">
            <a:extLst>
              <a:ext uri="{FF2B5EF4-FFF2-40B4-BE49-F238E27FC236}">
                <a16:creationId xmlns:a16="http://schemas.microsoft.com/office/drawing/2014/main" id="{88F9AF9E-9480-9222-33A6-FA460FB9E4B1}"/>
              </a:ext>
            </a:extLst>
          </p:cNvPr>
          <p:cNvCxnSpPr>
            <a:cxnSpLocks/>
            <a:stCxn id="126" idx="6"/>
            <a:endCxn id="419" idx="1"/>
          </p:cNvCxnSpPr>
          <p:nvPr/>
        </p:nvCxnSpPr>
        <p:spPr>
          <a:xfrm>
            <a:off x="3832856" y="6027962"/>
            <a:ext cx="700188" cy="19880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8F225252-C931-7577-E331-0453D2647A58}"/>
              </a:ext>
            </a:extLst>
          </p:cNvPr>
          <p:cNvSpPr txBox="1"/>
          <p:nvPr/>
        </p:nvSpPr>
        <p:spPr>
          <a:xfrm>
            <a:off x="3693570" y="61124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25" name="直線矢印コネクタ 424">
            <a:extLst>
              <a:ext uri="{FF2B5EF4-FFF2-40B4-BE49-F238E27FC236}">
                <a16:creationId xmlns:a16="http://schemas.microsoft.com/office/drawing/2014/main" id="{7FFA7926-2B64-634F-F725-E5715CD49AC9}"/>
              </a:ext>
            </a:extLst>
          </p:cNvPr>
          <p:cNvCxnSpPr>
            <a:cxnSpLocks/>
            <a:stCxn id="125" idx="0"/>
            <a:endCxn id="122" idx="4"/>
          </p:cNvCxnSpPr>
          <p:nvPr/>
        </p:nvCxnSpPr>
        <p:spPr>
          <a:xfrm flipV="1">
            <a:off x="6765087" y="5288083"/>
            <a:ext cx="2458" cy="47658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254AE2D8-1C76-B7CD-2FBC-F44275E644AE}"/>
              </a:ext>
            </a:extLst>
          </p:cNvPr>
          <p:cNvSpPr txBox="1"/>
          <p:nvPr/>
        </p:nvSpPr>
        <p:spPr>
          <a:xfrm>
            <a:off x="6660811" y="54842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9A7167CA-5B17-C844-4B87-417C79C9FF0B}"/>
              </a:ext>
            </a:extLst>
          </p:cNvPr>
          <p:cNvSpPr txBox="1"/>
          <p:nvPr/>
        </p:nvSpPr>
        <p:spPr>
          <a:xfrm>
            <a:off x="4946730" y="538897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1ECB19DE-3DFD-3D8A-10DE-D41617B80C42}"/>
              </a:ext>
            </a:extLst>
          </p:cNvPr>
          <p:cNvSpPr txBox="1"/>
          <p:nvPr/>
        </p:nvSpPr>
        <p:spPr>
          <a:xfrm>
            <a:off x="6323498" y="811335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cxnSp>
        <p:nvCxnSpPr>
          <p:cNvPr id="441" name="コネクタ: 曲線 440">
            <a:extLst>
              <a:ext uri="{FF2B5EF4-FFF2-40B4-BE49-F238E27FC236}">
                <a16:creationId xmlns:a16="http://schemas.microsoft.com/office/drawing/2014/main" id="{FBCFE296-81C5-AD9E-99FC-6ED6AC78726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4344878" y="559082"/>
            <a:ext cx="12700" cy="426934"/>
          </a:xfrm>
          <a:prstGeom prst="curvedConnector3">
            <a:avLst>
              <a:gd name="adj1" fmla="val 318549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B64765F3-26FD-2123-4E50-7F9C64F3D993}"/>
              </a:ext>
            </a:extLst>
          </p:cNvPr>
          <p:cNvSpPr txBox="1"/>
          <p:nvPr/>
        </p:nvSpPr>
        <p:spPr>
          <a:xfrm>
            <a:off x="3977743" y="251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D0D00FEB-5C0B-A6D8-B855-EB84508CA2B0}"/>
              </a:ext>
            </a:extLst>
          </p:cNvPr>
          <p:cNvCxnSpPr>
            <a:cxnSpLocks/>
            <a:stCxn id="123" idx="6"/>
            <a:endCxn id="440" idx="1"/>
          </p:cNvCxnSpPr>
          <p:nvPr/>
        </p:nvCxnSpPr>
        <p:spPr>
          <a:xfrm flipV="1">
            <a:off x="4646766" y="980612"/>
            <a:ext cx="1676732" cy="649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6AC547C5-6D21-7FA2-ADFB-11BE916DF150}"/>
              </a:ext>
            </a:extLst>
          </p:cNvPr>
          <p:cNvSpPr txBox="1"/>
          <p:nvPr/>
        </p:nvSpPr>
        <p:spPr>
          <a:xfrm>
            <a:off x="5072815" y="61547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7" name="コネクタ: 曲線 466">
            <a:extLst>
              <a:ext uri="{FF2B5EF4-FFF2-40B4-BE49-F238E27FC236}">
                <a16:creationId xmlns:a16="http://schemas.microsoft.com/office/drawing/2014/main" id="{9CB3CD31-682A-54A4-F661-0315FBD3F79D}"/>
              </a:ext>
            </a:extLst>
          </p:cNvPr>
          <p:cNvCxnSpPr>
            <a:cxnSpLocks/>
            <a:stCxn id="122" idx="7"/>
            <a:endCxn id="122" idx="1"/>
          </p:cNvCxnSpPr>
          <p:nvPr/>
        </p:nvCxnSpPr>
        <p:spPr>
          <a:xfrm rot="16200000" flipV="1">
            <a:off x="6767545" y="4556626"/>
            <a:ext cx="12700" cy="426934"/>
          </a:xfrm>
          <a:prstGeom prst="curvedConnector3">
            <a:avLst>
              <a:gd name="adj1" fmla="val 287874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3B9D897E-EBA2-5DA9-9CA7-DA265C51B800}"/>
              </a:ext>
            </a:extLst>
          </p:cNvPr>
          <p:cNvSpPr txBox="1"/>
          <p:nvPr/>
        </p:nvSpPr>
        <p:spPr>
          <a:xfrm>
            <a:off x="6377846" y="410127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76" name="コネクタ: 曲線 475">
            <a:extLst>
              <a:ext uri="{FF2B5EF4-FFF2-40B4-BE49-F238E27FC236}">
                <a16:creationId xmlns:a16="http://schemas.microsoft.com/office/drawing/2014/main" id="{2CAF8D0B-70BB-EE00-9478-E3750D5E8C3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8537192" y="2411399"/>
            <a:ext cx="429117" cy="12700"/>
          </a:xfrm>
          <a:prstGeom prst="curvedConnector5">
            <a:avLst>
              <a:gd name="adj1" fmla="val -22831"/>
              <a:gd name="adj2" fmla="val -4475228"/>
              <a:gd name="adj3" fmla="val 126213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58C4B813-5A63-7CB5-41E0-EEFB28E71509}"/>
              </a:ext>
            </a:extLst>
          </p:cNvPr>
          <p:cNvSpPr txBox="1"/>
          <p:nvPr/>
        </p:nvSpPr>
        <p:spPr>
          <a:xfrm>
            <a:off x="9485816" y="241968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F82592EE-5ECD-5B54-C582-2B53F9E4E4F5}"/>
              </a:ext>
            </a:extLst>
          </p:cNvPr>
          <p:cNvCxnSpPr>
            <a:cxnSpLocks/>
            <a:stCxn id="110" idx="3"/>
            <a:endCxn id="118" idx="5"/>
          </p:cNvCxnSpPr>
          <p:nvPr/>
        </p:nvCxnSpPr>
        <p:spPr>
          <a:xfrm flipH="1" flipV="1">
            <a:off x="5687350" y="2620709"/>
            <a:ext cx="2637467" cy="52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テキスト ボックス 502">
            <a:extLst>
              <a:ext uri="{FF2B5EF4-FFF2-40B4-BE49-F238E27FC236}">
                <a16:creationId xmlns:a16="http://schemas.microsoft.com/office/drawing/2014/main" id="{304C38BE-62E8-FF12-9696-14B7CE29F629}"/>
              </a:ext>
            </a:extLst>
          </p:cNvPr>
          <p:cNvSpPr txBox="1"/>
          <p:nvPr/>
        </p:nvSpPr>
        <p:spPr>
          <a:xfrm>
            <a:off x="6660811" y="23120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AE1C083B-AB8F-575F-AF91-4AF9CCF010EC}"/>
              </a:ext>
            </a:extLst>
          </p:cNvPr>
          <p:cNvSpPr txBox="1"/>
          <p:nvPr/>
        </p:nvSpPr>
        <p:spPr>
          <a:xfrm>
            <a:off x="4818838" y="30302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19" name="直線矢印コネクタ 518">
            <a:extLst>
              <a:ext uri="{FF2B5EF4-FFF2-40B4-BE49-F238E27FC236}">
                <a16:creationId xmlns:a16="http://schemas.microsoft.com/office/drawing/2014/main" id="{A6E96A1D-699F-F53A-4961-5E33B62F2295}"/>
              </a:ext>
            </a:extLst>
          </p:cNvPr>
          <p:cNvCxnSpPr>
            <a:cxnSpLocks/>
            <a:stCxn id="118" idx="3"/>
            <a:endCxn id="131" idx="7"/>
          </p:cNvCxnSpPr>
          <p:nvPr/>
        </p:nvCxnSpPr>
        <p:spPr>
          <a:xfrm flipH="1">
            <a:off x="4633927" y="2620709"/>
            <a:ext cx="626489" cy="92501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コネクタ: 曲線 522">
            <a:extLst>
              <a:ext uri="{FF2B5EF4-FFF2-40B4-BE49-F238E27FC236}">
                <a16:creationId xmlns:a16="http://schemas.microsoft.com/office/drawing/2014/main" id="{141FB2E5-1D48-9E08-311D-331CAAF0BF12}"/>
              </a:ext>
            </a:extLst>
          </p:cNvPr>
          <p:cNvCxnSpPr>
            <a:cxnSpLocks/>
            <a:stCxn id="119" idx="7"/>
            <a:endCxn id="119" idx="1"/>
          </p:cNvCxnSpPr>
          <p:nvPr/>
        </p:nvCxnSpPr>
        <p:spPr>
          <a:xfrm rot="16200000" flipV="1">
            <a:off x="4977996" y="4560311"/>
            <a:ext cx="12700" cy="426934"/>
          </a:xfrm>
          <a:prstGeom prst="curvedConnector3">
            <a:avLst>
              <a:gd name="adj1" fmla="val 295692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BEA41FC-0C63-7D59-9056-37C41D5A56EC}"/>
              </a:ext>
            </a:extLst>
          </p:cNvPr>
          <p:cNvSpPr txBox="1"/>
          <p:nvPr/>
        </p:nvSpPr>
        <p:spPr>
          <a:xfrm>
            <a:off x="4620180" y="405657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42" name="コネクタ: 曲線 541">
            <a:extLst>
              <a:ext uri="{FF2B5EF4-FFF2-40B4-BE49-F238E27FC236}">
                <a16:creationId xmlns:a16="http://schemas.microsoft.com/office/drawing/2014/main" id="{5C817B85-BDF6-BAC9-40BB-DE685AFFE214}"/>
              </a:ext>
            </a:extLst>
          </p:cNvPr>
          <p:cNvCxnSpPr>
            <a:cxnSpLocks/>
            <a:stCxn id="120" idx="4"/>
            <a:endCxn id="128" idx="4"/>
          </p:cNvCxnSpPr>
          <p:nvPr/>
        </p:nvCxnSpPr>
        <p:spPr>
          <a:xfrm rot="5400000" flipH="1" flipV="1">
            <a:off x="4650106" y="2905571"/>
            <a:ext cx="1032593" cy="5789607"/>
          </a:xfrm>
          <a:prstGeom prst="curvedConnector3">
            <a:avLst>
              <a:gd name="adj1" fmla="val -3900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2CC8437F-E034-90BD-DCAE-EDCFF72E7F58}"/>
              </a:ext>
            </a:extLst>
          </p:cNvPr>
          <p:cNvSpPr txBox="1"/>
          <p:nvPr/>
        </p:nvSpPr>
        <p:spPr>
          <a:xfrm>
            <a:off x="7131712" y="62061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E8A0C469-6367-478F-D14F-C8A34BD07A40}"/>
              </a:ext>
            </a:extLst>
          </p:cNvPr>
          <p:cNvSpPr txBox="1"/>
          <p:nvPr/>
        </p:nvSpPr>
        <p:spPr>
          <a:xfrm>
            <a:off x="8807179" y="420961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A07C1690-AB8A-D985-EC51-4A23A5C71C78}"/>
              </a:ext>
            </a:extLst>
          </p:cNvPr>
          <p:cNvSpPr txBox="1"/>
          <p:nvPr/>
        </p:nvSpPr>
        <p:spPr>
          <a:xfrm>
            <a:off x="9469127" y="285119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0.74</a:t>
            </a:r>
          </a:p>
          <a:p>
            <a:r>
              <a:rPr lang="en-US" altLang="ja-JP" sz="1200" dirty="0" err="1"/>
              <a:t>Glc</a:t>
            </a:r>
            <a:r>
              <a:rPr kumimoji="1" lang="en-US" altLang="ja-JP" sz="1200" dirty="0"/>
              <a:t> 0.18</a:t>
            </a:r>
          </a:p>
        </p:txBody>
      </p:sp>
      <p:sp>
        <p:nvSpPr>
          <p:cNvPr id="577" name="テキスト ボックス 576">
            <a:extLst>
              <a:ext uri="{FF2B5EF4-FFF2-40B4-BE49-F238E27FC236}">
                <a16:creationId xmlns:a16="http://schemas.microsoft.com/office/drawing/2014/main" id="{4EE6612D-21C1-C4BB-B36E-DC72D562D43B}"/>
              </a:ext>
            </a:extLst>
          </p:cNvPr>
          <p:cNvSpPr txBox="1"/>
          <p:nvPr/>
        </p:nvSpPr>
        <p:spPr>
          <a:xfrm>
            <a:off x="2916507" y="2731548"/>
            <a:ext cx="104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0.85</a:t>
            </a:r>
          </a:p>
          <a:p>
            <a:r>
              <a:rPr kumimoji="1" lang="en-US" altLang="ja-JP" sz="1200" dirty="0"/>
              <a:t>D-</a:t>
            </a:r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0.14</a:t>
            </a: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6E1B2AC3-4772-8BF2-9D74-D8A1CA4C53D1}"/>
              </a:ext>
            </a:extLst>
          </p:cNvPr>
          <p:cNvSpPr txBox="1"/>
          <p:nvPr/>
        </p:nvSpPr>
        <p:spPr>
          <a:xfrm>
            <a:off x="8205135" y="5272095"/>
            <a:ext cx="1148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0.95</a:t>
            </a:r>
          </a:p>
        </p:txBody>
      </p:sp>
      <p:sp>
        <p:nvSpPr>
          <p:cNvPr id="579" name="テキスト ボックス 578">
            <a:extLst>
              <a:ext uri="{FF2B5EF4-FFF2-40B4-BE49-F238E27FC236}">
                <a16:creationId xmlns:a16="http://schemas.microsoft.com/office/drawing/2014/main" id="{70F8099B-9FDF-119C-E110-A9AA8BF251F8}"/>
              </a:ext>
            </a:extLst>
          </p:cNvPr>
          <p:cNvSpPr txBox="1"/>
          <p:nvPr/>
        </p:nvSpPr>
        <p:spPr>
          <a:xfrm>
            <a:off x="1166729" y="3130004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0" name="テキスト ボックス 579">
            <a:extLst>
              <a:ext uri="{FF2B5EF4-FFF2-40B4-BE49-F238E27FC236}">
                <a16:creationId xmlns:a16="http://schemas.microsoft.com/office/drawing/2014/main" id="{22B352CF-B989-82C3-20B9-D56D3C5B6A76}"/>
              </a:ext>
            </a:extLst>
          </p:cNvPr>
          <p:cNvSpPr txBox="1"/>
          <p:nvPr/>
        </p:nvSpPr>
        <p:spPr>
          <a:xfrm>
            <a:off x="3174858" y="6341448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1" name="テキスト ボックス 580">
            <a:extLst>
              <a:ext uri="{FF2B5EF4-FFF2-40B4-BE49-F238E27FC236}">
                <a16:creationId xmlns:a16="http://schemas.microsoft.com/office/drawing/2014/main" id="{CF3FABBC-F943-4923-0674-4ACEF371A86D}"/>
              </a:ext>
            </a:extLst>
          </p:cNvPr>
          <p:cNvSpPr txBox="1"/>
          <p:nvPr/>
        </p:nvSpPr>
        <p:spPr>
          <a:xfrm>
            <a:off x="6377846" y="6487123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2" name="テキスト ボックス 581">
            <a:extLst>
              <a:ext uri="{FF2B5EF4-FFF2-40B4-BE49-F238E27FC236}">
                <a16:creationId xmlns:a16="http://schemas.microsoft.com/office/drawing/2014/main" id="{B23DBDD8-F9FC-8DA1-EAB9-019DC924A531}"/>
              </a:ext>
            </a:extLst>
          </p:cNvPr>
          <p:cNvSpPr txBox="1"/>
          <p:nvPr/>
        </p:nvSpPr>
        <p:spPr>
          <a:xfrm>
            <a:off x="1983890" y="477931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0.71</a:t>
            </a:r>
          </a:p>
          <a:p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0.21</a:t>
            </a:r>
          </a:p>
        </p:txBody>
      </p:sp>
      <p:sp>
        <p:nvSpPr>
          <p:cNvPr id="583" name="テキスト ボックス 582">
            <a:extLst>
              <a:ext uri="{FF2B5EF4-FFF2-40B4-BE49-F238E27FC236}">
                <a16:creationId xmlns:a16="http://schemas.microsoft.com/office/drawing/2014/main" id="{766687B8-5250-A41A-E3EF-72E6938B6F07}"/>
              </a:ext>
            </a:extLst>
          </p:cNvPr>
          <p:cNvSpPr txBox="1"/>
          <p:nvPr/>
        </p:nvSpPr>
        <p:spPr>
          <a:xfrm>
            <a:off x="3002406" y="710952"/>
            <a:ext cx="111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0.93</a:t>
            </a:r>
          </a:p>
        </p:txBody>
      </p:sp>
      <p:sp>
        <p:nvSpPr>
          <p:cNvPr id="584" name="テキスト ボックス 583">
            <a:extLst>
              <a:ext uri="{FF2B5EF4-FFF2-40B4-BE49-F238E27FC236}">
                <a16:creationId xmlns:a16="http://schemas.microsoft.com/office/drawing/2014/main" id="{15582A68-E1F9-0FC4-6B8C-33E453F542CC}"/>
              </a:ext>
            </a:extLst>
          </p:cNvPr>
          <p:cNvSpPr txBox="1"/>
          <p:nvPr/>
        </p:nvSpPr>
        <p:spPr>
          <a:xfrm>
            <a:off x="6778364" y="523384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0.98</a:t>
            </a:r>
          </a:p>
        </p:txBody>
      </p:sp>
      <p:sp>
        <p:nvSpPr>
          <p:cNvPr id="585" name="テキスト ボックス 584">
            <a:extLst>
              <a:ext uri="{FF2B5EF4-FFF2-40B4-BE49-F238E27FC236}">
                <a16:creationId xmlns:a16="http://schemas.microsoft.com/office/drawing/2014/main" id="{BFBADD6F-008B-6249-F54A-4368CFAAA5CF}"/>
              </a:ext>
            </a:extLst>
          </p:cNvPr>
          <p:cNvSpPr txBox="1"/>
          <p:nvPr/>
        </p:nvSpPr>
        <p:spPr>
          <a:xfrm>
            <a:off x="8019670" y="1534579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</a:t>
            </a:r>
            <a:r>
              <a:rPr kumimoji="1" lang="en-US" altLang="ja-JP" sz="1200" dirty="0"/>
              <a:t> 0.57</a:t>
            </a:r>
          </a:p>
          <a:p>
            <a:r>
              <a:rPr kumimoji="1" lang="en-US" altLang="ja-JP" sz="1200" dirty="0"/>
              <a:t>Neu5Gc 0.14</a:t>
            </a:r>
          </a:p>
        </p:txBody>
      </p: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0F0C7D3C-2318-7D85-9D50-9A204FB870D3}"/>
              </a:ext>
            </a:extLst>
          </p:cNvPr>
          <p:cNvSpPr txBox="1"/>
          <p:nvPr/>
        </p:nvSpPr>
        <p:spPr>
          <a:xfrm>
            <a:off x="5738059" y="2280788"/>
            <a:ext cx="79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Gal 0.93</a:t>
            </a:r>
          </a:p>
        </p:txBody>
      </p:sp>
      <p:sp>
        <p:nvSpPr>
          <p:cNvPr id="587" name="テキスト ボックス 586">
            <a:extLst>
              <a:ext uri="{FF2B5EF4-FFF2-40B4-BE49-F238E27FC236}">
                <a16:creationId xmlns:a16="http://schemas.microsoft.com/office/drawing/2014/main" id="{B1300238-4351-B24E-3C82-DB43423BE1AE}"/>
              </a:ext>
            </a:extLst>
          </p:cNvPr>
          <p:cNvSpPr txBox="1"/>
          <p:nvPr/>
        </p:nvSpPr>
        <p:spPr>
          <a:xfrm>
            <a:off x="3843426" y="503717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0.99</a:t>
            </a:r>
          </a:p>
        </p:txBody>
      </p:sp>
      <p:sp>
        <p:nvSpPr>
          <p:cNvPr id="588" name="テキスト ボックス 587">
            <a:extLst>
              <a:ext uri="{FF2B5EF4-FFF2-40B4-BE49-F238E27FC236}">
                <a16:creationId xmlns:a16="http://schemas.microsoft.com/office/drawing/2014/main" id="{CB234A9C-3E18-A8A0-0978-3C56090DC3CA}"/>
              </a:ext>
            </a:extLst>
          </p:cNvPr>
          <p:cNvSpPr txBox="1"/>
          <p:nvPr/>
        </p:nvSpPr>
        <p:spPr>
          <a:xfrm>
            <a:off x="1205154" y="5919176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00329A54-8E67-8E3B-2FD3-251E5A87CCDB}"/>
              </a:ext>
            </a:extLst>
          </p:cNvPr>
          <p:cNvSpPr txBox="1"/>
          <p:nvPr/>
        </p:nvSpPr>
        <p:spPr>
          <a:xfrm>
            <a:off x="7100223" y="2809048"/>
            <a:ext cx="82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0.76</a:t>
            </a:r>
          </a:p>
          <a:p>
            <a:r>
              <a:rPr lang="en-US" altLang="ja-JP" sz="1200" dirty="0" err="1"/>
              <a:t>Glc</a:t>
            </a:r>
            <a:r>
              <a:rPr lang="en-US" altLang="ja-JP" sz="1200" dirty="0"/>
              <a:t> </a:t>
            </a:r>
            <a:r>
              <a:rPr kumimoji="1" lang="en-US" altLang="ja-JP" sz="1200" dirty="0"/>
              <a:t>0.10</a:t>
            </a:r>
          </a:p>
        </p:txBody>
      </p: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58642459-B6AA-2E6A-5024-122AEB2EF058}"/>
              </a:ext>
            </a:extLst>
          </p:cNvPr>
          <p:cNvCxnSpPr>
            <a:cxnSpLocks/>
            <a:stCxn id="131" idx="6"/>
            <a:endCxn id="122" idx="1"/>
          </p:cNvCxnSpPr>
          <p:nvPr/>
        </p:nvCxnSpPr>
        <p:spPr>
          <a:xfrm>
            <a:off x="4722348" y="3760280"/>
            <a:ext cx="1831730" cy="10098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1B62093-7087-4973-5FB1-9E0542DF09AE}"/>
              </a:ext>
            </a:extLst>
          </p:cNvPr>
          <p:cNvCxnSpPr>
            <a:cxnSpLocks/>
            <a:stCxn id="122" idx="3"/>
            <a:endCxn id="119" idx="5"/>
          </p:cNvCxnSpPr>
          <p:nvPr/>
        </p:nvCxnSpPr>
        <p:spPr>
          <a:xfrm flipH="1">
            <a:off x="5191463" y="5199210"/>
            <a:ext cx="1362615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36B8D7-628D-1237-9580-D96D50077B3B}"/>
              </a:ext>
            </a:extLst>
          </p:cNvPr>
          <p:cNvSpPr txBox="1"/>
          <p:nvPr/>
        </p:nvSpPr>
        <p:spPr>
          <a:xfrm>
            <a:off x="5967313" y="520068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0.12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5CC8A0-22B1-325F-1D72-4A58B672A4DB}"/>
              </a:ext>
            </a:extLst>
          </p:cNvPr>
          <p:cNvSpPr txBox="1"/>
          <p:nvPr/>
        </p:nvSpPr>
        <p:spPr>
          <a:xfrm>
            <a:off x="10410384" y="5314177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0D51198-580C-F664-0979-CBCC6E081115}"/>
              </a:ext>
            </a:extLst>
          </p:cNvPr>
          <p:cNvCxnSpPr>
            <a:cxnSpLocks/>
          </p:cNvCxnSpPr>
          <p:nvPr/>
        </p:nvCxnSpPr>
        <p:spPr>
          <a:xfrm flipV="1">
            <a:off x="9663412" y="5501231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0B3702-EB6A-D1B2-3F6B-1FF83540041C}"/>
              </a:ext>
            </a:extLst>
          </p:cNvPr>
          <p:cNvSpPr txBox="1"/>
          <p:nvPr/>
        </p:nvSpPr>
        <p:spPr>
          <a:xfrm>
            <a:off x="10410384" y="5694635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95C612E-CA68-754B-3B60-6D8441BD72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663412" y="5879301"/>
            <a:ext cx="74697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9529569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997259" y="3709370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9150" y="3707378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-12.136661573752203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8335353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6"/>
            <a:endCxn id="10" idx="3"/>
          </p:cNvCxnSpPr>
          <p:nvPr/>
        </p:nvCxnSpPr>
        <p:spPr>
          <a:xfrm flipV="1">
            <a:off x="6471158" y="3654523"/>
            <a:ext cx="627934" cy="884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27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67721"/>
            <a:ext cx="619845" cy="723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568551" y="269264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-18.70182674833451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16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539925" y="357272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-4.785900932734577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368</Words>
  <Application>Microsoft Office PowerPoint</Application>
  <PresentationFormat>ワイド画面</PresentationFormat>
  <Paragraphs>216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98</cp:revision>
  <dcterms:created xsi:type="dcterms:W3CDTF">2022-12-25T09:44:55Z</dcterms:created>
  <dcterms:modified xsi:type="dcterms:W3CDTF">2023-01-21T16:21:41Z</dcterms:modified>
</cp:coreProperties>
</file>