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6" idx="0"/>
            <a:endCxn id="2" idx="3"/>
          </p:cNvCxnSpPr>
          <p:nvPr/>
        </p:nvCxnSpPr>
        <p:spPr>
          <a:xfrm flipV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107545" y="3422141"/>
            <a:ext cx="1391688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3619895" y="5191911"/>
            <a:ext cx="11121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1984181" y="48817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380743" y="307530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817791" y="516730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4089712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4625" y="33928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421361" y="35581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5186574" y="5038023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1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334464" y="2846268"/>
            <a:ext cx="112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0.93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299188" y="1499641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0.96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499233" y="3983774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0.56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0.14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4623820" y="2625458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680787" y="5631189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0.96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7421361" y="324604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34" idx="1"/>
            <a:endCxn id="6" idx="3"/>
          </p:cNvCxnSpPr>
          <p:nvPr/>
        </p:nvCxnSpPr>
        <p:spPr>
          <a:xfrm flipV="1">
            <a:off x="3244356" y="3741461"/>
            <a:ext cx="0" cy="1296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484972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A094ECB0-DC0F-01F6-6411-A2EB4B33D81B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4778386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20F8B77-7778-5F0E-1BAC-6874CB037A8E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V="1">
            <a:off x="4796438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406961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107545" y="3729564"/>
            <a:ext cx="1391688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5376682" y="379147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2EAA3F-2139-9464-47A2-632B8C901257}"/>
              </a:ext>
            </a:extLst>
          </p:cNvPr>
          <p:cNvCxnSpPr>
            <a:cxnSpLocks/>
            <a:stCxn id="34" idx="7"/>
            <a:endCxn id="6" idx="5"/>
          </p:cNvCxnSpPr>
          <p:nvPr/>
        </p:nvCxnSpPr>
        <p:spPr>
          <a:xfrm flipV="1">
            <a:off x="3555463" y="3741461"/>
            <a:ext cx="0" cy="129673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8172E6-09B7-B71F-DB55-17622CE95577}"/>
              </a:ext>
            </a:extLst>
          </p:cNvPr>
          <p:cNvSpPr txBox="1"/>
          <p:nvPr/>
        </p:nvSpPr>
        <p:spPr>
          <a:xfrm>
            <a:off x="3469225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585B3F31-68FE-C6CC-502A-14B0D4DF4138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3271268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4C065ED-11F8-F0AE-DE2E-7A9D7C4E3057}"/>
              </a:ext>
            </a:extLst>
          </p:cNvPr>
          <p:cNvSpPr txBox="1"/>
          <p:nvPr/>
        </p:nvSpPr>
        <p:spPr>
          <a:xfrm>
            <a:off x="1984181" y="51769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7355B2-6921-FCB9-7CA2-A57EDB897E2E}"/>
              </a:ext>
            </a:extLst>
          </p:cNvPr>
          <p:cNvCxnSpPr>
            <a:cxnSpLocks/>
            <a:stCxn id="5" idx="5"/>
            <a:endCxn id="32" idx="7"/>
          </p:cNvCxnSpPr>
          <p:nvPr/>
        </p:nvCxnSpPr>
        <p:spPr>
          <a:xfrm>
            <a:off x="5107545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AAE43CE-8368-F11C-7D3D-D04B7C8C972C}"/>
              </a:ext>
            </a:extLst>
          </p:cNvPr>
          <p:cNvSpPr txBox="1"/>
          <p:nvPr/>
        </p:nvSpPr>
        <p:spPr>
          <a:xfrm>
            <a:off x="5126804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766909" y="174035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855808" y="362371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558603" y="362925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855808" y="523976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303726" y="523976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303726" y="363560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4214446" y="545715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6" idx="0"/>
            <a:endCxn id="2" idx="3"/>
          </p:cNvCxnSpPr>
          <p:nvPr/>
        </p:nvCxnSpPr>
        <p:spPr>
          <a:xfrm flipV="1">
            <a:off x="4523712" y="211144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6231347" y="3687381"/>
            <a:ext cx="1391688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4743697" y="5457151"/>
            <a:ext cx="11121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3107983" y="51469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984880" y="251299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6504545" y="33405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4941593" y="5432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5288870" y="41335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4214446" y="385299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3108427" y="36580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545163" y="38234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6310376" y="5303263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1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3458266" y="3111508"/>
            <a:ext cx="112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0.93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422990" y="1764881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0.96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7623035" y="4249014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0.56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0.14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747622" y="2890698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804589" y="5896429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0.96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648772" y="79149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981925" y="113004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981925" y="126592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8545163" y="35112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42448" y="2111446"/>
            <a:ext cx="7777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5383673" y="250419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34" idx="1"/>
            <a:endCxn id="6" idx="3"/>
          </p:cNvCxnSpPr>
          <p:nvPr/>
        </p:nvCxnSpPr>
        <p:spPr>
          <a:xfrm flipV="1">
            <a:off x="4368158" y="4006701"/>
            <a:ext cx="0" cy="1296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3608774" y="44543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A094ECB0-DC0F-01F6-6411-A2EB4B33D81B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780430" y="3846637"/>
            <a:ext cx="307423" cy="12700"/>
          </a:xfrm>
          <a:prstGeom prst="curvedConnector5">
            <a:avLst>
              <a:gd name="adj1" fmla="val -74360"/>
              <a:gd name="adj2" fmla="val -4778386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20F8B77-7778-5F0E-1BAC-6874CB037A8E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V="1">
            <a:off x="5920240" y="399480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780430" y="3846637"/>
            <a:ext cx="307423" cy="12700"/>
          </a:xfrm>
          <a:prstGeom prst="curvedConnector5">
            <a:avLst>
              <a:gd name="adj1" fmla="val -74360"/>
              <a:gd name="adj2" fmla="val -3406961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6231347" y="3994804"/>
            <a:ext cx="1391688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6500484" y="4056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2EAA3F-2139-9464-47A2-632B8C901257}"/>
              </a:ext>
            </a:extLst>
          </p:cNvPr>
          <p:cNvCxnSpPr>
            <a:cxnSpLocks/>
            <a:stCxn id="34" idx="7"/>
            <a:endCxn id="6" idx="5"/>
          </p:cNvCxnSpPr>
          <p:nvPr/>
        </p:nvCxnSpPr>
        <p:spPr>
          <a:xfrm flipV="1">
            <a:off x="4679265" y="4006701"/>
            <a:ext cx="0" cy="129673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8172E6-09B7-B71F-DB55-17622CE95577}"/>
              </a:ext>
            </a:extLst>
          </p:cNvPr>
          <p:cNvSpPr txBox="1"/>
          <p:nvPr/>
        </p:nvSpPr>
        <p:spPr>
          <a:xfrm>
            <a:off x="4588965" y="4554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585B3F31-68FE-C6CC-502A-14B0D4DF4138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4214446" y="5457151"/>
            <a:ext cx="307423" cy="12700"/>
          </a:xfrm>
          <a:prstGeom prst="curvedConnector5">
            <a:avLst>
              <a:gd name="adj1" fmla="val -74360"/>
              <a:gd name="adj2" fmla="val 3271268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4C065ED-11F8-F0AE-DE2E-7A9D7C4E3057}"/>
              </a:ext>
            </a:extLst>
          </p:cNvPr>
          <p:cNvSpPr txBox="1"/>
          <p:nvPr/>
        </p:nvSpPr>
        <p:spPr>
          <a:xfrm>
            <a:off x="3107983" y="544221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4988736" y="195773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757575" y="177118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7355B2-6921-FCB9-7CA2-A57EDB897E2E}"/>
              </a:ext>
            </a:extLst>
          </p:cNvPr>
          <p:cNvCxnSpPr>
            <a:cxnSpLocks/>
            <a:stCxn id="5" idx="5"/>
            <a:endCxn id="32" idx="7"/>
          </p:cNvCxnSpPr>
          <p:nvPr/>
        </p:nvCxnSpPr>
        <p:spPr>
          <a:xfrm>
            <a:off x="6231347" y="399480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AAE43CE-8368-F11C-7D3D-D04B7C8C972C}"/>
              </a:ext>
            </a:extLst>
          </p:cNvPr>
          <p:cNvSpPr txBox="1"/>
          <p:nvPr/>
        </p:nvSpPr>
        <p:spPr>
          <a:xfrm>
            <a:off x="6152295" y="47957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92475D8-C8CF-9003-5DE2-BD672232B931}"/>
              </a:ext>
            </a:extLst>
          </p:cNvPr>
          <p:cNvCxnSpPr>
            <a:cxnSpLocks/>
            <a:stCxn id="2" idx="4"/>
            <a:endCxn id="32" idx="1"/>
          </p:cNvCxnSpPr>
          <p:nvPr/>
        </p:nvCxnSpPr>
        <p:spPr>
          <a:xfrm>
            <a:off x="4986895" y="2175116"/>
            <a:ext cx="933345" cy="31283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3AB3C4-0919-3E74-8F44-AB5FAE175818}"/>
              </a:ext>
            </a:extLst>
          </p:cNvPr>
          <p:cNvSpPr txBox="1"/>
          <p:nvPr/>
        </p:nvSpPr>
        <p:spPr>
          <a:xfrm>
            <a:off x="4732600" y="34034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01B39-34AD-4B38-A39A-FEFE2CB1B157}"/>
              </a:ext>
            </a:extLst>
          </p:cNvPr>
          <p:cNvSpPr txBox="1"/>
          <p:nvPr/>
        </p:nvSpPr>
        <p:spPr>
          <a:xfrm>
            <a:off x="7442853" y="2111534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ED435B2-CF12-C030-2225-2535878743D7}"/>
              </a:ext>
            </a:extLst>
          </p:cNvPr>
          <p:cNvCxnSpPr>
            <a:cxnSpLocks/>
          </p:cNvCxnSpPr>
          <p:nvPr/>
        </p:nvCxnSpPr>
        <p:spPr>
          <a:xfrm flipV="1">
            <a:off x="6695881" y="2298588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FF93DC-C3AB-F468-C9CF-A57BB8A13F09}"/>
              </a:ext>
            </a:extLst>
          </p:cNvPr>
          <p:cNvSpPr txBox="1"/>
          <p:nvPr/>
        </p:nvSpPr>
        <p:spPr>
          <a:xfrm>
            <a:off x="7442853" y="2491992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0116353-E3E8-FB7E-1652-3A1A6C06D96C}"/>
              </a:ext>
            </a:extLst>
          </p:cNvPr>
          <p:cNvCxnSpPr>
            <a:cxnSpLocks/>
          </p:cNvCxnSpPr>
          <p:nvPr/>
        </p:nvCxnSpPr>
        <p:spPr>
          <a:xfrm flipV="1">
            <a:off x="6695881" y="2679046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8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-20.665214012469935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3F96F3-4825-9A04-35FF-4A2197DE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869F-3A57-BE9F-2C71-727D9F4AFD3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33346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-6.291303264632852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35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201</Words>
  <Application>Microsoft Office PowerPoint</Application>
  <PresentationFormat>ワイド画面</PresentationFormat>
  <Paragraphs>115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50</cp:revision>
  <dcterms:created xsi:type="dcterms:W3CDTF">2022-12-25T09:44:55Z</dcterms:created>
  <dcterms:modified xsi:type="dcterms:W3CDTF">2023-01-21T16:18:00Z</dcterms:modified>
</cp:coreProperties>
</file>