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6" r:id="rId5"/>
    <p:sldId id="269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47320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6434801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6440133" y="497584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4662489" y="498419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179924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A98A186-7909-57D5-3A61-BBC36F38072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3619895" y="3575853"/>
            <a:ext cx="1112111" cy="11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4573209" y="520158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3399910" y="1846206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D152A1CA-723C-D031-4058-3152FDE3E830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4951991" y="3266588"/>
            <a:ext cx="12700" cy="311107"/>
          </a:xfrm>
          <a:prstGeom prst="curvedConnector3">
            <a:avLst>
              <a:gd name="adj1" fmla="val 23013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6"/>
            <a:endCxn id="51" idx="2"/>
          </p:cNvCxnSpPr>
          <p:nvPr/>
        </p:nvCxnSpPr>
        <p:spPr>
          <a:xfrm>
            <a:off x="5171977" y="3575853"/>
            <a:ext cx="1262824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5102460" y="5193222"/>
            <a:ext cx="1337673" cy="8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02BDB04-D19E-9951-8223-08366BB4B22A}"/>
              </a:ext>
            </a:extLst>
          </p:cNvPr>
          <p:cNvSpPr txBox="1"/>
          <p:nvPr/>
        </p:nvSpPr>
        <p:spPr>
          <a:xfrm>
            <a:off x="3619895" y="32766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3457905" y="48692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7A98847-4B02-0802-23F7-0F2653F5180F}"/>
              </a:ext>
            </a:extLst>
          </p:cNvPr>
          <p:cNvSpPr txBox="1"/>
          <p:nvPr/>
        </p:nvSpPr>
        <p:spPr>
          <a:xfrm>
            <a:off x="4597393" y="28319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861078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5247334" y="32811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5432163" y="48692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43B7E33-944F-6140-2719-E85E06F2A547}"/>
              </a:ext>
            </a:extLst>
          </p:cNvPr>
          <p:cNvCxnSpPr>
            <a:cxnSpLocks/>
            <a:stCxn id="51" idx="3"/>
            <a:endCxn id="32" idx="1"/>
          </p:cNvCxnSpPr>
          <p:nvPr/>
        </p:nvCxnSpPr>
        <p:spPr>
          <a:xfrm>
            <a:off x="6499233" y="3735108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D94A0C0-852A-F327-3307-548B232529EC}"/>
              </a:ext>
            </a:extLst>
          </p:cNvPr>
          <p:cNvSpPr txBox="1"/>
          <p:nvPr/>
        </p:nvSpPr>
        <p:spPr>
          <a:xfrm>
            <a:off x="5803389" y="42017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12D5CC1-2ECD-6815-FCBB-D7E8B826AEDA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777792" cy="15759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曲線 66">
            <a:extLst>
              <a:ext uri="{FF2B5EF4-FFF2-40B4-BE49-F238E27FC236}">
                <a16:creationId xmlns:a16="http://schemas.microsoft.com/office/drawing/2014/main" id="{B87E0466-BA10-0032-8EC5-AB511FA7D264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4573209" y="5201580"/>
            <a:ext cx="307423" cy="12700"/>
          </a:xfrm>
          <a:prstGeom prst="curvedConnector5">
            <a:avLst>
              <a:gd name="adj1" fmla="val -74360"/>
              <a:gd name="adj2" fmla="val 3614126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3470723" y="519191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3090644" y="358775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1988278" y="34094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D3095EB-14D3-6FB9-D772-417C30F2BB81}"/>
              </a:ext>
            </a:extLst>
          </p:cNvPr>
          <p:cNvSpPr txBox="1"/>
          <p:nvPr/>
        </p:nvSpPr>
        <p:spPr>
          <a:xfrm>
            <a:off x="4238335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5" name="コネクタ: 曲線 84">
            <a:extLst>
              <a:ext uri="{FF2B5EF4-FFF2-40B4-BE49-F238E27FC236}">
                <a16:creationId xmlns:a16="http://schemas.microsoft.com/office/drawing/2014/main" id="{1EAA3115-9501-EC76-28EC-8CFF459959A8}"/>
              </a:ext>
            </a:extLst>
          </p:cNvPr>
          <p:cNvCxnSpPr>
            <a:cxnSpLocks/>
            <a:stCxn id="5" idx="5"/>
            <a:endCxn id="5" idx="3"/>
          </p:cNvCxnSpPr>
          <p:nvPr/>
        </p:nvCxnSpPr>
        <p:spPr>
          <a:xfrm rot="5400000">
            <a:off x="4951992" y="3574011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4E1656E-864C-A87C-F12F-41A3B48BFCCF}"/>
              </a:ext>
            </a:extLst>
          </p:cNvPr>
          <p:cNvSpPr txBox="1"/>
          <p:nvPr/>
        </p:nvSpPr>
        <p:spPr>
          <a:xfrm>
            <a:off x="4606582" y="408795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3929E537-DE90-CD80-0B70-BE82CB4B57FD}"/>
              </a:ext>
            </a:extLst>
          </p:cNvPr>
          <p:cNvCxnSpPr>
            <a:cxnSpLocks/>
            <a:stCxn id="32" idx="5"/>
            <a:endCxn id="32" idx="3"/>
          </p:cNvCxnSpPr>
          <p:nvPr/>
        </p:nvCxnSpPr>
        <p:spPr>
          <a:xfrm rot="5400000">
            <a:off x="6660119" y="5191380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D2298-FAC6-9909-1547-20C6E17DFEF1}"/>
              </a:ext>
            </a:extLst>
          </p:cNvPr>
          <p:cNvSpPr txBox="1"/>
          <p:nvPr/>
        </p:nvSpPr>
        <p:spPr>
          <a:xfrm>
            <a:off x="6292984" y="571783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395832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7248257" y="339118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6831167" y="5023088"/>
            <a:ext cx="148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0.85</a:t>
            </a:r>
          </a:p>
          <a:p>
            <a:r>
              <a:rPr kumimoji="1" lang="en-US" altLang="ja-JP" sz="1600" dirty="0"/>
              <a:t>Neu5Ac 0.005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2861078" y="3965193"/>
            <a:ext cx="134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0.66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0.29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4076649" y="1513561"/>
            <a:ext cx="107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1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6075282" y="2856235"/>
            <a:ext cx="138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0.93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083100" y="3629855"/>
            <a:ext cx="10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0.98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720024" y="5584080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0.58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0.12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591F8D-C2EF-BDC1-6DA5-BB1D8E3F789A}"/>
              </a:ext>
            </a:extLst>
          </p:cNvPr>
          <p:cNvCxnSpPr>
            <a:cxnSpLocks/>
            <a:stCxn id="32" idx="7"/>
            <a:endCxn id="51" idx="5"/>
          </p:cNvCxnSpPr>
          <p:nvPr/>
        </p:nvCxnSpPr>
        <p:spPr>
          <a:xfrm flipH="1" flipV="1">
            <a:off x="6810340" y="3735108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6766500" y="42017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222460" y="155887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311359" y="34422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7014154" y="344777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7019486" y="505960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5241842" y="506795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759277" y="345412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A98A186-7909-57D5-3A61-BBC36F38072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4199248" y="3659614"/>
            <a:ext cx="1112111" cy="11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5152562" y="528534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3979263" y="1929967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D152A1CA-723C-D031-4058-3152FDE3E830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531344" y="3350349"/>
            <a:ext cx="12700" cy="311107"/>
          </a:xfrm>
          <a:prstGeom prst="curvedConnector3">
            <a:avLst>
              <a:gd name="adj1" fmla="val 23013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6"/>
            <a:endCxn id="51" idx="2"/>
          </p:cNvCxnSpPr>
          <p:nvPr/>
        </p:nvCxnSpPr>
        <p:spPr>
          <a:xfrm>
            <a:off x="5751330" y="3659614"/>
            <a:ext cx="1262824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5681813" y="5276983"/>
            <a:ext cx="1337673" cy="8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02BDB04-D19E-9951-8223-08366BB4B22A}"/>
              </a:ext>
            </a:extLst>
          </p:cNvPr>
          <p:cNvSpPr txBox="1"/>
          <p:nvPr/>
        </p:nvSpPr>
        <p:spPr>
          <a:xfrm>
            <a:off x="4199248" y="33603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4037258" y="49529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7A98847-4B02-0802-23F7-0F2653F5180F}"/>
              </a:ext>
            </a:extLst>
          </p:cNvPr>
          <p:cNvSpPr txBox="1"/>
          <p:nvPr/>
        </p:nvSpPr>
        <p:spPr>
          <a:xfrm>
            <a:off x="5176746" y="291572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3440431" y="23315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5826687" y="336495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6011516" y="49529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43B7E33-944F-6140-2719-E85E06F2A547}"/>
              </a:ext>
            </a:extLst>
          </p:cNvPr>
          <p:cNvCxnSpPr>
            <a:cxnSpLocks/>
            <a:stCxn id="51" idx="3"/>
            <a:endCxn id="32" idx="1"/>
          </p:cNvCxnSpPr>
          <p:nvPr/>
        </p:nvCxnSpPr>
        <p:spPr>
          <a:xfrm>
            <a:off x="7078586" y="3818869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D94A0C0-852A-F327-3307-548B232529EC}"/>
              </a:ext>
            </a:extLst>
          </p:cNvPr>
          <p:cNvSpPr txBox="1"/>
          <p:nvPr/>
        </p:nvSpPr>
        <p:spPr>
          <a:xfrm>
            <a:off x="6382742" y="428555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12D5CC1-2ECD-6815-FCBB-D7E8B826AEDA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597999" y="1929967"/>
            <a:ext cx="777792" cy="15759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曲線 66">
            <a:extLst>
              <a:ext uri="{FF2B5EF4-FFF2-40B4-BE49-F238E27FC236}">
                <a16:creationId xmlns:a16="http://schemas.microsoft.com/office/drawing/2014/main" id="{B87E0466-BA10-0032-8EC5-AB511FA7D264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5152562" y="5285341"/>
            <a:ext cx="307423" cy="12700"/>
          </a:xfrm>
          <a:prstGeom prst="curvedConnector5">
            <a:avLst>
              <a:gd name="adj1" fmla="val -74360"/>
              <a:gd name="adj2" fmla="val 3614126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4050076" y="52756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3669997" y="367151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2567631" y="349319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D3095EB-14D3-6FB9-D772-417C30F2BB81}"/>
              </a:ext>
            </a:extLst>
          </p:cNvPr>
          <p:cNvSpPr txBox="1"/>
          <p:nvPr/>
        </p:nvSpPr>
        <p:spPr>
          <a:xfrm>
            <a:off x="4817688" y="23315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5" name="コネクタ: 曲線 84">
            <a:extLst>
              <a:ext uri="{FF2B5EF4-FFF2-40B4-BE49-F238E27FC236}">
                <a16:creationId xmlns:a16="http://schemas.microsoft.com/office/drawing/2014/main" id="{1EAA3115-9501-EC76-28EC-8CFF459959A8}"/>
              </a:ext>
            </a:extLst>
          </p:cNvPr>
          <p:cNvCxnSpPr>
            <a:cxnSpLocks/>
            <a:stCxn id="5" idx="5"/>
            <a:endCxn id="5" idx="3"/>
          </p:cNvCxnSpPr>
          <p:nvPr/>
        </p:nvCxnSpPr>
        <p:spPr>
          <a:xfrm rot="5400000">
            <a:off x="5531345" y="3657772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4E1656E-864C-A87C-F12F-41A3B48BFCCF}"/>
              </a:ext>
            </a:extLst>
          </p:cNvPr>
          <p:cNvSpPr txBox="1"/>
          <p:nvPr/>
        </p:nvSpPr>
        <p:spPr>
          <a:xfrm>
            <a:off x="5185935" y="417171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3929E537-DE90-CD80-0B70-BE82CB4B57FD}"/>
              </a:ext>
            </a:extLst>
          </p:cNvPr>
          <p:cNvCxnSpPr>
            <a:cxnSpLocks/>
            <a:stCxn id="32" idx="5"/>
            <a:endCxn id="32" idx="3"/>
          </p:cNvCxnSpPr>
          <p:nvPr/>
        </p:nvCxnSpPr>
        <p:spPr>
          <a:xfrm rot="5400000">
            <a:off x="7239472" y="5275141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D2298-FAC6-9909-1547-20C6E17DFEF1}"/>
              </a:ext>
            </a:extLst>
          </p:cNvPr>
          <p:cNvSpPr txBox="1"/>
          <p:nvPr/>
        </p:nvSpPr>
        <p:spPr>
          <a:xfrm>
            <a:off x="6872337" y="580159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235981" y="3665158"/>
            <a:ext cx="307423" cy="12700"/>
          </a:xfrm>
          <a:prstGeom prst="curvedConnector5">
            <a:avLst>
              <a:gd name="adj1" fmla="val -74360"/>
              <a:gd name="adj2" fmla="val -395832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7827610" y="34749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3440431" y="4048954"/>
            <a:ext cx="134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0.66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0.29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4656002" y="1597322"/>
            <a:ext cx="107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1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6654635" y="2939996"/>
            <a:ext cx="138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0.93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662453" y="3713616"/>
            <a:ext cx="10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0.98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4299377" y="5667841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0.58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0.12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104323" y="610013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4437476" y="948567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437476" y="1084443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591F8D-C2EF-BDC1-6DA5-BB1D8E3F789A}"/>
              </a:ext>
            </a:extLst>
          </p:cNvPr>
          <p:cNvCxnSpPr>
            <a:cxnSpLocks/>
            <a:stCxn id="32" idx="7"/>
            <a:endCxn id="51" idx="5"/>
          </p:cNvCxnSpPr>
          <p:nvPr/>
        </p:nvCxnSpPr>
        <p:spPr>
          <a:xfrm flipH="1" flipV="1">
            <a:off x="7389693" y="3818869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7345853" y="428555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16A129-0DE9-7A01-AA41-A6391C85A24C}"/>
              </a:ext>
            </a:extLst>
          </p:cNvPr>
          <p:cNvSpPr txBox="1"/>
          <p:nvPr/>
        </p:nvSpPr>
        <p:spPr>
          <a:xfrm>
            <a:off x="7454125" y="5023160"/>
            <a:ext cx="148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0.85</a:t>
            </a:r>
          </a:p>
          <a:p>
            <a:r>
              <a:rPr kumimoji="1" lang="en-US" altLang="ja-JP" sz="1600" dirty="0"/>
              <a:t>Neu5Ac 0.005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3E60B-0095-7489-FA6E-6ADCF3C99B7E}"/>
              </a:ext>
            </a:extLst>
          </p:cNvPr>
          <p:cNvSpPr txBox="1"/>
          <p:nvPr/>
        </p:nvSpPr>
        <p:spPr>
          <a:xfrm>
            <a:off x="7014154" y="157644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4B6509A-569B-4F7E-4CC0-B113FF9E43EF}"/>
              </a:ext>
            </a:extLst>
          </p:cNvPr>
          <p:cNvCxnSpPr>
            <a:cxnSpLocks/>
          </p:cNvCxnSpPr>
          <p:nvPr/>
        </p:nvCxnSpPr>
        <p:spPr>
          <a:xfrm flipV="1">
            <a:off x="6267182" y="1763503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D2025A-E768-6596-355D-F143E2C1A065}"/>
              </a:ext>
            </a:extLst>
          </p:cNvPr>
          <p:cNvSpPr txBox="1"/>
          <p:nvPr/>
        </p:nvSpPr>
        <p:spPr>
          <a:xfrm>
            <a:off x="7014154" y="1956907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C818D99-B2D3-692F-BBD7-616A65EB12B1}"/>
              </a:ext>
            </a:extLst>
          </p:cNvPr>
          <p:cNvCxnSpPr>
            <a:cxnSpLocks/>
          </p:cNvCxnSpPr>
          <p:nvPr/>
        </p:nvCxnSpPr>
        <p:spPr>
          <a:xfrm flipV="1">
            <a:off x="6267182" y="2143961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8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837664" y="188774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-8.825895056538032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DF53373-098A-D488-E5C6-04311F35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845" y="501750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DA94A4-1686-97FF-E90E-3BE20AB5C660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98398" y="3428998"/>
            <a:ext cx="542179" cy="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 flipV="1">
            <a:off x="7416248" y="3428998"/>
            <a:ext cx="5421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421505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3910996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792598"/>
            <a:ext cx="661905" cy="48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39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856268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990050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2207432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792598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3910994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220743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990050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220743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990050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3073650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856268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3073650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856268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128376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3910994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128376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3910994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220743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990050"/>
            <a:ext cx="439971" cy="43476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128376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837664" y="188774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-8.825895056538032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DF53373-098A-D488-E5C6-04311F35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845" y="501750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DA94A4-1686-97FF-E90E-3BE20AB5C660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276EFC-6B5B-511B-E932-AB30A54AA3F9}"/>
              </a:ext>
            </a:extLst>
          </p:cNvPr>
          <p:cNvSpPr/>
          <p:nvPr/>
        </p:nvSpPr>
        <p:spPr>
          <a:xfrm>
            <a:off x="8940577" y="3214357"/>
            <a:ext cx="439972" cy="434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230614-C670-A076-0206-C84FA3F4A3BA}"/>
              </a:ext>
            </a:extLst>
          </p:cNvPr>
          <p:cNvSpPr/>
          <p:nvPr/>
        </p:nvSpPr>
        <p:spPr>
          <a:xfrm>
            <a:off x="7958426" y="3211616"/>
            <a:ext cx="439972" cy="434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7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9010075" y="3707378"/>
            <a:ext cx="519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7" idx="1"/>
          </p:cNvCxnSpPr>
          <p:nvPr/>
        </p:nvCxnSpPr>
        <p:spPr>
          <a:xfrm>
            <a:off x="7789150" y="3707378"/>
            <a:ext cx="559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6496848" y="2778987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6497837" y="3935890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5368679" y="2024951"/>
            <a:ext cx="654568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5270592" y="2827499"/>
            <a:ext cx="797105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4145318" y="2024951"/>
            <a:ext cx="55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925183" y="2024951"/>
            <a:ext cx="555341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4143859" y="3419290"/>
            <a:ext cx="542175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922934" y="3419290"/>
            <a:ext cx="55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4178787" y="4756581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958974" y="4756581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1698928" y="2024951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5407603" y="4756581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-11.704494208726313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53919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6192890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7127244" y="3384213"/>
            <a:ext cx="661906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926150" y="4433416"/>
            <a:ext cx="669773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4745697" y="4433416"/>
            <a:ext cx="661906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3516881" y="4433416"/>
            <a:ext cx="661906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2297068" y="4433416"/>
            <a:ext cx="661906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925161" y="2227310"/>
            <a:ext cx="669773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4698906" y="1701786"/>
            <a:ext cx="669773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3475545" y="1701786"/>
            <a:ext cx="669773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2255410" y="1701786"/>
            <a:ext cx="669773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1029155" y="1701786"/>
            <a:ext cx="669773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4698905" y="3085166"/>
            <a:ext cx="669773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3474086" y="3096125"/>
            <a:ext cx="669773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2253161" y="3096125"/>
            <a:ext cx="669773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9F66DDC-70A2-132C-29AE-024AE4249F14}"/>
              </a:ext>
            </a:extLst>
          </p:cNvPr>
          <p:cNvSpPr/>
          <p:nvPr/>
        </p:nvSpPr>
        <p:spPr>
          <a:xfrm>
            <a:off x="9529569" y="3384213"/>
            <a:ext cx="661906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501A544-5675-3EC9-7830-7397234D0D0F}"/>
              </a:ext>
            </a:extLst>
          </p:cNvPr>
          <p:cNvSpPr/>
          <p:nvPr/>
        </p:nvSpPr>
        <p:spPr>
          <a:xfrm>
            <a:off x="8348169" y="3384213"/>
            <a:ext cx="661906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g’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2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-16.14319551388468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0CA52-49AB-B17A-CDE4-C35BC6983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96" y="4037304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-3.933704275453596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68EE7F-320F-87B6-BC6A-C2CCB404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277</Words>
  <Application>Microsoft Office PowerPoint</Application>
  <PresentationFormat>ワイド画面</PresentationFormat>
  <Paragraphs>149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47</cp:revision>
  <dcterms:created xsi:type="dcterms:W3CDTF">2022-12-25T09:44:55Z</dcterms:created>
  <dcterms:modified xsi:type="dcterms:W3CDTF">2023-01-25T03:46:30Z</dcterms:modified>
</cp:coreProperties>
</file>