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DE5641-D96E-4F56-B7DB-F0C1E455A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B2C2F3B-B57A-5B3C-2CD8-1430C930C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53DFCB-6D20-0BE9-7AE6-4D170E5C8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112EDD-BB82-6F55-E9FF-8166F79D9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E139E4-CD16-2E25-15AD-AE803632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040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650F19-F5D2-86C7-D469-41283563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4FD8BD-6B87-286B-E2AB-24041B5F4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B40496-0956-E3D5-0D91-5DA8B2E7A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0FF49D-8BA2-FA62-56AD-2243EA4C9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6AEE0E-7A04-B962-415A-05F09A4BB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081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8D593B9-2EDC-CF0D-03A7-D31493BA09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375CD9D-5BAF-24F5-FFAF-7F391E8A9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13B7B4-9E86-D41B-CECA-E75CD1BD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8996C9-9CCC-0D0A-E93C-7135E61E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75322F-F310-C3BE-8954-5E1BA04F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975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176F34-2AB0-F84F-F80B-B4030595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F3EE37-4DC7-2956-79B6-957DFF0B7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2A0AD5-D54B-E047-43D7-E4EB4097C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CFBE10-19F2-93A7-01E1-4527783ED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641088-31BE-978A-9A27-C9B646E11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31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ABF8A6-3119-8799-6F27-638C786E9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FC8223-AF39-AB54-2600-C2D1D2381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5A5C72-7C98-2848-DEEC-F426D7553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3E477A-0DF0-41E3-8524-377058A10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59AA8D-DD4F-3548-CE33-38343305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0250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DFD2FD-9043-1430-2239-0F565DF72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0340CD-C116-430F-0024-C470EE0A6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B2A72FD-CE76-FF6B-818A-88EEBC1D6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AE64F5-DA9B-AE68-0B8A-1488D2615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7FE6E3-9AFF-1C62-9A6F-3C848A7E3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3E2D83A-EE5B-6FBB-DB6C-831CD14D6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82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285882-6180-B58B-A668-88BEE605E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BB4DCA-A336-7CC2-73DC-DD34CBC38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71BDC34-05A6-9ADF-5640-0A693E003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56046C7-D525-D883-A47D-D2C3F3B92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F7E502D-09F8-B064-4418-A79C0750D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2BD7939-C951-68E1-C264-B2119F683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AFB6FE7-95A5-841A-1CCA-C59A3970B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5F4A041-4C99-59C3-CAD9-26FDCC12F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49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582466-6F92-101C-AD6C-DBDD5A224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C34C047-29ED-FF13-D6E5-328F66E8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B6E5DEF-3E27-0C63-51AA-52020C00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8284423-B0B6-6A22-35E3-820F8268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357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9036ECD-2D4A-5ADC-652C-C9E96776D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F0D05F7-55F2-B253-D322-3C7121A18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6A346E-B383-9870-3CF6-6AE412ACE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486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A5A746-43C8-128B-E5E9-C6E13F06F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84991F-7E2B-7755-E225-0827FDB71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1119E6-CBD0-C347-6D32-8D1C24E76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CB6B4C-10A3-F3FD-3777-5D1E5958E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0487BF-56D6-D71F-1395-DDED0883A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0F2A67-325C-6012-6A19-56F8F0D41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11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CC1A4D-F512-4AF2-CAD4-1059A569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132718F-1AE3-1391-A44F-96E0AF9CF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A36CCDD-FD87-DD7C-6C3B-01200DEEB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1B36A3-B24A-F2D8-477C-10B69F8B6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30E1B9-EAD3-6160-60F6-94A80E0E3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77DB03-2D45-16EC-0514-63B3847FC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38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9003C12-4B11-8963-4D60-1ADDD4B7F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596110-8928-67C2-2CE4-24CEFB68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931C7C-6388-AC0A-2879-656CFA59D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CF42C-534B-4F17-84EB-3026585EF5A2}" type="datetimeFigureOut">
              <a:rPr kumimoji="1" lang="ja-JP" altLang="en-US" smtClean="0"/>
              <a:t>2023/1/22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EFB923-D070-A592-5165-37EC745DC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909541-CE5E-DD7F-91D4-BE2BDFE32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76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3643107" y="1475113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D4BC0B0-567F-CC57-EEC8-2C8E2A8B137D}"/>
              </a:ext>
            </a:extLst>
          </p:cNvPr>
          <p:cNvSpPr/>
          <p:nvPr/>
        </p:nvSpPr>
        <p:spPr>
          <a:xfrm>
            <a:off x="5341606" y="3358471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7668515" y="336401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9193736D-8B26-CF1B-F24A-825F893CF20A}"/>
              </a:ext>
            </a:extLst>
          </p:cNvPr>
          <p:cNvSpPr/>
          <p:nvPr/>
        </p:nvSpPr>
        <p:spPr>
          <a:xfrm>
            <a:off x="4732006" y="530835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029F04E6-2782-E0D2-F530-D53F6EDD2AF2}"/>
              </a:ext>
            </a:extLst>
          </p:cNvPr>
          <p:cNvSpPr/>
          <p:nvPr/>
        </p:nvSpPr>
        <p:spPr>
          <a:xfrm>
            <a:off x="3179924" y="530835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306D86B-ECC4-476F-BB69-74DB38FCEDFB}"/>
              </a:ext>
            </a:extLst>
          </p:cNvPr>
          <p:cNvSpPr txBox="1"/>
          <p:nvPr/>
        </p:nvSpPr>
        <p:spPr>
          <a:xfrm>
            <a:off x="576350" y="204229"/>
            <a:ext cx="158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状態遷移図</a:t>
            </a:r>
            <a:endParaRPr kumimoji="1" lang="ja-JP" altLang="en-US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C1FE19C-E750-6470-8CD3-8D42D286515E}"/>
              </a:ext>
            </a:extLst>
          </p:cNvPr>
          <p:cNvSpPr/>
          <p:nvPr/>
        </p:nvSpPr>
        <p:spPr>
          <a:xfrm>
            <a:off x="2425182" y="337036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5D43075-8F92-850B-EB61-9B16ADCA7E41}"/>
              </a:ext>
            </a:extLst>
          </p:cNvPr>
          <p:cNvSpPr txBox="1"/>
          <p:nvPr/>
        </p:nvSpPr>
        <p:spPr>
          <a:xfrm>
            <a:off x="9997270" y="5191911"/>
            <a:ext cx="110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親子関係</a:t>
            </a:r>
            <a:endParaRPr kumimoji="1" lang="ja-JP" altLang="en-US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55CCDAA-547E-8C9C-93EB-AE30C2BC4F1E}"/>
              </a:ext>
            </a:extLst>
          </p:cNvPr>
          <p:cNvCxnSpPr>
            <a:cxnSpLocks/>
          </p:cNvCxnSpPr>
          <p:nvPr/>
        </p:nvCxnSpPr>
        <p:spPr>
          <a:xfrm flipV="1">
            <a:off x="9250298" y="5378965"/>
            <a:ext cx="746972" cy="63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2716C3B1-230A-3F38-9399-58DC4A5C0686}"/>
              </a:ext>
            </a:extLst>
          </p:cNvPr>
          <p:cNvCxnSpPr>
            <a:cxnSpLocks/>
            <a:stCxn id="2" idx="3"/>
            <a:endCxn id="6" idx="0"/>
          </p:cNvCxnSpPr>
          <p:nvPr/>
        </p:nvCxnSpPr>
        <p:spPr>
          <a:xfrm flipH="1">
            <a:off x="2645168" y="1846206"/>
            <a:ext cx="1062371" cy="15241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C98EB211-99FB-A8DC-0960-1AE31681AA8E}"/>
              </a:ext>
            </a:extLst>
          </p:cNvPr>
          <p:cNvCxnSpPr>
            <a:cxnSpLocks/>
            <a:stCxn id="5" idx="7"/>
            <a:endCxn id="51" idx="1"/>
          </p:cNvCxnSpPr>
          <p:nvPr/>
        </p:nvCxnSpPr>
        <p:spPr>
          <a:xfrm>
            <a:off x="5717145" y="3422141"/>
            <a:ext cx="2015802" cy="55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2F6BDFF5-D217-6920-EF5A-FD10BC82A8E5}"/>
              </a:ext>
            </a:extLst>
          </p:cNvPr>
          <p:cNvCxnSpPr>
            <a:cxnSpLocks/>
            <a:stCxn id="34" idx="7"/>
            <a:endCxn id="32" idx="1"/>
          </p:cNvCxnSpPr>
          <p:nvPr/>
        </p:nvCxnSpPr>
        <p:spPr>
          <a:xfrm>
            <a:off x="3555463" y="5372024"/>
            <a:ext cx="124097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0393430C-50B1-E182-FE13-D04B8868EB6B}"/>
              </a:ext>
            </a:extLst>
          </p:cNvPr>
          <p:cNvSpPr txBox="1"/>
          <p:nvPr/>
        </p:nvSpPr>
        <p:spPr>
          <a:xfrm>
            <a:off x="2434765" y="2262263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0.45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4947C681-A811-03A0-031F-16BDF633A61E}"/>
              </a:ext>
            </a:extLst>
          </p:cNvPr>
          <p:cNvSpPr txBox="1"/>
          <p:nvPr/>
        </p:nvSpPr>
        <p:spPr>
          <a:xfrm>
            <a:off x="6309891" y="306819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9046CC4-4F5B-F3D6-5761-EBE43BA2F298}"/>
              </a:ext>
            </a:extLst>
          </p:cNvPr>
          <p:cNvSpPr txBox="1"/>
          <p:nvPr/>
        </p:nvSpPr>
        <p:spPr>
          <a:xfrm>
            <a:off x="3727197" y="4960252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666F7066-F9C9-D6FE-3766-4FCEC7BC7718}"/>
              </a:ext>
            </a:extLst>
          </p:cNvPr>
          <p:cNvSpPr txBox="1"/>
          <p:nvPr/>
        </p:nvSpPr>
        <p:spPr>
          <a:xfrm>
            <a:off x="9997270" y="5572369"/>
            <a:ext cx="110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兄弟関係</a:t>
            </a:r>
            <a:endParaRPr kumimoji="1" lang="ja-JP" altLang="en-US" dirty="0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7E082D0-FD1B-6F91-EB00-6A860372A8BA}"/>
              </a:ext>
            </a:extLst>
          </p:cNvPr>
          <p:cNvCxnSpPr>
            <a:cxnSpLocks/>
          </p:cNvCxnSpPr>
          <p:nvPr/>
        </p:nvCxnSpPr>
        <p:spPr>
          <a:xfrm flipV="1">
            <a:off x="9250298" y="5759423"/>
            <a:ext cx="746972" cy="6350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F9CFA8CC-CB2E-6B1D-6CB9-0E1813490CC2}"/>
              </a:ext>
            </a:extLst>
          </p:cNvPr>
          <p:cNvSpPr txBox="1"/>
          <p:nvPr/>
        </p:nvSpPr>
        <p:spPr>
          <a:xfrm>
            <a:off x="5102367" y="463680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0.73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A5CFDFFF-6A55-BA0A-5AB9-8D00E82AB384}"/>
              </a:ext>
            </a:extLst>
          </p:cNvPr>
          <p:cNvSpPr txBox="1"/>
          <p:nvPr/>
        </p:nvSpPr>
        <p:spPr>
          <a:xfrm>
            <a:off x="3109853" y="3050547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>
                <a:solidFill>
                  <a:schemeClr val="accent2"/>
                </a:solidFill>
              </a:rPr>
              <a:t>0.9</a:t>
            </a:r>
            <a:r>
              <a:rPr kumimoji="1" lang="en-US" altLang="ja-JP" dirty="0">
                <a:solidFill>
                  <a:schemeClr val="accent2"/>
                </a:solidFill>
              </a:rPr>
              <a:t>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4E8FCA23-45A3-3A9F-4D51-A6D83C93C2CA}"/>
              </a:ext>
            </a:extLst>
          </p:cNvPr>
          <p:cNvSpPr txBox="1"/>
          <p:nvPr/>
        </p:nvSpPr>
        <p:spPr>
          <a:xfrm>
            <a:off x="8577059" y="342214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ED62F39F-F050-93F7-3118-84F27C8772E6}"/>
              </a:ext>
            </a:extLst>
          </p:cNvPr>
          <p:cNvSpPr txBox="1"/>
          <p:nvPr/>
        </p:nvSpPr>
        <p:spPr>
          <a:xfrm>
            <a:off x="4736960" y="5785557"/>
            <a:ext cx="1968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Man(a1-6) 0.42</a:t>
            </a:r>
          </a:p>
          <a:p>
            <a:r>
              <a:rPr kumimoji="1" lang="en-US" altLang="ja-JP" sz="1600" dirty="0"/>
              <a:t>Neu5Ac(a2-3)</a:t>
            </a:r>
            <a:r>
              <a:rPr lang="en-US" altLang="ja-JP" sz="1600" dirty="0"/>
              <a:t> 0.16</a:t>
            </a:r>
            <a:endParaRPr kumimoji="1" lang="en-US" altLang="ja-JP" sz="1600" dirty="0"/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A140B53C-A096-9541-410A-DA6620265CBB}"/>
              </a:ext>
            </a:extLst>
          </p:cNvPr>
          <p:cNvSpPr txBox="1"/>
          <p:nvPr/>
        </p:nvSpPr>
        <p:spPr>
          <a:xfrm>
            <a:off x="412905" y="3437530"/>
            <a:ext cx="2021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/>
              <a:t>GlcNAc</a:t>
            </a:r>
            <a:r>
              <a:rPr kumimoji="1" lang="en-US" altLang="ja-JP" sz="1600" dirty="0"/>
              <a:t>(b1-4) 0.97</a:t>
            </a:r>
            <a:endParaRPr kumimoji="1" lang="ja-JP" altLang="en-US" sz="1600" dirty="0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FFB2F5CA-4011-B4B6-39EC-601F7B0AA659}"/>
              </a:ext>
            </a:extLst>
          </p:cNvPr>
          <p:cNvSpPr txBox="1"/>
          <p:nvPr/>
        </p:nvSpPr>
        <p:spPr>
          <a:xfrm>
            <a:off x="2013688" y="1399540"/>
            <a:ext cx="1688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Man(a1-3) 0.85</a:t>
            </a:r>
          </a:p>
          <a:p>
            <a:r>
              <a:rPr lang="en-US" altLang="ja-JP" sz="1600" dirty="0" err="1"/>
              <a:t>GlcNAc</a:t>
            </a:r>
            <a:r>
              <a:rPr kumimoji="1" lang="en-US" altLang="ja-JP" sz="1600" dirty="0"/>
              <a:t> 0.008</a:t>
            </a:r>
            <a:endParaRPr kumimoji="1" lang="ja-JP" altLang="en-US" sz="1600" dirty="0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76509186-E1EF-DFBD-E4E7-F72BAA18AB80}"/>
              </a:ext>
            </a:extLst>
          </p:cNvPr>
          <p:cNvSpPr txBox="1"/>
          <p:nvPr/>
        </p:nvSpPr>
        <p:spPr>
          <a:xfrm>
            <a:off x="7732947" y="4042750"/>
            <a:ext cx="1591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Gal(b1-4) 0.77</a:t>
            </a:r>
            <a:endParaRPr kumimoji="1" lang="ja-JP" altLang="en-US" sz="1600" dirty="0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0FB3F1A7-8EBD-6435-74BB-6AFD698F9531}"/>
              </a:ext>
            </a:extLst>
          </p:cNvPr>
          <p:cNvSpPr txBox="1"/>
          <p:nvPr/>
        </p:nvSpPr>
        <p:spPr>
          <a:xfrm>
            <a:off x="5849337" y="2261838"/>
            <a:ext cx="19726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/>
              <a:t>GlcNAc</a:t>
            </a:r>
            <a:r>
              <a:rPr kumimoji="1" lang="en-US" altLang="ja-JP" sz="1600" dirty="0"/>
              <a:t>(b1-2) 0.55</a:t>
            </a:r>
          </a:p>
          <a:p>
            <a:r>
              <a:rPr kumimoji="1" lang="en-US" altLang="ja-JP" sz="1600" dirty="0" err="1"/>
              <a:t>Fuc</a:t>
            </a:r>
            <a:r>
              <a:rPr kumimoji="1" lang="en-US" altLang="ja-JP" sz="1600" dirty="0"/>
              <a:t>(a1-6) 0.15</a:t>
            </a:r>
          </a:p>
          <a:p>
            <a:r>
              <a:rPr kumimoji="1" lang="en-US" altLang="ja-JP" sz="1600" dirty="0" err="1"/>
              <a:t>GlcNAc</a:t>
            </a:r>
            <a:r>
              <a:rPr kumimoji="1" lang="en-US" altLang="ja-JP" sz="1600" dirty="0"/>
              <a:t>(b1-6) 0.12</a:t>
            </a:r>
            <a:endParaRPr kumimoji="1" lang="ja-JP" altLang="en-US" sz="1600" dirty="0"/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733A55CB-FEB6-AB37-CE6B-855EC3AC2569}"/>
              </a:ext>
            </a:extLst>
          </p:cNvPr>
          <p:cNvSpPr txBox="1"/>
          <p:nvPr/>
        </p:nvSpPr>
        <p:spPr>
          <a:xfrm>
            <a:off x="2121427" y="5781017"/>
            <a:ext cx="1735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Man(b1-4) 0.87</a:t>
            </a:r>
          </a:p>
          <a:p>
            <a:r>
              <a:rPr kumimoji="1" lang="en-US" altLang="ja-JP" sz="1600" dirty="0"/>
              <a:t>Gal(b1-4) 0.1</a:t>
            </a:r>
            <a:endParaRPr kumimoji="1" lang="ja-JP" altLang="en-US" sz="1600" dirty="0"/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6685B834-3680-EE44-1F00-4F893FF49276}"/>
              </a:ext>
            </a:extLst>
          </p:cNvPr>
          <p:cNvSpPr txBox="1"/>
          <p:nvPr/>
        </p:nvSpPr>
        <p:spPr>
          <a:xfrm>
            <a:off x="3524970" y="526252"/>
            <a:ext cx="666306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A3C25552-405F-2DD2-5113-4AC6AA055EE9}"/>
              </a:ext>
            </a:extLst>
          </p:cNvPr>
          <p:cNvCxnSpPr>
            <a:cxnSpLocks/>
            <a:stCxn id="143" idx="2"/>
            <a:endCxn id="2" idx="0"/>
          </p:cNvCxnSpPr>
          <p:nvPr/>
        </p:nvCxnSpPr>
        <p:spPr>
          <a:xfrm>
            <a:off x="3858123" y="864806"/>
            <a:ext cx="4970" cy="610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3D957B80-979B-3AFD-F6EC-56906C9DD086}"/>
              </a:ext>
            </a:extLst>
          </p:cNvPr>
          <p:cNvSpPr txBox="1"/>
          <p:nvPr/>
        </p:nvSpPr>
        <p:spPr>
          <a:xfrm>
            <a:off x="3858123" y="1000682"/>
            <a:ext cx="360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D6A8F6E0-E72A-15F2-A52E-999F959620AA}"/>
              </a:ext>
            </a:extLst>
          </p:cNvPr>
          <p:cNvSpPr txBox="1"/>
          <p:nvPr/>
        </p:nvSpPr>
        <p:spPr>
          <a:xfrm>
            <a:off x="8690290" y="5977255"/>
            <a:ext cx="3371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確率が</a:t>
            </a:r>
            <a:r>
              <a:rPr kumimoji="1" lang="en-US" altLang="ja-JP" sz="1600" dirty="0"/>
              <a:t>0.3</a:t>
            </a:r>
            <a:r>
              <a:rPr kumimoji="1" lang="ja-JP" altLang="en-US" sz="1600" dirty="0"/>
              <a:t>未満の辺は基本的に省略</a:t>
            </a:r>
            <a:endParaRPr kumimoji="1" lang="en-US" altLang="ja-JP" sz="1600" dirty="0"/>
          </a:p>
          <a:p>
            <a:r>
              <a:rPr lang="ja-JP" altLang="en-US" sz="1600" dirty="0"/>
              <a:t>ラベル</a:t>
            </a:r>
            <a:r>
              <a:rPr kumimoji="1" lang="ja-JP" altLang="en-US" sz="1600" dirty="0"/>
              <a:t>のみ確率が</a:t>
            </a:r>
            <a:r>
              <a:rPr kumimoji="1" lang="en-US" altLang="ja-JP" sz="1600" dirty="0"/>
              <a:t>0.1</a:t>
            </a:r>
            <a:r>
              <a:rPr kumimoji="1" lang="ja-JP" altLang="en-US" sz="1600" dirty="0"/>
              <a:t>以上を出力</a:t>
            </a: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A43A4B9A-2F69-1553-D789-31815101D444}"/>
              </a:ext>
            </a:extLst>
          </p:cNvPr>
          <p:cNvCxnSpPr>
            <a:cxnSpLocks/>
            <a:stCxn id="2" idx="5"/>
            <a:endCxn id="5" idx="1"/>
          </p:cNvCxnSpPr>
          <p:nvPr/>
        </p:nvCxnSpPr>
        <p:spPr>
          <a:xfrm>
            <a:off x="4018646" y="1846206"/>
            <a:ext cx="1387392" cy="15759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BDE07A3-7140-FC73-19CE-6A04C7DB080D}"/>
              </a:ext>
            </a:extLst>
          </p:cNvPr>
          <p:cNvSpPr txBox="1"/>
          <p:nvPr/>
        </p:nvSpPr>
        <p:spPr>
          <a:xfrm>
            <a:off x="4259871" y="223895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0.54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028723B-8CC3-88A1-0059-821AD72245C9}"/>
              </a:ext>
            </a:extLst>
          </p:cNvPr>
          <p:cNvCxnSpPr>
            <a:cxnSpLocks/>
            <a:stCxn id="6" idx="4"/>
            <a:endCxn id="34" idx="0"/>
          </p:cNvCxnSpPr>
          <p:nvPr/>
        </p:nvCxnSpPr>
        <p:spPr>
          <a:xfrm>
            <a:off x="2645168" y="3805131"/>
            <a:ext cx="754742" cy="15032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3844F71-EAFD-EE8A-AB25-F56ABB60C928}"/>
              </a:ext>
            </a:extLst>
          </p:cNvPr>
          <p:cNvSpPr txBox="1"/>
          <p:nvPr/>
        </p:nvSpPr>
        <p:spPr>
          <a:xfrm>
            <a:off x="2271682" y="437424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0.83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36" name="コネクタ: 曲線 35">
            <a:extLst>
              <a:ext uri="{FF2B5EF4-FFF2-40B4-BE49-F238E27FC236}">
                <a16:creationId xmlns:a16="http://schemas.microsoft.com/office/drawing/2014/main" id="{E9708A82-AAC9-9FC8-AAD1-C1F2911D16C5}"/>
              </a:ext>
            </a:extLst>
          </p:cNvPr>
          <p:cNvCxnSpPr>
            <a:cxnSpLocks/>
            <a:stCxn id="51" idx="5"/>
            <a:endCxn id="51" idx="7"/>
          </p:cNvCxnSpPr>
          <p:nvPr/>
        </p:nvCxnSpPr>
        <p:spPr>
          <a:xfrm rot="5400000" flipH="1">
            <a:off x="7890342" y="3581397"/>
            <a:ext cx="307423" cy="12700"/>
          </a:xfrm>
          <a:prstGeom prst="curvedConnector5">
            <a:avLst>
              <a:gd name="adj1" fmla="val -74360"/>
              <a:gd name="adj2" fmla="val -4892693"/>
              <a:gd name="adj3" fmla="val 17436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4B563C0B-E26B-A1A5-D16B-052A590E7345}"/>
              </a:ext>
            </a:extLst>
          </p:cNvPr>
          <p:cNvCxnSpPr>
            <a:cxnSpLocks/>
            <a:stCxn id="51" idx="3"/>
            <a:endCxn id="5" idx="5"/>
          </p:cNvCxnSpPr>
          <p:nvPr/>
        </p:nvCxnSpPr>
        <p:spPr>
          <a:xfrm flipH="1" flipV="1">
            <a:off x="5717145" y="3729564"/>
            <a:ext cx="2015802" cy="5544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FA93F59-F99C-CFCC-886B-A4157EBA74BB}"/>
              </a:ext>
            </a:extLst>
          </p:cNvPr>
          <p:cNvSpPr txBox="1"/>
          <p:nvPr/>
        </p:nvSpPr>
        <p:spPr>
          <a:xfrm>
            <a:off x="6506065" y="376986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0.32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75" name="コネクタ: 曲線 74">
            <a:extLst>
              <a:ext uri="{FF2B5EF4-FFF2-40B4-BE49-F238E27FC236}">
                <a16:creationId xmlns:a16="http://schemas.microsoft.com/office/drawing/2014/main" id="{A363525E-8293-DB8B-7E65-D852D6FC8F14}"/>
              </a:ext>
            </a:extLst>
          </p:cNvPr>
          <p:cNvCxnSpPr>
            <a:cxnSpLocks/>
            <a:stCxn id="2" idx="5"/>
            <a:endCxn id="2" idx="7"/>
          </p:cNvCxnSpPr>
          <p:nvPr/>
        </p:nvCxnSpPr>
        <p:spPr>
          <a:xfrm rot="5400000" flipH="1">
            <a:off x="3864934" y="1692495"/>
            <a:ext cx="307423" cy="12700"/>
          </a:xfrm>
          <a:prstGeom prst="curvedConnector5">
            <a:avLst>
              <a:gd name="adj1" fmla="val -74360"/>
              <a:gd name="adj2" fmla="val -5121252"/>
              <a:gd name="adj3" fmla="val 17436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A431AC9F-F1C3-4002-953A-BC0A834C2F7A}"/>
              </a:ext>
            </a:extLst>
          </p:cNvPr>
          <p:cNvSpPr txBox="1"/>
          <p:nvPr/>
        </p:nvSpPr>
        <p:spPr>
          <a:xfrm>
            <a:off x="4633773" y="1505942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1A366061-C499-4EC8-0BF6-410DC15D8E32}"/>
              </a:ext>
            </a:extLst>
          </p:cNvPr>
          <p:cNvCxnSpPr>
            <a:cxnSpLocks/>
            <a:stCxn id="51" idx="4"/>
            <a:endCxn id="32" idx="6"/>
          </p:cNvCxnSpPr>
          <p:nvPr/>
        </p:nvCxnSpPr>
        <p:spPr>
          <a:xfrm flipH="1">
            <a:off x="5171977" y="3798778"/>
            <a:ext cx="2716524" cy="17269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C92342-13D9-C7EF-6D9A-2276D30FCB98}"/>
              </a:ext>
            </a:extLst>
          </p:cNvPr>
          <p:cNvSpPr txBox="1"/>
          <p:nvPr/>
        </p:nvSpPr>
        <p:spPr>
          <a:xfrm>
            <a:off x="6376769" y="4662257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0.98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4450950-48D9-3457-D249-896F182AA62B}"/>
              </a:ext>
            </a:extLst>
          </p:cNvPr>
          <p:cNvCxnSpPr>
            <a:cxnSpLocks/>
            <a:stCxn id="32" idx="0"/>
            <a:endCxn id="5" idx="4"/>
          </p:cNvCxnSpPr>
          <p:nvPr/>
        </p:nvCxnSpPr>
        <p:spPr>
          <a:xfrm flipV="1">
            <a:off x="4951992" y="3793234"/>
            <a:ext cx="609600" cy="15151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7F6D6FB7-DBAA-51A7-AA5B-B8CD071E6576}"/>
              </a:ext>
            </a:extLst>
          </p:cNvPr>
          <p:cNvCxnSpPr>
            <a:cxnSpLocks/>
            <a:stCxn id="32" idx="1"/>
            <a:endCxn id="2" idx="4"/>
          </p:cNvCxnSpPr>
          <p:nvPr/>
        </p:nvCxnSpPr>
        <p:spPr>
          <a:xfrm flipH="1" flipV="1">
            <a:off x="3863093" y="1909876"/>
            <a:ext cx="933345" cy="3462148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E5FAA339-4F85-FDD5-DC55-A064240BE0B8}"/>
              </a:ext>
            </a:extLst>
          </p:cNvPr>
          <p:cNvSpPr txBox="1"/>
          <p:nvPr/>
        </p:nvSpPr>
        <p:spPr>
          <a:xfrm>
            <a:off x="3886386" y="424550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0.98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E603B05E-065E-56BF-A039-C31CE5036B0E}"/>
              </a:ext>
            </a:extLst>
          </p:cNvPr>
          <p:cNvCxnSpPr>
            <a:cxnSpLocks/>
            <a:stCxn id="34" idx="5"/>
            <a:endCxn id="32" idx="3"/>
          </p:cNvCxnSpPr>
          <p:nvPr/>
        </p:nvCxnSpPr>
        <p:spPr>
          <a:xfrm>
            <a:off x="3555463" y="5679447"/>
            <a:ext cx="1240975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CE3DD0FD-7D3B-86F0-9A54-A268D82C9C02}"/>
              </a:ext>
            </a:extLst>
          </p:cNvPr>
          <p:cNvSpPr txBox="1"/>
          <p:nvPr/>
        </p:nvSpPr>
        <p:spPr>
          <a:xfrm>
            <a:off x="3744787" y="5695467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0.62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38317CE0-B245-3A76-3E83-70E6E7E7E07A}"/>
              </a:ext>
            </a:extLst>
          </p:cNvPr>
          <p:cNvCxnSpPr>
            <a:cxnSpLocks/>
            <a:stCxn id="6" idx="7"/>
            <a:endCxn id="5" idx="1"/>
          </p:cNvCxnSpPr>
          <p:nvPr/>
        </p:nvCxnSpPr>
        <p:spPr>
          <a:xfrm flipV="1">
            <a:off x="2800721" y="3422141"/>
            <a:ext cx="2605317" cy="11897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651CBFBF-DB04-7B6D-AF80-23DED02F3DFE}"/>
              </a:ext>
            </a:extLst>
          </p:cNvPr>
          <p:cNvSpPr txBox="1"/>
          <p:nvPr/>
        </p:nvSpPr>
        <p:spPr>
          <a:xfrm>
            <a:off x="3109853" y="376986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0.62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926C1752-53A1-8E0B-8B79-AC840BD3DCBD}"/>
              </a:ext>
            </a:extLst>
          </p:cNvPr>
          <p:cNvCxnSpPr>
            <a:cxnSpLocks/>
            <a:stCxn id="5" idx="3"/>
            <a:endCxn id="6" idx="5"/>
          </p:cNvCxnSpPr>
          <p:nvPr/>
        </p:nvCxnSpPr>
        <p:spPr>
          <a:xfrm flipH="1">
            <a:off x="2800721" y="3729564"/>
            <a:ext cx="2605317" cy="11897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コネクタ: 曲線 85">
            <a:extLst>
              <a:ext uri="{FF2B5EF4-FFF2-40B4-BE49-F238E27FC236}">
                <a16:creationId xmlns:a16="http://schemas.microsoft.com/office/drawing/2014/main" id="{25FD628D-D568-C16E-786D-48241BC62681}"/>
              </a:ext>
            </a:extLst>
          </p:cNvPr>
          <p:cNvCxnSpPr>
            <a:cxnSpLocks/>
            <a:stCxn id="5" idx="6"/>
            <a:endCxn id="5" idx="2"/>
          </p:cNvCxnSpPr>
          <p:nvPr/>
        </p:nvCxnSpPr>
        <p:spPr>
          <a:xfrm flipH="1">
            <a:off x="5341606" y="3575853"/>
            <a:ext cx="439971" cy="12700"/>
          </a:xfrm>
          <a:prstGeom prst="curvedConnector5">
            <a:avLst>
              <a:gd name="adj1" fmla="val -35463"/>
              <a:gd name="adj2" fmla="val -5402622"/>
              <a:gd name="adj3" fmla="val 14536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454093C7-0E2B-9753-41C1-0B1416DECFA6}"/>
              </a:ext>
            </a:extLst>
          </p:cNvPr>
          <p:cNvSpPr txBox="1"/>
          <p:nvPr/>
        </p:nvSpPr>
        <p:spPr>
          <a:xfrm>
            <a:off x="5188106" y="2530742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0.38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49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4669187" y="1475113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D4BC0B0-567F-CC57-EEC8-2C8E2A8B137D}"/>
              </a:ext>
            </a:extLst>
          </p:cNvPr>
          <p:cNvSpPr/>
          <p:nvPr/>
        </p:nvSpPr>
        <p:spPr>
          <a:xfrm>
            <a:off x="6367686" y="3358471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8694595" y="336401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9193736D-8B26-CF1B-F24A-825F893CF20A}"/>
              </a:ext>
            </a:extLst>
          </p:cNvPr>
          <p:cNvSpPr/>
          <p:nvPr/>
        </p:nvSpPr>
        <p:spPr>
          <a:xfrm>
            <a:off x="5758086" y="530835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029F04E6-2782-E0D2-F530-D53F6EDD2AF2}"/>
              </a:ext>
            </a:extLst>
          </p:cNvPr>
          <p:cNvSpPr/>
          <p:nvPr/>
        </p:nvSpPr>
        <p:spPr>
          <a:xfrm>
            <a:off x="4206004" y="530835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C1FE19C-E750-6470-8CD3-8D42D286515E}"/>
              </a:ext>
            </a:extLst>
          </p:cNvPr>
          <p:cNvSpPr/>
          <p:nvPr/>
        </p:nvSpPr>
        <p:spPr>
          <a:xfrm>
            <a:off x="3451262" y="337036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2716C3B1-230A-3F38-9399-58DC4A5C0686}"/>
              </a:ext>
            </a:extLst>
          </p:cNvPr>
          <p:cNvCxnSpPr>
            <a:cxnSpLocks/>
            <a:stCxn id="2" idx="3"/>
            <a:endCxn id="6" idx="0"/>
          </p:cNvCxnSpPr>
          <p:nvPr/>
        </p:nvCxnSpPr>
        <p:spPr>
          <a:xfrm flipH="1">
            <a:off x="3671248" y="1846206"/>
            <a:ext cx="1062371" cy="15241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C98EB211-99FB-A8DC-0960-1AE31681AA8E}"/>
              </a:ext>
            </a:extLst>
          </p:cNvPr>
          <p:cNvCxnSpPr>
            <a:cxnSpLocks/>
            <a:stCxn id="5" idx="7"/>
            <a:endCxn id="51" idx="1"/>
          </p:cNvCxnSpPr>
          <p:nvPr/>
        </p:nvCxnSpPr>
        <p:spPr>
          <a:xfrm>
            <a:off x="6743225" y="3422141"/>
            <a:ext cx="2015802" cy="55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2F6BDFF5-D217-6920-EF5A-FD10BC82A8E5}"/>
              </a:ext>
            </a:extLst>
          </p:cNvPr>
          <p:cNvCxnSpPr>
            <a:cxnSpLocks/>
            <a:stCxn id="34" idx="7"/>
            <a:endCxn id="32" idx="1"/>
          </p:cNvCxnSpPr>
          <p:nvPr/>
        </p:nvCxnSpPr>
        <p:spPr>
          <a:xfrm>
            <a:off x="4581543" y="5372024"/>
            <a:ext cx="124097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0393430C-50B1-E182-FE13-D04B8868EB6B}"/>
              </a:ext>
            </a:extLst>
          </p:cNvPr>
          <p:cNvSpPr txBox="1"/>
          <p:nvPr/>
        </p:nvSpPr>
        <p:spPr>
          <a:xfrm>
            <a:off x="3460845" y="2262263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0.45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4947C681-A811-03A0-031F-16BDF633A61E}"/>
              </a:ext>
            </a:extLst>
          </p:cNvPr>
          <p:cNvSpPr txBox="1"/>
          <p:nvPr/>
        </p:nvSpPr>
        <p:spPr>
          <a:xfrm>
            <a:off x="7335971" y="306819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9046CC4-4F5B-F3D6-5761-EBE43BA2F298}"/>
              </a:ext>
            </a:extLst>
          </p:cNvPr>
          <p:cNvSpPr txBox="1"/>
          <p:nvPr/>
        </p:nvSpPr>
        <p:spPr>
          <a:xfrm>
            <a:off x="4753277" y="4960252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F9CFA8CC-CB2E-6B1D-6CB9-0E1813490CC2}"/>
              </a:ext>
            </a:extLst>
          </p:cNvPr>
          <p:cNvSpPr txBox="1"/>
          <p:nvPr/>
        </p:nvSpPr>
        <p:spPr>
          <a:xfrm>
            <a:off x="6128447" y="463680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0.73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A5CFDFFF-6A55-BA0A-5AB9-8D00E82AB384}"/>
              </a:ext>
            </a:extLst>
          </p:cNvPr>
          <p:cNvSpPr txBox="1"/>
          <p:nvPr/>
        </p:nvSpPr>
        <p:spPr>
          <a:xfrm>
            <a:off x="4135933" y="3050547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>
                <a:solidFill>
                  <a:schemeClr val="accent2"/>
                </a:solidFill>
              </a:rPr>
              <a:t>0.9</a:t>
            </a:r>
            <a:r>
              <a:rPr kumimoji="1" lang="en-US" altLang="ja-JP" dirty="0">
                <a:solidFill>
                  <a:schemeClr val="accent2"/>
                </a:solidFill>
              </a:rPr>
              <a:t>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4E8FCA23-45A3-3A9F-4D51-A6D83C93C2CA}"/>
              </a:ext>
            </a:extLst>
          </p:cNvPr>
          <p:cNvSpPr txBox="1"/>
          <p:nvPr/>
        </p:nvSpPr>
        <p:spPr>
          <a:xfrm>
            <a:off x="9603139" y="342214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ED62F39F-F050-93F7-3118-84F27C8772E6}"/>
              </a:ext>
            </a:extLst>
          </p:cNvPr>
          <p:cNvSpPr txBox="1"/>
          <p:nvPr/>
        </p:nvSpPr>
        <p:spPr>
          <a:xfrm>
            <a:off x="5763040" y="5785557"/>
            <a:ext cx="1968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Man(a1-6) 0.42</a:t>
            </a:r>
          </a:p>
          <a:p>
            <a:r>
              <a:rPr kumimoji="1" lang="en-US" altLang="ja-JP" sz="1600" dirty="0"/>
              <a:t>Neu5Ac(a2-3)</a:t>
            </a:r>
            <a:r>
              <a:rPr lang="en-US" altLang="ja-JP" sz="1600" dirty="0"/>
              <a:t> 0.16</a:t>
            </a:r>
            <a:endParaRPr kumimoji="1" lang="en-US" altLang="ja-JP" sz="1600" dirty="0"/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A140B53C-A096-9541-410A-DA6620265CBB}"/>
              </a:ext>
            </a:extLst>
          </p:cNvPr>
          <p:cNvSpPr txBox="1"/>
          <p:nvPr/>
        </p:nvSpPr>
        <p:spPr>
          <a:xfrm>
            <a:off x="1438985" y="3437530"/>
            <a:ext cx="2021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/>
              <a:t>GlcNAc</a:t>
            </a:r>
            <a:r>
              <a:rPr kumimoji="1" lang="en-US" altLang="ja-JP" sz="1600" dirty="0"/>
              <a:t>(b1-4) 0.97</a:t>
            </a:r>
            <a:endParaRPr kumimoji="1" lang="ja-JP" altLang="en-US" sz="1600" dirty="0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FFB2F5CA-4011-B4B6-39EC-601F7B0AA659}"/>
              </a:ext>
            </a:extLst>
          </p:cNvPr>
          <p:cNvSpPr txBox="1"/>
          <p:nvPr/>
        </p:nvSpPr>
        <p:spPr>
          <a:xfrm>
            <a:off x="3039768" y="1399540"/>
            <a:ext cx="1688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Man(a1-3) 0.85</a:t>
            </a:r>
          </a:p>
          <a:p>
            <a:r>
              <a:rPr lang="en-US" altLang="ja-JP" sz="1600" dirty="0" err="1"/>
              <a:t>GlcNAc</a:t>
            </a:r>
            <a:r>
              <a:rPr kumimoji="1" lang="en-US" altLang="ja-JP" sz="1600" dirty="0"/>
              <a:t> 0.008</a:t>
            </a:r>
            <a:endParaRPr kumimoji="1" lang="ja-JP" altLang="en-US" sz="1600" dirty="0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76509186-E1EF-DFBD-E4E7-F72BAA18AB80}"/>
              </a:ext>
            </a:extLst>
          </p:cNvPr>
          <p:cNvSpPr txBox="1"/>
          <p:nvPr/>
        </p:nvSpPr>
        <p:spPr>
          <a:xfrm>
            <a:off x="8759027" y="4042750"/>
            <a:ext cx="1591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Gal(b1-4) 0.77</a:t>
            </a:r>
            <a:endParaRPr kumimoji="1" lang="ja-JP" altLang="en-US" sz="1600" dirty="0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0FB3F1A7-8EBD-6435-74BB-6AFD698F9531}"/>
              </a:ext>
            </a:extLst>
          </p:cNvPr>
          <p:cNvSpPr txBox="1"/>
          <p:nvPr/>
        </p:nvSpPr>
        <p:spPr>
          <a:xfrm>
            <a:off x="6875417" y="1976089"/>
            <a:ext cx="19726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/>
              <a:t>GlcNAc</a:t>
            </a:r>
            <a:r>
              <a:rPr kumimoji="1" lang="en-US" altLang="ja-JP" sz="1600" dirty="0"/>
              <a:t>(b1-2) 0.55</a:t>
            </a:r>
          </a:p>
          <a:p>
            <a:r>
              <a:rPr kumimoji="1" lang="en-US" altLang="ja-JP" sz="1600" dirty="0" err="1"/>
              <a:t>Fuc</a:t>
            </a:r>
            <a:r>
              <a:rPr kumimoji="1" lang="en-US" altLang="ja-JP" sz="1600" dirty="0"/>
              <a:t>(a1-6) 0.15</a:t>
            </a:r>
          </a:p>
          <a:p>
            <a:r>
              <a:rPr kumimoji="1" lang="en-US" altLang="ja-JP" sz="1600" dirty="0" err="1"/>
              <a:t>GlcNAc</a:t>
            </a:r>
            <a:r>
              <a:rPr kumimoji="1" lang="en-US" altLang="ja-JP" sz="1600" dirty="0"/>
              <a:t>(b1-6) 0.12</a:t>
            </a:r>
          </a:p>
          <a:p>
            <a:r>
              <a:rPr kumimoji="1" lang="en-US" altLang="ja-JP" sz="1600" dirty="0"/>
              <a:t>Man(a1-2) 0.06</a:t>
            </a:r>
            <a:endParaRPr kumimoji="1" lang="ja-JP" altLang="en-US" sz="1600" dirty="0"/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733A55CB-FEB6-AB37-CE6B-855EC3AC2569}"/>
              </a:ext>
            </a:extLst>
          </p:cNvPr>
          <p:cNvSpPr txBox="1"/>
          <p:nvPr/>
        </p:nvSpPr>
        <p:spPr>
          <a:xfrm>
            <a:off x="3147507" y="5781017"/>
            <a:ext cx="1735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Man(b1-4) 0.87</a:t>
            </a:r>
          </a:p>
          <a:p>
            <a:r>
              <a:rPr kumimoji="1" lang="en-US" altLang="ja-JP" sz="1600" dirty="0"/>
              <a:t>Gal(b1-4) 0.1</a:t>
            </a:r>
            <a:endParaRPr kumimoji="1" lang="ja-JP" altLang="en-US" sz="1600" dirty="0"/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6685B834-3680-EE44-1F00-4F893FF49276}"/>
              </a:ext>
            </a:extLst>
          </p:cNvPr>
          <p:cNvSpPr txBox="1"/>
          <p:nvPr/>
        </p:nvSpPr>
        <p:spPr>
          <a:xfrm>
            <a:off x="4551050" y="526252"/>
            <a:ext cx="666306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A3C25552-405F-2DD2-5113-4AC6AA055EE9}"/>
              </a:ext>
            </a:extLst>
          </p:cNvPr>
          <p:cNvCxnSpPr>
            <a:cxnSpLocks/>
            <a:stCxn id="143" idx="2"/>
            <a:endCxn id="2" idx="0"/>
          </p:cNvCxnSpPr>
          <p:nvPr/>
        </p:nvCxnSpPr>
        <p:spPr>
          <a:xfrm>
            <a:off x="4884203" y="864806"/>
            <a:ext cx="4970" cy="610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3D957B80-979B-3AFD-F6EC-56906C9DD086}"/>
              </a:ext>
            </a:extLst>
          </p:cNvPr>
          <p:cNvSpPr txBox="1"/>
          <p:nvPr/>
        </p:nvSpPr>
        <p:spPr>
          <a:xfrm>
            <a:off x="4884203" y="1000682"/>
            <a:ext cx="360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A43A4B9A-2F69-1553-D789-31815101D444}"/>
              </a:ext>
            </a:extLst>
          </p:cNvPr>
          <p:cNvCxnSpPr>
            <a:cxnSpLocks/>
            <a:stCxn id="2" idx="5"/>
            <a:endCxn id="5" idx="1"/>
          </p:cNvCxnSpPr>
          <p:nvPr/>
        </p:nvCxnSpPr>
        <p:spPr>
          <a:xfrm>
            <a:off x="5044726" y="1846206"/>
            <a:ext cx="1387392" cy="15759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BDE07A3-7140-FC73-19CE-6A04C7DB080D}"/>
              </a:ext>
            </a:extLst>
          </p:cNvPr>
          <p:cNvSpPr txBox="1"/>
          <p:nvPr/>
        </p:nvSpPr>
        <p:spPr>
          <a:xfrm>
            <a:off x="5285951" y="223895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0.54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028723B-8CC3-88A1-0059-821AD72245C9}"/>
              </a:ext>
            </a:extLst>
          </p:cNvPr>
          <p:cNvCxnSpPr>
            <a:cxnSpLocks/>
            <a:stCxn id="6" idx="4"/>
            <a:endCxn id="34" idx="0"/>
          </p:cNvCxnSpPr>
          <p:nvPr/>
        </p:nvCxnSpPr>
        <p:spPr>
          <a:xfrm>
            <a:off x="3671248" y="3805131"/>
            <a:ext cx="754742" cy="15032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3844F71-EAFD-EE8A-AB25-F56ABB60C928}"/>
              </a:ext>
            </a:extLst>
          </p:cNvPr>
          <p:cNvSpPr txBox="1"/>
          <p:nvPr/>
        </p:nvSpPr>
        <p:spPr>
          <a:xfrm>
            <a:off x="3297762" y="437424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0.83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36" name="コネクタ: 曲線 35">
            <a:extLst>
              <a:ext uri="{FF2B5EF4-FFF2-40B4-BE49-F238E27FC236}">
                <a16:creationId xmlns:a16="http://schemas.microsoft.com/office/drawing/2014/main" id="{E9708A82-AAC9-9FC8-AAD1-C1F2911D16C5}"/>
              </a:ext>
            </a:extLst>
          </p:cNvPr>
          <p:cNvCxnSpPr>
            <a:cxnSpLocks/>
            <a:stCxn id="51" idx="5"/>
            <a:endCxn id="51" idx="7"/>
          </p:cNvCxnSpPr>
          <p:nvPr/>
        </p:nvCxnSpPr>
        <p:spPr>
          <a:xfrm rot="5400000" flipH="1">
            <a:off x="8916422" y="3581397"/>
            <a:ext cx="307423" cy="12700"/>
          </a:xfrm>
          <a:prstGeom prst="curvedConnector5">
            <a:avLst>
              <a:gd name="adj1" fmla="val -74360"/>
              <a:gd name="adj2" fmla="val -4892693"/>
              <a:gd name="adj3" fmla="val 17436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4B563C0B-E26B-A1A5-D16B-052A590E7345}"/>
              </a:ext>
            </a:extLst>
          </p:cNvPr>
          <p:cNvCxnSpPr>
            <a:cxnSpLocks/>
            <a:stCxn id="51" idx="3"/>
            <a:endCxn id="5" idx="5"/>
          </p:cNvCxnSpPr>
          <p:nvPr/>
        </p:nvCxnSpPr>
        <p:spPr>
          <a:xfrm flipH="1" flipV="1">
            <a:off x="6743225" y="3729564"/>
            <a:ext cx="2015802" cy="5544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FA93F59-F99C-CFCC-886B-A4157EBA74BB}"/>
              </a:ext>
            </a:extLst>
          </p:cNvPr>
          <p:cNvSpPr txBox="1"/>
          <p:nvPr/>
        </p:nvSpPr>
        <p:spPr>
          <a:xfrm>
            <a:off x="7532145" y="376986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0.32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75" name="コネクタ: 曲線 74">
            <a:extLst>
              <a:ext uri="{FF2B5EF4-FFF2-40B4-BE49-F238E27FC236}">
                <a16:creationId xmlns:a16="http://schemas.microsoft.com/office/drawing/2014/main" id="{A363525E-8293-DB8B-7E65-D852D6FC8F14}"/>
              </a:ext>
            </a:extLst>
          </p:cNvPr>
          <p:cNvCxnSpPr>
            <a:cxnSpLocks/>
            <a:stCxn id="2" idx="5"/>
            <a:endCxn id="2" idx="7"/>
          </p:cNvCxnSpPr>
          <p:nvPr/>
        </p:nvCxnSpPr>
        <p:spPr>
          <a:xfrm rot="5400000" flipH="1">
            <a:off x="4891014" y="1692495"/>
            <a:ext cx="307423" cy="12700"/>
          </a:xfrm>
          <a:prstGeom prst="curvedConnector5">
            <a:avLst>
              <a:gd name="adj1" fmla="val -31220"/>
              <a:gd name="adj2" fmla="val -5121252"/>
              <a:gd name="adj3" fmla="val 165277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A431AC9F-F1C3-4002-953A-BC0A834C2F7A}"/>
              </a:ext>
            </a:extLst>
          </p:cNvPr>
          <p:cNvSpPr txBox="1"/>
          <p:nvPr/>
        </p:nvSpPr>
        <p:spPr>
          <a:xfrm>
            <a:off x="5659853" y="1505942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1A366061-C499-4EC8-0BF6-410DC15D8E32}"/>
              </a:ext>
            </a:extLst>
          </p:cNvPr>
          <p:cNvCxnSpPr>
            <a:cxnSpLocks/>
            <a:stCxn id="51" idx="4"/>
            <a:endCxn id="32" idx="6"/>
          </p:cNvCxnSpPr>
          <p:nvPr/>
        </p:nvCxnSpPr>
        <p:spPr>
          <a:xfrm flipH="1">
            <a:off x="6198057" y="3798778"/>
            <a:ext cx="2716524" cy="17269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C92342-13D9-C7EF-6D9A-2276D30FCB98}"/>
              </a:ext>
            </a:extLst>
          </p:cNvPr>
          <p:cNvSpPr txBox="1"/>
          <p:nvPr/>
        </p:nvSpPr>
        <p:spPr>
          <a:xfrm>
            <a:off x="7402849" y="4662257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0.98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4450950-48D9-3457-D249-896F182AA62B}"/>
              </a:ext>
            </a:extLst>
          </p:cNvPr>
          <p:cNvCxnSpPr>
            <a:cxnSpLocks/>
            <a:stCxn id="32" idx="0"/>
            <a:endCxn id="5" idx="4"/>
          </p:cNvCxnSpPr>
          <p:nvPr/>
        </p:nvCxnSpPr>
        <p:spPr>
          <a:xfrm flipV="1">
            <a:off x="5978072" y="3793234"/>
            <a:ext cx="609600" cy="15151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7F6D6FB7-DBAA-51A7-AA5B-B8CD071E6576}"/>
              </a:ext>
            </a:extLst>
          </p:cNvPr>
          <p:cNvCxnSpPr>
            <a:cxnSpLocks/>
            <a:stCxn id="32" idx="1"/>
            <a:endCxn id="2" idx="4"/>
          </p:cNvCxnSpPr>
          <p:nvPr/>
        </p:nvCxnSpPr>
        <p:spPr>
          <a:xfrm flipH="1" flipV="1">
            <a:off x="4889173" y="1909876"/>
            <a:ext cx="933345" cy="3462148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E5FAA339-4F85-FDD5-DC55-A064240BE0B8}"/>
              </a:ext>
            </a:extLst>
          </p:cNvPr>
          <p:cNvSpPr txBox="1"/>
          <p:nvPr/>
        </p:nvSpPr>
        <p:spPr>
          <a:xfrm>
            <a:off x="4912466" y="424550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0.98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E603B05E-065E-56BF-A039-C31CE5036B0E}"/>
              </a:ext>
            </a:extLst>
          </p:cNvPr>
          <p:cNvCxnSpPr>
            <a:cxnSpLocks/>
            <a:stCxn id="34" idx="5"/>
            <a:endCxn id="32" idx="3"/>
          </p:cNvCxnSpPr>
          <p:nvPr/>
        </p:nvCxnSpPr>
        <p:spPr>
          <a:xfrm>
            <a:off x="4581543" y="5679447"/>
            <a:ext cx="1240975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CE3DD0FD-7D3B-86F0-9A54-A268D82C9C02}"/>
              </a:ext>
            </a:extLst>
          </p:cNvPr>
          <p:cNvSpPr txBox="1"/>
          <p:nvPr/>
        </p:nvSpPr>
        <p:spPr>
          <a:xfrm>
            <a:off x="4770867" y="5695467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0.62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38317CE0-B245-3A76-3E83-70E6E7E7E07A}"/>
              </a:ext>
            </a:extLst>
          </p:cNvPr>
          <p:cNvCxnSpPr>
            <a:cxnSpLocks/>
            <a:stCxn id="6" idx="7"/>
            <a:endCxn id="5" idx="1"/>
          </p:cNvCxnSpPr>
          <p:nvPr/>
        </p:nvCxnSpPr>
        <p:spPr>
          <a:xfrm flipV="1">
            <a:off x="3826801" y="3422141"/>
            <a:ext cx="2605317" cy="11897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651CBFBF-DB04-7B6D-AF80-23DED02F3DFE}"/>
              </a:ext>
            </a:extLst>
          </p:cNvPr>
          <p:cNvSpPr txBox="1"/>
          <p:nvPr/>
        </p:nvSpPr>
        <p:spPr>
          <a:xfrm>
            <a:off x="4135933" y="376986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0.62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926C1752-53A1-8E0B-8B79-AC840BD3DCBD}"/>
              </a:ext>
            </a:extLst>
          </p:cNvPr>
          <p:cNvCxnSpPr>
            <a:cxnSpLocks/>
            <a:stCxn id="5" idx="3"/>
            <a:endCxn id="6" idx="5"/>
          </p:cNvCxnSpPr>
          <p:nvPr/>
        </p:nvCxnSpPr>
        <p:spPr>
          <a:xfrm flipH="1">
            <a:off x="3826801" y="3729564"/>
            <a:ext cx="2605317" cy="11897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コネクタ: 曲線 85">
            <a:extLst>
              <a:ext uri="{FF2B5EF4-FFF2-40B4-BE49-F238E27FC236}">
                <a16:creationId xmlns:a16="http://schemas.microsoft.com/office/drawing/2014/main" id="{25FD628D-D568-C16E-786D-48241BC62681}"/>
              </a:ext>
            </a:extLst>
          </p:cNvPr>
          <p:cNvCxnSpPr>
            <a:cxnSpLocks/>
            <a:stCxn id="5" idx="6"/>
            <a:endCxn id="5" idx="2"/>
          </p:cNvCxnSpPr>
          <p:nvPr/>
        </p:nvCxnSpPr>
        <p:spPr>
          <a:xfrm flipH="1">
            <a:off x="6367686" y="3575853"/>
            <a:ext cx="439971" cy="12700"/>
          </a:xfrm>
          <a:prstGeom prst="curvedConnector5">
            <a:avLst>
              <a:gd name="adj1" fmla="val -35463"/>
              <a:gd name="adj2" fmla="val -5402622"/>
              <a:gd name="adj3" fmla="val 14536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454093C7-0E2B-9753-41C1-0B1416DECFA6}"/>
              </a:ext>
            </a:extLst>
          </p:cNvPr>
          <p:cNvSpPr txBox="1"/>
          <p:nvPr/>
        </p:nvSpPr>
        <p:spPr>
          <a:xfrm>
            <a:off x="6214186" y="2530742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0.38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D74148D-9D6C-6B8E-58B1-05FE8C5435AB}"/>
              </a:ext>
            </a:extLst>
          </p:cNvPr>
          <p:cNvSpPr txBox="1"/>
          <p:nvPr/>
        </p:nvSpPr>
        <p:spPr>
          <a:xfrm>
            <a:off x="2295344" y="4733087"/>
            <a:ext cx="110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親子関係</a:t>
            </a:r>
            <a:endParaRPr kumimoji="1" lang="ja-JP" altLang="en-US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D10EC50-3A60-3EB2-9F8C-A3E6BA00B872}"/>
              </a:ext>
            </a:extLst>
          </p:cNvPr>
          <p:cNvCxnSpPr>
            <a:cxnSpLocks/>
          </p:cNvCxnSpPr>
          <p:nvPr/>
        </p:nvCxnSpPr>
        <p:spPr>
          <a:xfrm flipV="1">
            <a:off x="1548372" y="4920141"/>
            <a:ext cx="746972" cy="63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738A49E-0F0D-3CD0-A584-FE5DF9C1A7EA}"/>
              </a:ext>
            </a:extLst>
          </p:cNvPr>
          <p:cNvSpPr txBox="1"/>
          <p:nvPr/>
        </p:nvSpPr>
        <p:spPr>
          <a:xfrm>
            <a:off x="2295344" y="5113545"/>
            <a:ext cx="110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兄弟関係</a:t>
            </a:r>
            <a:endParaRPr kumimoji="1" lang="ja-JP" altLang="en-US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3BF2277-0258-4CAB-5CEC-6494C03C8901}"/>
              </a:ext>
            </a:extLst>
          </p:cNvPr>
          <p:cNvCxnSpPr>
            <a:cxnSpLocks/>
          </p:cNvCxnSpPr>
          <p:nvPr/>
        </p:nvCxnSpPr>
        <p:spPr>
          <a:xfrm flipV="1">
            <a:off x="1548372" y="5300599"/>
            <a:ext cx="746972" cy="6350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05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8922299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F147F4B-8FAC-056D-BC9B-BF5397D939A4}"/>
              </a:ext>
            </a:extLst>
          </p:cNvPr>
          <p:cNvCxnSpPr>
            <a:cxnSpLocks/>
            <a:stCxn id="5" idx="6"/>
            <a:endCxn id="2" idx="2"/>
          </p:cNvCxnSpPr>
          <p:nvPr/>
        </p:nvCxnSpPr>
        <p:spPr>
          <a:xfrm>
            <a:off x="8389259" y="3429000"/>
            <a:ext cx="533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2D4BC0B0-567F-CC57-EEC8-2C8E2A8B137D}"/>
              </a:ext>
            </a:extLst>
          </p:cNvPr>
          <p:cNvSpPr/>
          <p:nvPr/>
        </p:nvSpPr>
        <p:spPr>
          <a:xfrm>
            <a:off x="7949288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36C3C59-ABD2-F701-50FD-3A47E6659924}"/>
              </a:ext>
            </a:extLst>
          </p:cNvPr>
          <p:cNvSpPr/>
          <p:nvPr/>
        </p:nvSpPr>
        <p:spPr>
          <a:xfrm>
            <a:off x="6976277" y="32116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A4231B4-3565-5623-E3D4-DFF863B012DB}"/>
              </a:ext>
            </a:extLst>
          </p:cNvPr>
          <p:cNvCxnSpPr>
            <a:cxnSpLocks/>
            <a:stCxn id="15" idx="6"/>
            <a:endCxn id="5" idx="2"/>
          </p:cNvCxnSpPr>
          <p:nvPr/>
        </p:nvCxnSpPr>
        <p:spPr>
          <a:xfrm>
            <a:off x="7416248" y="3428999"/>
            <a:ext cx="53304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F298F2AF-6D9A-4BE2-B86D-1BCB2DFA6915}"/>
              </a:ext>
            </a:extLst>
          </p:cNvPr>
          <p:cNvSpPr/>
          <p:nvPr/>
        </p:nvSpPr>
        <p:spPr>
          <a:xfrm>
            <a:off x="6003265" y="2170221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98118023-75A8-13FF-B3AC-006BB2EB8EDC}"/>
              </a:ext>
            </a:extLst>
          </p:cNvPr>
          <p:cNvSpPr/>
          <p:nvPr/>
        </p:nvSpPr>
        <p:spPr>
          <a:xfrm>
            <a:off x="6003264" y="42530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070F677-61C6-9C9B-5F79-303AFF26D89A}"/>
              </a:ext>
            </a:extLst>
          </p:cNvPr>
          <p:cNvCxnSpPr>
            <a:cxnSpLocks/>
            <a:stCxn id="19" idx="5"/>
            <a:endCxn id="15" idx="1"/>
          </p:cNvCxnSpPr>
          <p:nvPr/>
        </p:nvCxnSpPr>
        <p:spPr>
          <a:xfrm>
            <a:off x="6378804" y="2541314"/>
            <a:ext cx="661905" cy="7339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20" idx="7"/>
            <a:endCxn id="15" idx="3"/>
          </p:cNvCxnSpPr>
          <p:nvPr/>
        </p:nvCxnSpPr>
        <p:spPr>
          <a:xfrm flipV="1">
            <a:off x="6378803" y="3582710"/>
            <a:ext cx="661906" cy="733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1CD800FD-B353-1171-2988-83C6857DE156}"/>
              </a:ext>
            </a:extLst>
          </p:cNvPr>
          <p:cNvSpPr/>
          <p:nvPr/>
        </p:nvSpPr>
        <p:spPr>
          <a:xfrm>
            <a:off x="5003576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81EAF303-AF4F-6280-C2E6-44197D523A05}"/>
              </a:ext>
            </a:extLst>
          </p:cNvPr>
          <p:cNvSpPr/>
          <p:nvPr/>
        </p:nvSpPr>
        <p:spPr>
          <a:xfrm>
            <a:off x="5019342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3394F000-E77A-B6D4-022D-10AACDA928FB}"/>
              </a:ext>
            </a:extLst>
          </p:cNvPr>
          <p:cNvCxnSpPr>
            <a:cxnSpLocks/>
            <a:stCxn id="33" idx="6"/>
            <a:endCxn id="19" idx="1"/>
          </p:cNvCxnSpPr>
          <p:nvPr/>
        </p:nvCxnSpPr>
        <p:spPr>
          <a:xfrm>
            <a:off x="5459313" y="1956148"/>
            <a:ext cx="608384" cy="277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8153412-84F5-4E64-1F56-01EEB3020D40}"/>
              </a:ext>
            </a:extLst>
          </p:cNvPr>
          <p:cNvCxnSpPr>
            <a:cxnSpLocks/>
            <a:stCxn id="29" idx="6"/>
            <a:endCxn id="19" idx="3"/>
          </p:cNvCxnSpPr>
          <p:nvPr/>
        </p:nvCxnSpPr>
        <p:spPr>
          <a:xfrm flipV="1">
            <a:off x="5443547" y="2541314"/>
            <a:ext cx="624150" cy="281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5035416" y="425301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0D73DC1B-4788-4BEA-BCD5-5A95101381AA}"/>
              </a:ext>
            </a:extLst>
          </p:cNvPr>
          <p:cNvCxnSpPr>
            <a:cxnSpLocks/>
            <a:stCxn id="68" idx="6"/>
            <a:endCxn id="33" idx="2"/>
          </p:cNvCxnSpPr>
          <p:nvPr/>
        </p:nvCxnSpPr>
        <p:spPr>
          <a:xfrm>
            <a:off x="4462860" y="1956148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楕円 67">
            <a:extLst>
              <a:ext uri="{FF2B5EF4-FFF2-40B4-BE49-F238E27FC236}">
                <a16:creationId xmlns:a16="http://schemas.microsoft.com/office/drawing/2014/main" id="{78219453-3070-8E5F-6244-96693EC9F5A2}"/>
              </a:ext>
            </a:extLst>
          </p:cNvPr>
          <p:cNvSpPr/>
          <p:nvPr/>
        </p:nvSpPr>
        <p:spPr>
          <a:xfrm>
            <a:off x="4022889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219E3501-C614-A6C3-7C21-28CF0F8C4DF5}"/>
              </a:ext>
            </a:extLst>
          </p:cNvPr>
          <p:cNvCxnSpPr>
            <a:cxnSpLocks/>
            <a:stCxn id="90" idx="6"/>
            <a:endCxn id="68" idx="2"/>
          </p:cNvCxnSpPr>
          <p:nvPr/>
        </p:nvCxnSpPr>
        <p:spPr>
          <a:xfrm>
            <a:off x="3466407" y="1956148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楕円 89">
            <a:extLst>
              <a:ext uri="{FF2B5EF4-FFF2-40B4-BE49-F238E27FC236}">
                <a16:creationId xmlns:a16="http://schemas.microsoft.com/office/drawing/2014/main" id="{2185B69C-2469-826A-A26E-3F85300008CD}"/>
              </a:ext>
            </a:extLst>
          </p:cNvPr>
          <p:cNvSpPr/>
          <p:nvPr/>
        </p:nvSpPr>
        <p:spPr>
          <a:xfrm>
            <a:off x="3026436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F0188C79-281A-7EB4-B7A7-0B74E0A01B6C}"/>
              </a:ext>
            </a:extLst>
          </p:cNvPr>
          <p:cNvCxnSpPr>
            <a:cxnSpLocks/>
            <a:stCxn id="93" idx="6"/>
            <a:endCxn id="29" idx="2"/>
          </p:cNvCxnSpPr>
          <p:nvPr/>
        </p:nvCxnSpPr>
        <p:spPr>
          <a:xfrm>
            <a:off x="4462860" y="2822366"/>
            <a:ext cx="5407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楕円 92">
            <a:extLst>
              <a:ext uri="{FF2B5EF4-FFF2-40B4-BE49-F238E27FC236}">
                <a16:creationId xmlns:a16="http://schemas.microsoft.com/office/drawing/2014/main" id="{72B03E98-54FC-6EE9-49BB-063EFC599DCE}"/>
              </a:ext>
            </a:extLst>
          </p:cNvPr>
          <p:cNvSpPr/>
          <p:nvPr/>
        </p:nvSpPr>
        <p:spPr>
          <a:xfrm>
            <a:off x="4022889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2A3434F9-101A-C370-87D9-B8A615A1B98C}"/>
              </a:ext>
            </a:extLst>
          </p:cNvPr>
          <p:cNvCxnSpPr>
            <a:cxnSpLocks/>
            <a:stCxn id="95" idx="6"/>
            <a:endCxn id="93" idx="2"/>
          </p:cNvCxnSpPr>
          <p:nvPr/>
        </p:nvCxnSpPr>
        <p:spPr>
          <a:xfrm>
            <a:off x="3467843" y="2822366"/>
            <a:ext cx="5550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楕円 94">
            <a:extLst>
              <a:ext uri="{FF2B5EF4-FFF2-40B4-BE49-F238E27FC236}">
                <a16:creationId xmlns:a16="http://schemas.microsoft.com/office/drawing/2014/main" id="{9BADADBC-278B-8A91-3D80-907EC7D90CD2}"/>
              </a:ext>
            </a:extLst>
          </p:cNvPr>
          <p:cNvSpPr/>
          <p:nvPr/>
        </p:nvSpPr>
        <p:spPr>
          <a:xfrm>
            <a:off x="3027872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662F5556-2EA0-97A9-8869-4603EFD5B92B}"/>
              </a:ext>
            </a:extLst>
          </p:cNvPr>
          <p:cNvCxnSpPr>
            <a:cxnSpLocks/>
            <a:stCxn id="102" idx="6"/>
            <a:endCxn id="51" idx="2"/>
          </p:cNvCxnSpPr>
          <p:nvPr/>
        </p:nvCxnSpPr>
        <p:spPr>
          <a:xfrm>
            <a:off x="4478935" y="4470397"/>
            <a:ext cx="5564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楕円 101">
            <a:extLst>
              <a:ext uri="{FF2B5EF4-FFF2-40B4-BE49-F238E27FC236}">
                <a16:creationId xmlns:a16="http://schemas.microsoft.com/office/drawing/2014/main" id="{5109BDEE-2DC4-30E4-B752-3C1E79E02695}"/>
              </a:ext>
            </a:extLst>
          </p:cNvPr>
          <p:cNvSpPr/>
          <p:nvPr/>
        </p:nvSpPr>
        <p:spPr>
          <a:xfrm>
            <a:off x="4038964" y="425301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69C44B0D-BF3C-6EB1-41C9-F231BD414390}"/>
              </a:ext>
            </a:extLst>
          </p:cNvPr>
          <p:cNvCxnSpPr>
            <a:cxnSpLocks/>
            <a:stCxn id="104" idx="6"/>
            <a:endCxn id="102" idx="2"/>
          </p:cNvCxnSpPr>
          <p:nvPr/>
        </p:nvCxnSpPr>
        <p:spPr>
          <a:xfrm>
            <a:off x="3482482" y="4470397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楕円 103">
            <a:extLst>
              <a:ext uri="{FF2B5EF4-FFF2-40B4-BE49-F238E27FC236}">
                <a16:creationId xmlns:a16="http://schemas.microsoft.com/office/drawing/2014/main" id="{7CC5E67B-17EA-0E0D-DC4D-17F23BA87DB7}"/>
              </a:ext>
            </a:extLst>
          </p:cNvPr>
          <p:cNvSpPr/>
          <p:nvPr/>
        </p:nvSpPr>
        <p:spPr>
          <a:xfrm>
            <a:off x="3042511" y="425301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7AFF6F8-9CA7-9910-00AE-6EAC8F2AB456}"/>
              </a:ext>
            </a:extLst>
          </p:cNvPr>
          <p:cNvCxnSpPr>
            <a:cxnSpLocks/>
            <a:stCxn id="6" idx="6"/>
            <a:endCxn id="90" idx="2"/>
          </p:cNvCxnSpPr>
          <p:nvPr/>
        </p:nvCxnSpPr>
        <p:spPr>
          <a:xfrm>
            <a:off x="2469954" y="1956148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77D87AF6-6053-0E5E-41FC-835957BA1897}"/>
              </a:ext>
            </a:extLst>
          </p:cNvPr>
          <p:cNvSpPr/>
          <p:nvPr/>
        </p:nvSpPr>
        <p:spPr>
          <a:xfrm>
            <a:off x="2029983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80E5ABF-203F-5B48-A798-845CE32C6FD7}"/>
              </a:ext>
            </a:extLst>
          </p:cNvPr>
          <p:cNvCxnSpPr>
            <a:cxnSpLocks/>
            <a:stCxn id="51" idx="6"/>
            <a:endCxn id="20" idx="2"/>
          </p:cNvCxnSpPr>
          <p:nvPr/>
        </p:nvCxnSpPr>
        <p:spPr>
          <a:xfrm>
            <a:off x="5475387" y="4470397"/>
            <a:ext cx="527877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7F8248F-EC1B-F5BD-3376-79D13122BF0D}"/>
              </a:ext>
            </a:extLst>
          </p:cNvPr>
          <p:cNvSpPr txBox="1"/>
          <p:nvPr/>
        </p:nvSpPr>
        <p:spPr>
          <a:xfrm>
            <a:off x="1930400" y="766629"/>
            <a:ext cx="833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probability that all labels are outputted along the most likely state transition: -44.88421062069136</a:t>
            </a:r>
            <a:r>
              <a:rPr lang="ja-JP" alt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（対数表示）</a:t>
            </a:r>
            <a:endParaRPr kumimoji="1" lang="ja-JP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98605D-938E-2862-AD24-EF2570C1E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112" y="4253013"/>
            <a:ext cx="4147083" cy="184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C1493F6-39E2-FE09-6421-EF8A271869AC}"/>
              </a:ext>
            </a:extLst>
          </p:cNvPr>
          <p:cNvSpPr txBox="1"/>
          <p:nvPr/>
        </p:nvSpPr>
        <p:spPr>
          <a:xfrm>
            <a:off x="8874825" y="5906705"/>
            <a:ext cx="974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SNFG</a:t>
            </a:r>
          </a:p>
        </p:txBody>
      </p:sp>
    </p:spTree>
    <p:extLst>
      <p:ext uri="{BB962C8B-B14F-4D97-AF65-F5344CB8AC3E}">
        <p14:creationId xmlns:p14="http://schemas.microsoft.com/office/powerpoint/2010/main" val="1488004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8922299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F147F4B-8FAC-056D-BC9B-BF5397D939A4}"/>
              </a:ext>
            </a:extLst>
          </p:cNvPr>
          <p:cNvCxnSpPr>
            <a:cxnSpLocks/>
            <a:stCxn id="5" idx="6"/>
            <a:endCxn id="2" idx="2"/>
          </p:cNvCxnSpPr>
          <p:nvPr/>
        </p:nvCxnSpPr>
        <p:spPr>
          <a:xfrm>
            <a:off x="8389259" y="3429000"/>
            <a:ext cx="533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2D4BC0B0-567F-CC57-EEC8-2C8E2A8B137D}"/>
              </a:ext>
            </a:extLst>
          </p:cNvPr>
          <p:cNvSpPr/>
          <p:nvPr/>
        </p:nvSpPr>
        <p:spPr>
          <a:xfrm>
            <a:off x="7949288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36C3C59-ABD2-F701-50FD-3A47E6659924}"/>
              </a:ext>
            </a:extLst>
          </p:cNvPr>
          <p:cNvSpPr/>
          <p:nvPr/>
        </p:nvSpPr>
        <p:spPr>
          <a:xfrm>
            <a:off x="6976277" y="32116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A4231B4-3565-5623-E3D4-DFF863B012DB}"/>
              </a:ext>
            </a:extLst>
          </p:cNvPr>
          <p:cNvCxnSpPr>
            <a:cxnSpLocks/>
            <a:stCxn id="15" idx="6"/>
            <a:endCxn id="5" idx="2"/>
          </p:cNvCxnSpPr>
          <p:nvPr/>
        </p:nvCxnSpPr>
        <p:spPr>
          <a:xfrm>
            <a:off x="7416248" y="3428999"/>
            <a:ext cx="53304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F298F2AF-6D9A-4BE2-B86D-1BCB2DFA6915}"/>
              </a:ext>
            </a:extLst>
          </p:cNvPr>
          <p:cNvSpPr/>
          <p:nvPr/>
        </p:nvSpPr>
        <p:spPr>
          <a:xfrm>
            <a:off x="5030810" y="2170221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98118023-75A8-13FF-B3AC-006BB2EB8EDC}"/>
              </a:ext>
            </a:extLst>
          </p:cNvPr>
          <p:cNvSpPr/>
          <p:nvPr/>
        </p:nvSpPr>
        <p:spPr>
          <a:xfrm>
            <a:off x="6003264" y="42530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20" idx="7"/>
            <a:endCxn id="15" idx="3"/>
          </p:cNvCxnSpPr>
          <p:nvPr/>
        </p:nvCxnSpPr>
        <p:spPr>
          <a:xfrm flipV="1">
            <a:off x="6378803" y="3582710"/>
            <a:ext cx="661906" cy="733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1CD800FD-B353-1171-2988-83C6857DE156}"/>
              </a:ext>
            </a:extLst>
          </p:cNvPr>
          <p:cNvSpPr/>
          <p:nvPr/>
        </p:nvSpPr>
        <p:spPr>
          <a:xfrm>
            <a:off x="4031121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81EAF303-AF4F-6280-C2E6-44197D523A05}"/>
              </a:ext>
            </a:extLst>
          </p:cNvPr>
          <p:cNvSpPr/>
          <p:nvPr/>
        </p:nvSpPr>
        <p:spPr>
          <a:xfrm>
            <a:off x="4046887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3394F000-E77A-B6D4-022D-10AACDA928FB}"/>
              </a:ext>
            </a:extLst>
          </p:cNvPr>
          <p:cNvCxnSpPr>
            <a:cxnSpLocks/>
            <a:stCxn id="33" idx="6"/>
            <a:endCxn id="19" idx="1"/>
          </p:cNvCxnSpPr>
          <p:nvPr/>
        </p:nvCxnSpPr>
        <p:spPr>
          <a:xfrm>
            <a:off x="4486858" y="1956148"/>
            <a:ext cx="608384" cy="277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8153412-84F5-4E64-1F56-01EEB3020D40}"/>
              </a:ext>
            </a:extLst>
          </p:cNvPr>
          <p:cNvCxnSpPr>
            <a:cxnSpLocks/>
            <a:stCxn id="29" idx="6"/>
            <a:endCxn id="19" idx="3"/>
          </p:cNvCxnSpPr>
          <p:nvPr/>
        </p:nvCxnSpPr>
        <p:spPr>
          <a:xfrm flipV="1">
            <a:off x="4471092" y="2541314"/>
            <a:ext cx="624150" cy="281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5019341" y="3813932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8DD6091C-8CAE-5F9A-85A5-E92AFB7942BC}"/>
              </a:ext>
            </a:extLst>
          </p:cNvPr>
          <p:cNvCxnSpPr>
            <a:cxnSpLocks/>
            <a:stCxn id="51" idx="6"/>
            <a:endCxn id="20" idx="1"/>
          </p:cNvCxnSpPr>
          <p:nvPr/>
        </p:nvCxnSpPr>
        <p:spPr>
          <a:xfrm>
            <a:off x="5459312" y="4031314"/>
            <a:ext cx="608384" cy="2853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楕円 54">
            <a:extLst>
              <a:ext uri="{FF2B5EF4-FFF2-40B4-BE49-F238E27FC236}">
                <a16:creationId xmlns:a16="http://schemas.microsoft.com/office/drawing/2014/main" id="{D938521D-3639-6EB9-E006-753A8CB5F96A}"/>
              </a:ext>
            </a:extLst>
          </p:cNvPr>
          <p:cNvSpPr/>
          <p:nvPr/>
        </p:nvSpPr>
        <p:spPr>
          <a:xfrm>
            <a:off x="5019341" y="524026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89A31D47-A851-9847-F6C8-F10E9A121381}"/>
              </a:ext>
            </a:extLst>
          </p:cNvPr>
          <p:cNvCxnSpPr>
            <a:cxnSpLocks/>
            <a:stCxn id="55" idx="7"/>
            <a:endCxn id="20" idx="3"/>
          </p:cNvCxnSpPr>
          <p:nvPr/>
        </p:nvCxnSpPr>
        <p:spPr>
          <a:xfrm flipV="1">
            <a:off x="5394880" y="4624110"/>
            <a:ext cx="672816" cy="6798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F0188C79-281A-7EB4-B7A7-0B74E0A01B6C}"/>
              </a:ext>
            </a:extLst>
          </p:cNvPr>
          <p:cNvCxnSpPr>
            <a:cxnSpLocks/>
            <a:stCxn id="93" idx="6"/>
            <a:endCxn id="29" idx="2"/>
          </p:cNvCxnSpPr>
          <p:nvPr/>
        </p:nvCxnSpPr>
        <p:spPr>
          <a:xfrm>
            <a:off x="3490405" y="2822366"/>
            <a:ext cx="5407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楕円 92">
            <a:extLst>
              <a:ext uri="{FF2B5EF4-FFF2-40B4-BE49-F238E27FC236}">
                <a16:creationId xmlns:a16="http://schemas.microsoft.com/office/drawing/2014/main" id="{72B03E98-54FC-6EE9-49BB-063EFC599DCE}"/>
              </a:ext>
            </a:extLst>
          </p:cNvPr>
          <p:cNvSpPr/>
          <p:nvPr/>
        </p:nvSpPr>
        <p:spPr>
          <a:xfrm>
            <a:off x="3050434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662F5556-2EA0-97A9-8869-4603EFD5B92B}"/>
              </a:ext>
            </a:extLst>
          </p:cNvPr>
          <p:cNvCxnSpPr>
            <a:cxnSpLocks/>
            <a:stCxn id="102" idx="6"/>
            <a:endCxn id="51" idx="1"/>
          </p:cNvCxnSpPr>
          <p:nvPr/>
        </p:nvCxnSpPr>
        <p:spPr>
          <a:xfrm>
            <a:off x="4462860" y="3582710"/>
            <a:ext cx="620913" cy="294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楕円 101">
            <a:extLst>
              <a:ext uri="{FF2B5EF4-FFF2-40B4-BE49-F238E27FC236}">
                <a16:creationId xmlns:a16="http://schemas.microsoft.com/office/drawing/2014/main" id="{5109BDEE-2DC4-30E4-B752-3C1E79E02695}"/>
              </a:ext>
            </a:extLst>
          </p:cNvPr>
          <p:cNvSpPr/>
          <p:nvPr/>
        </p:nvSpPr>
        <p:spPr>
          <a:xfrm>
            <a:off x="4022889" y="336532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E3CB608E-5C39-734B-C8B5-D334794E6A61}"/>
              </a:ext>
            </a:extLst>
          </p:cNvPr>
          <p:cNvCxnSpPr>
            <a:cxnSpLocks/>
            <a:stCxn id="107" idx="6"/>
            <a:endCxn id="55" idx="2"/>
          </p:cNvCxnSpPr>
          <p:nvPr/>
        </p:nvCxnSpPr>
        <p:spPr>
          <a:xfrm>
            <a:off x="4462860" y="5457642"/>
            <a:ext cx="5564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楕円 106">
            <a:extLst>
              <a:ext uri="{FF2B5EF4-FFF2-40B4-BE49-F238E27FC236}">
                <a16:creationId xmlns:a16="http://schemas.microsoft.com/office/drawing/2014/main" id="{1B01FC15-43E9-4D50-F58F-D1385C9536BC}"/>
              </a:ext>
            </a:extLst>
          </p:cNvPr>
          <p:cNvSpPr/>
          <p:nvPr/>
        </p:nvSpPr>
        <p:spPr>
          <a:xfrm>
            <a:off x="4022889" y="524026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A24966FD-ADF1-811F-5BA4-9D0EBA662358}"/>
              </a:ext>
            </a:extLst>
          </p:cNvPr>
          <p:cNvCxnSpPr>
            <a:cxnSpLocks/>
            <a:stCxn id="109" idx="6"/>
            <a:endCxn id="107" idx="2"/>
          </p:cNvCxnSpPr>
          <p:nvPr/>
        </p:nvCxnSpPr>
        <p:spPr>
          <a:xfrm>
            <a:off x="3466407" y="5457642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楕円 108">
            <a:extLst>
              <a:ext uri="{FF2B5EF4-FFF2-40B4-BE49-F238E27FC236}">
                <a16:creationId xmlns:a16="http://schemas.microsoft.com/office/drawing/2014/main" id="{76DCF6B6-498A-0EDA-A42B-FE2C7DB5FEF4}"/>
              </a:ext>
            </a:extLst>
          </p:cNvPr>
          <p:cNvSpPr/>
          <p:nvPr/>
        </p:nvSpPr>
        <p:spPr>
          <a:xfrm>
            <a:off x="3026436" y="524026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AA6C077F-7B18-6801-9C51-2595478B14D3}"/>
              </a:ext>
            </a:extLst>
          </p:cNvPr>
          <p:cNvCxnSpPr>
            <a:cxnSpLocks/>
            <a:stCxn id="17" idx="6"/>
            <a:endCxn id="51" idx="3"/>
          </p:cNvCxnSpPr>
          <p:nvPr/>
        </p:nvCxnSpPr>
        <p:spPr>
          <a:xfrm flipV="1">
            <a:off x="4462860" y="4185025"/>
            <a:ext cx="620913" cy="405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C9F51C1E-D859-4F90-7E63-18D694C0E384}"/>
              </a:ext>
            </a:extLst>
          </p:cNvPr>
          <p:cNvSpPr/>
          <p:nvPr/>
        </p:nvSpPr>
        <p:spPr>
          <a:xfrm>
            <a:off x="4022889" y="4373573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4839C22C-B442-93A3-29E2-41B9329E62FA}"/>
              </a:ext>
            </a:extLst>
          </p:cNvPr>
          <p:cNvCxnSpPr>
            <a:cxnSpLocks/>
            <a:stCxn id="22" idx="6"/>
            <a:endCxn id="17" idx="2"/>
          </p:cNvCxnSpPr>
          <p:nvPr/>
        </p:nvCxnSpPr>
        <p:spPr>
          <a:xfrm>
            <a:off x="3466407" y="4590955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21">
            <a:extLst>
              <a:ext uri="{FF2B5EF4-FFF2-40B4-BE49-F238E27FC236}">
                <a16:creationId xmlns:a16="http://schemas.microsoft.com/office/drawing/2014/main" id="{0137FB62-D758-F02E-9CC3-E9A1C75BE184}"/>
              </a:ext>
            </a:extLst>
          </p:cNvPr>
          <p:cNvSpPr/>
          <p:nvPr/>
        </p:nvSpPr>
        <p:spPr>
          <a:xfrm>
            <a:off x="3026436" y="4373573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A26143F4-03E5-AC47-F4E9-05024AF885CE}"/>
              </a:ext>
            </a:extLst>
          </p:cNvPr>
          <p:cNvSpPr/>
          <p:nvPr/>
        </p:nvSpPr>
        <p:spPr>
          <a:xfrm>
            <a:off x="6003264" y="217022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1382C45-FC8F-3688-F963-C24A9C69F75A}"/>
              </a:ext>
            </a:extLst>
          </p:cNvPr>
          <p:cNvCxnSpPr>
            <a:cxnSpLocks/>
            <a:stCxn id="25" idx="5"/>
            <a:endCxn id="15" idx="1"/>
          </p:cNvCxnSpPr>
          <p:nvPr/>
        </p:nvCxnSpPr>
        <p:spPr>
          <a:xfrm>
            <a:off x="6378803" y="2541313"/>
            <a:ext cx="661906" cy="7339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3086AA9F-4794-031C-7FE1-18054553DB2B}"/>
              </a:ext>
            </a:extLst>
          </p:cNvPr>
          <p:cNvCxnSpPr>
            <a:cxnSpLocks/>
            <a:stCxn id="19" idx="6"/>
            <a:endCxn id="25" idx="2"/>
          </p:cNvCxnSpPr>
          <p:nvPr/>
        </p:nvCxnSpPr>
        <p:spPr>
          <a:xfrm flipV="1">
            <a:off x="5470781" y="2387602"/>
            <a:ext cx="53248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09FAD52-A974-AA51-89BB-898D043520AB}"/>
              </a:ext>
            </a:extLst>
          </p:cNvPr>
          <p:cNvSpPr txBox="1"/>
          <p:nvPr/>
        </p:nvSpPr>
        <p:spPr>
          <a:xfrm>
            <a:off x="1930400" y="766629"/>
            <a:ext cx="833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probability that all labels are outputted along the most likely state transition: -35.45700613993277</a:t>
            </a:r>
            <a:endParaRPr kumimoji="1" lang="ja-JP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B4B531-78A2-6506-AF55-16A8712F0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474" y="3720806"/>
            <a:ext cx="4050416" cy="3038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433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8922299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F147F4B-8FAC-056D-BC9B-BF5397D939A4}"/>
              </a:ext>
            </a:extLst>
          </p:cNvPr>
          <p:cNvCxnSpPr>
            <a:cxnSpLocks/>
            <a:stCxn id="5" idx="6"/>
            <a:endCxn id="2" idx="2"/>
          </p:cNvCxnSpPr>
          <p:nvPr/>
        </p:nvCxnSpPr>
        <p:spPr>
          <a:xfrm>
            <a:off x="8389259" y="3429000"/>
            <a:ext cx="533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2D4BC0B0-567F-CC57-EEC8-2C8E2A8B137D}"/>
              </a:ext>
            </a:extLst>
          </p:cNvPr>
          <p:cNvSpPr/>
          <p:nvPr/>
        </p:nvSpPr>
        <p:spPr>
          <a:xfrm>
            <a:off x="7949288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36C3C59-ABD2-F701-50FD-3A47E6659924}"/>
              </a:ext>
            </a:extLst>
          </p:cNvPr>
          <p:cNvSpPr/>
          <p:nvPr/>
        </p:nvSpPr>
        <p:spPr>
          <a:xfrm>
            <a:off x="6976277" y="32116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A4231B4-3565-5623-E3D4-DFF863B012DB}"/>
              </a:ext>
            </a:extLst>
          </p:cNvPr>
          <p:cNvCxnSpPr>
            <a:cxnSpLocks/>
            <a:stCxn id="15" idx="6"/>
            <a:endCxn id="5" idx="2"/>
          </p:cNvCxnSpPr>
          <p:nvPr/>
        </p:nvCxnSpPr>
        <p:spPr>
          <a:xfrm>
            <a:off x="7416248" y="3428999"/>
            <a:ext cx="53304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98118023-75A8-13FF-B3AC-006BB2EB8EDC}"/>
              </a:ext>
            </a:extLst>
          </p:cNvPr>
          <p:cNvSpPr/>
          <p:nvPr/>
        </p:nvSpPr>
        <p:spPr>
          <a:xfrm>
            <a:off x="6003264" y="42530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070F677-61C6-9C9B-5F79-303AFF26D89A}"/>
              </a:ext>
            </a:extLst>
          </p:cNvPr>
          <p:cNvCxnSpPr>
            <a:cxnSpLocks/>
            <a:stCxn id="29" idx="5"/>
            <a:endCxn id="15" idx="1"/>
          </p:cNvCxnSpPr>
          <p:nvPr/>
        </p:nvCxnSpPr>
        <p:spPr>
          <a:xfrm>
            <a:off x="6378803" y="2541312"/>
            <a:ext cx="661906" cy="733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20" idx="7"/>
            <a:endCxn id="15" idx="3"/>
          </p:cNvCxnSpPr>
          <p:nvPr/>
        </p:nvCxnSpPr>
        <p:spPr>
          <a:xfrm flipV="1">
            <a:off x="6378803" y="3582710"/>
            <a:ext cx="661906" cy="733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1CD800FD-B353-1171-2988-83C6857DE156}"/>
              </a:ext>
            </a:extLst>
          </p:cNvPr>
          <p:cNvSpPr/>
          <p:nvPr/>
        </p:nvSpPr>
        <p:spPr>
          <a:xfrm>
            <a:off x="6003264" y="2170219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5019342" y="42530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3" name="楕円 92">
            <a:extLst>
              <a:ext uri="{FF2B5EF4-FFF2-40B4-BE49-F238E27FC236}">
                <a16:creationId xmlns:a16="http://schemas.microsoft.com/office/drawing/2014/main" id="{72B03E98-54FC-6EE9-49BB-063EFC599DCE}"/>
              </a:ext>
            </a:extLst>
          </p:cNvPr>
          <p:cNvSpPr/>
          <p:nvPr/>
        </p:nvSpPr>
        <p:spPr>
          <a:xfrm>
            <a:off x="5006811" y="2604982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9BADADBC-278B-8A91-3D80-907EC7D90CD2}"/>
              </a:ext>
            </a:extLst>
          </p:cNvPr>
          <p:cNvSpPr/>
          <p:nvPr/>
        </p:nvSpPr>
        <p:spPr>
          <a:xfrm>
            <a:off x="5006811" y="173545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80CADD4E-8B74-860B-1009-F0EAC77A6B49}"/>
              </a:ext>
            </a:extLst>
          </p:cNvPr>
          <p:cNvCxnSpPr>
            <a:cxnSpLocks/>
            <a:stCxn id="51" idx="6"/>
            <a:endCxn id="20" idx="2"/>
          </p:cNvCxnSpPr>
          <p:nvPr/>
        </p:nvCxnSpPr>
        <p:spPr>
          <a:xfrm>
            <a:off x="5459313" y="4470399"/>
            <a:ext cx="5439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9AA3790-7B5D-1956-75DF-F75EA8F12106}"/>
              </a:ext>
            </a:extLst>
          </p:cNvPr>
          <p:cNvCxnSpPr>
            <a:cxnSpLocks/>
            <a:stCxn id="95" idx="6"/>
            <a:endCxn id="29" idx="1"/>
          </p:cNvCxnSpPr>
          <p:nvPr/>
        </p:nvCxnSpPr>
        <p:spPr>
          <a:xfrm>
            <a:off x="5446782" y="1952838"/>
            <a:ext cx="620914" cy="281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30E1FF7-BBE1-705B-93F3-7F5C8566507B}"/>
              </a:ext>
            </a:extLst>
          </p:cNvPr>
          <p:cNvCxnSpPr>
            <a:cxnSpLocks/>
            <a:stCxn id="93" idx="6"/>
            <a:endCxn id="29" idx="3"/>
          </p:cNvCxnSpPr>
          <p:nvPr/>
        </p:nvCxnSpPr>
        <p:spPr>
          <a:xfrm flipV="1">
            <a:off x="5446782" y="2541312"/>
            <a:ext cx="620914" cy="281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楕円 31">
            <a:extLst>
              <a:ext uri="{FF2B5EF4-FFF2-40B4-BE49-F238E27FC236}">
                <a16:creationId xmlns:a16="http://schemas.microsoft.com/office/drawing/2014/main" id="{9193736D-8B26-CF1B-F24A-825F893CF20A}"/>
              </a:ext>
            </a:extLst>
          </p:cNvPr>
          <p:cNvSpPr/>
          <p:nvPr/>
        </p:nvSpPr>
        <p:spPr>
          <a:xfrm>
            <a:off x="4052385" y="425301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029F04E6-2782-E0D2-F530-D53F6EDD2AF2}"/>
              </a:ext>
            </a:extLst>
          </p:cNvPr>
          <p:cNvSpPr/>
          <p:nvPr/>
        </p:nvSpPr>
        <p:spPr>
          <a:xfrm>
            <a:off x="3088173" y="425301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3A7F184-0B3B-F58E-6578-5B391D542696}"/>
              </a:ext>
            </a:extLst>
          </p:cNvPr>
          <p:cNvCxnSpPr>
            <a:cxnSpLocks/>
            <a:stCxn id="32" idx="6"/>
            <a:endCxn id="51" idx="2"/>
          </p:cNvCxnSpPr>
          <p:nvPr/>
        </p:nvCxnSpPr>
        <p:spPr>
          <a:xfrm>
            <a:off x="4492356" y="4470398"/>
            <a:ext cx="52698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57A6C4D-7444-49CD-F8C3-7E5DBFFB65F3}"/>
              </a:ext>
            </a:extLst>
          </p:cNvPr>
          <p:cNvCxnSpPr>
            <a:cxnSpLocks/>
            <a:stCxn id="34" idx="6"/>
            <a:endCxn id="32" idx="2"/>
          </p:cNvCxnSpPr>
          <p:nvPr/>
        </p:nvCxnSpPr>
        <p:spPr>
          <a:xfrm>
            <a:off x="3528144" y="4470398"/>
            <a:ext cx="5242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306D86B-ECC4-476F-BB69-74DB38FCEDFB}"/>
              </a:ext>
            </a:extLst>
          </p:cNvPr>
          <p:cNvSpPr txBox="1"/>
          <p:nvPr/>
        </p:nvSpPr>
        <p:spPr>
          <a:xfrm>
            <a:off x="1930400" y="766629"/>
            <a:ext cx="833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probability that all labels are outputted along the most likely state transition: -16.000989710812703</a:t>
            </a:r>
            <a:endParaRPr kumimoji="1" lang="ja-JP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BAA5073-444D-A68C-C8CE-C35420923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277" y="3953803"/>
            <a:ext cx="4538975" cy="2267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225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277</Words>
  <Application>Microsoft Office PowerPoint</Application>
  <PresentationFormat>ワイド画面</PresentationFormat>
  <Paragraphs>121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游ゴシック</vt:lpstr>
      <vt:lpstr>游ゴシック Light</vt:lpstr>
      <vt:lpstr>arial</vt:lpstr>
      <vt:lpstr>arial</vt:lpstr>
      <vt:lpstr>Courier New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戸塚 健人</dc:creator>
  <cp:lastModifiedBy>戸塚 健人</cp:lastModifiedBy>
  <cp:revision>55</cp:revision>
  <dcterms:created xsi:type="dcterms:W3CDTF">2022-12-25T09:44:55Z</dcterms:created>
  <dcterms:modified xsi:type="dcterms:W3CDTF">2023-01-21T16:18:03Z</dcterms:modified>
</cp:coreProperties>
</file>