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2455060" y="296445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6309991" y="450975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3947638" y="147872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5435860" y="29617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7144434" y="29617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514350" y="268882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3895640" y="450975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79A5A028-187C-77CD-4546-5DE05F318FF7}"/>
              </a:ext>
            </a:extLst>
          </p:cNvPr>
          <p:cNvCxnSpPr>
            <a:cxnSpLocks/>
            <a:stCxn id="5" idx="5"/>
            <a:endCxn id="5" idx="7"/>
          </p:cNvCxnSpPr>
          <p:nvPr/>
        </p:nvCxnSpPr>
        <p:spPr>
          <a:xfrm rot="5400000" flipH="1">
            <a:off x="6531818" y="4727132"/>
            <a:ext cx="307423" cy="12700"/>
          </a:xfrm>
          <a:prstGeom prst="curvedConnector5">
            <a:avLst>
              <a:gd name="adj1" fmla="val -74360"/>
              <a:gd name="adj2" fmla="val -4549819"/>
              <a:gd name="adj3" fmla="val 1743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D43075-8F92-850B-EB61-9B16ADCA7E41}"/>
              </a:ext>
            </a:extLst>
          </p:cNvPr>
          <p:cNvSpPr txBox="1"/>
          <p:nvPr/>
        </p:nvSpPr>
        <p:spPr>
          <a:xfrm>
            <a:off x="9997270" y="5191911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55CCDAA-547E-8C9C-93EB-AE30C2BC4F1E}"/>
              </a:ext>
            </a:extLst>
          </p:cNvPr>
          <p:cNvCxnSpPr>
            <a:cxnSpLocks/>
          </p:cNvCxnSpPr>
          <p:nvPr/>
        </p:nvCxnSpPr>
        <p:spPr>
          <a:xfrm flipV="1">
            <a:off x="9250298" y="5378965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F6BDFF5-D217-6920-EF5A-FD10BC82A8E5}"/>
              </a:ext>
            </a:extLst>
          </p:cNvPr>
          <p:cNvCxnSpPr>
            <a:cxnSpLocks/>
            <a:stCxn id="51" idx="5"/>
            <a:endCxn id="32" idx="1"/>
          </p:cNvCxnSpPr>
          <p:nvPr/>
        </p:nvCxnSpPr>
        <p:spPr>
          <a:xfrm>
            <a:off x="4323177" y="1849818"/>
            <a:ext cx="1177115" cy="11755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10A5CC5-D649-AAC9-1088-BF2C31C40983}"/>
              </a:ext>
            </a:extLst>
          </p:cNvPr>
          <p:cNvSpPr txBox="1"/>
          <p:nvPr/>
        </p:nvSpPr>
        <p:spPr>
          <a:xfrm>
            <a:off x="4949316" y="475984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0.23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9046CC4-4F5B-F3D6-5761-EBE43BA2F298}"/>
              </a:ext>
            </a:extLst>
          </p:cNvPr>
          <p:cNvSpPr txBox="1"/>
          <p:nvPr/>
        </p:nvSpPr>
        <p:spPr>
          <a:xfrm>
            <a:off x="2675045" y="228975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0.60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66F7066-F9C9-D6FE-3766-4FCEC7BC7718}"/>
              </a:ext>
            </a:extLst>
          </p:cNvPr>
          <p:cNvSpPr txBox="1"/>
          <p:nvPr/>
        </p:nvSpPr>
        <p:spPr>
          <a:xfrm>
            <a:off x="9997270" y="5572369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E082D0-FD1B-6F91-EB00-6A860372A8BA}"/>
              </a:ext>
            </a:extLst>
          </p:cNvPr>
          <p:cNvCxnSpPr>
            <a:cxnSpLocks/>
          </p:cNvCxnSpPr>
          <p:nvPr/>
        </p:nvCxnSpPr>
        <p:spPr>
          <a:xfrm flipV="1">
            <a:off x="9250298" y="5759423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8C0A0AF-FA23-B7C0-95B9-4656ECB5B509}"/>
              </a:ext>
            </a:extLst>
          </p:cNvPr>
          <p:cNvCxnSpPr>
            <a:cxnSpLocks/>
            <a:stCxn id="32" idx="5"/>
            <a:endCxn id="32" idx="7"/>
          </p:cNvCxnSpPr>
          <p:nvPr/>
        </p:nvCxnSpPr>
        <p:spPr>
          <a:xfrm rot="5400000" flipH="1">
            <a:off x="5657687" y="3179097"/>
            <a:ext cx="307423" cy="12700"/>
          </a:xfrm>
          <a:prstGeom prst="curvedConnector5">
            <a:avLst>
              <a:gd name="adj1" fmla="val -74360"/>
              <a:gd name="adj2" fmla="val -4435535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8100378" y="302538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1391256" y="3434481"/>
            <a:ext cx="2070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Fuc</a:t>
            </a:r>
            <a:r>
              <a:rPr lang="en-US" altLang="ja-JP" sz="1600" dirty="0"/>
              <a:t>(a16)</a:t>
            </a:r>
            <a:r>
              <a:rPr kumimoji="1" lang="en-US" altLang="ja-JP" sz="1600" dirty="0"/>
              <a:t> 0.36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(b1-6)</a:t>
            </a:r>
            <a:r>
              <a:rPr kumimoji="1" lang="en-US" altLang="ja-JP" sz="1600" dirty="0"/>
              <a:t> 0.25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(b1-4)</a:t>
            </a:r>
            <a:r>
              <a:rPr kumimoji="1" lang="en-US" altLang="ja-JP" sz="1600" dirty="0"/>
              <a:t> 0.19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5155998" y="3577039"/>
            <a:ext cx="1934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(b1-2)</a:t>
            </a:r>
            <a:r>
              <a:rPr kumimoji="1" lang="en-US" altLang="ja-JP" sz="1600" dirty="0"/>
              <a:t> 0.50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(b1-4)</a:t>
            </a:r>
            <a:r>
              <a:rPr kumimoji="1" lang="en-US" altLang="ja-JP" sz="1600" dirty="0"/>
              <a:t> 0.44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2318256" y="4875753"/>
            <a:ext cx="1761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Gal(b1-4)</a:t>
            </a:r>
            <a:r>
              <a:rPr kumimoji="1" lang="en-US" altLang="ja-JP" sz="1600" dirty="0"/>
              <a:t> </a:t>
            </a:r>
            <a:r>
              <a:rPr lang="en-US" altLang="ja-JP" sz="1600" dirty="0"/>
              <a:t>0.56</a:t>
            </a:r>
          </a:p>
          <a:p>
            <a:r>
              <a:rPr lang="en-US" altLang="ja-JP" sz="1600" dirty="0"/>
              <a:t>Man(b1-4)</a:t>
            </a:r>
            <a:r>
              <a:rPr kumimoji="1" lang="en-US" altLang="ja-JP" sz="1600" dirty="0"/>
              <a:t> 0.30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2153651" y="761490"/>
            <a:ext cx="199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Man(</a:t>
            </a:r>
            <a:r>
              <a:rPr lang="en-US" altLang="ja-JP" sz="1600" dirty="0">
                <a:solidFill>
                  <a:srgbClr val="FF0000"/>
                </a:solidFill>
              </a:rPr>
              <a:t>a1-6) 0.45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Neu5Ac(a2-3) 0.18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Neu5Ac(a2-6) 0.11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7299386" y="2455117"/>
            <a:ext cx="1643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Man(a1-3) 0.87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3832292" y="339747"/>
            <a:ext cx="666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51" idx="0"/>
          </p:cNvCxnSpPr>
          <p:nvPr/>
        </p:nvCxnSpPr>
        <p:spPr>
          <a:xfrm>
            <a:off x="4165445" y="678301"/>
            <a:ext cx="2179" cy="800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4205352" y="920875"/>
            <a:ext cx="3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89A54E6-27B8-8D95-2D3F-4D243898E349}"/>
              </a:ext>
            </a:extLst>
          </p:cNvPr>
          <p:cNvCxnSpPr>
            <a:cxnSpLocks/>
            <a:stCxn id="51" idx="3"/>
            <a:endCxn id="2" idx="7"/>
          </p:cNvCxnSpPr>
          <p:nvPr/>
        </p:nvCxnSpPr>
        <p:spPr>
          <a:xfrm flipH="1">
            <a:off x="2830599" y="1849818"/>
            <a:ext cx="1181471" cy="11783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BB95E2B-1420-F333-5376-D47650C0120E}"/>
              </a:ext>
            </a:extLst>
          </p:cNvPr>
          <p:cNvSpPr txBox="1"/>
          <p:nvPr/>
        </p:nvSpPr>
        <p:spPr>
          <a:xfrm>
            <a:off x="4917104" y="228496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0.37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7C70AD5-B130-CF96-1FA7-C784FA1C6F20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2830599" y="3335547"/>
            <a:ext cx="1129473" cy="1237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37A29D-072F-2101-2C76-6906E6F4D15E}"/>
              </a:ext>
            </a:extLst>
          </p:cNvPr>
          <p:cNvSpPr txBox="1"/>
          <p:nvPr/>
        </p:nvSpPr>
        <p:spPr>
          <a:xfrm>
            <a:off x="3240133" y="370189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4293495-1317-FD8F-5EB9-4EE93506FDBF}"/>
              </a:ext>
            </a:extLst>
          </p:cNvPr>
          <p:cNvCxnSpPr>
            <a:cxnSpLocks/>
            <a:stCxn id="32" idx="3"/>
            <a:endCxn id="6" idx="7"/>
          </p:cNvCxnSpPr>
          <p:nvPr/>
        </p:nvCxnSpPr>
        <p:spPr>
          <a:xfrm flipH="1">
            <a:off x="4271179" y="3332808"/>
            <a:ext cx="1229113" cy="12406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5FCA70C-39E2-FD36-118D-C1109C902546}"/>
              </a:ext>
            </a:extLst>
          </p:cNvPr>
          <p:cNvSpPr txBox="1"/>
          <p:nvPr/>
        </p:nvSpPr>
        <p:spPr>
          <a:xfrm>
            <a:off x="4205034" y="371728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67130ACA-AE9A-A90E-B077-0CE664B2C9DD}"/>
              </a:ext>
            </a:extLst>
          </p:cNvPr>
          <p:cNvCxnSpPr>
            <a:cxnSpLocks/>
            <a:stCxn id="34" idx="2"/>
            <a:endCxn id="32" idx="6"/>
          </p:cNvCxnSpPr>
          <p:nvPr/>
        </p:nvCxnSpPr>
        <p:spPr>
          <a:xfrm flipH="1">
            <a:off x="5875831" y="3179097"/>
            <a:ext cx="12686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DC5350E-E4AD-C277-AB72-E09BAA3C308D}"/>
              </a:ext>
            </a:extLst>
          </p:cNvPr>
          <p:cNvSpPr txBox="1"/>
          <p:nvPr/>
        </p:nvSpPr>
        <p:spPr>
          <a:xfrm>
            <a:off x="6376477" y="285218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7C2C2EEF-802B-82BC-E4C6-F9725F2D4E1E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>
            <a:off x="4335611" y="4727132"/>
            <a:ext cx="19743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973F1DB-70A8-F73F-70C6-AF9402C3AB64}"/>
              </a:ext>
            </a:extLst>
          </p:cNvPr>
          <p:cNvSpPr txBox="1"/>
          <p:nvPr/>
        </p:nvSpPr>
        <p:spPr>
          <a:xfrm>
            <a:off x="7229488" y="438017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0.75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93" name="コネクタ: 曲線 92">
            <a:extLst>
              <a:ext uri="{FF2B5EF4-FFF2-40B4-BE49-F238E27FC236}">
                <a16:creationId xmlns:a16="http://schemas.microsoft.com/office/drawing/2014/main" id="{3D1E7C3D-A005-397E-C8A7-E24E225E5E6C}"/>
              </a:ext>
            </a:extLst>
          </p:cNvPr>
          <p:cNvCxnSpPr>
            <a:cxnSpLocks/>
            <a:stCxn id="34" idx="5"/>
            <a:endCxn id="34" idx="7"/>
          </p:cNvCxnSpPr>
          <p:nvPr/>
        </p:nvCxnSpPr>
        <p:spPr>
          <a:xfrm rot="5400000" flipH="1">
            <a:off x="7366261" y="3179097"/>
            <a:ext cx="307423" cy="12700"/>
          </a:xfrm>
          <a:prstGeom prst="curvedConnector5">
            <a:avLst>
              <a:gd name="adj1" fmla="val -74360"/>
              <a:gd name="adj2" fmla="val -4892677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A76E7A8-4F4F-8F34-F1A2-83014E2A7C1A}"/>
              </a:ext>
            </a:extLst>
          </p:cNvPr>
          <p:cNvSpPr txBox="1"/>
          <p:nvPr/>
        </p:nvSpPr>
        <p:spPr>
          <a:xfrm>
            <a:off x="5870537" y="161291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05" name="コネクタ: 曲線 104">
            <a:extLst>
              <a:ext uri="{FF2B5EF4-FFF2-40B4-BE49-F238E27FC236}">
                <a16:creationId xmlns:a16="http://schemas.microsoft.com/office/drawing/2014/main" id="{DB5E8158-5363-6F83-0FD7-6744883DABAF}"/>
              </a:ext>
            </a:extLst>
          </p:cNvPr>
          <p:cNvCxnSpPr>
            <a:cxnSpLocks/>
            <a:stCxn id="6" idx="5"/>
            <a:endCxn id="6" idx="3"/>
          </p:cNvCxnSpPr>
          <p:nvPr/>
        </p:nvCxnSpPr>
        <p:spPr>
          <a:xfrm rot="5400000">
            <a:off x="4115626" y="4725290"/>
            <a:ext cx="12700" cy="311107"/>
          </a:xfrm>
          <a:prstGeom prst="curvedConnector3">
            <a:avLst>
              <a:gd name="adj1" fmla="val 3787055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FAF769BB-9CC1-1FD5-B1D9-19632FE18896}"/>
              </a:ext>
            </a:extLst>
          </p:cNvPr>
          <p:cNvSpPr txBox="1"/>
          <p:nvPr/>
        </p:nvSpPr>
        <p:spPr>
          <a:xfrm>
            <a:off x="3741599" y="539644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8180EFE2-1587-70DC-1F7D-FF2F1D27B2A1}"/>
              </a:ext>
            </a:extLst>
          </p:cNvPr>
          <p:cNvCxnSpPr>
            <a:cxnSpLocks/>
            <a:stCxn id="2" idx="6"/>
            <a:endCxn id="32" idx="2"/>
          </p:cNvCxnSpPr>
          <p:nvPr/>
        </p:nvCxnSpPr>
        <p:spPr>
          <a:xfrm flipV="1">
            <a:off x="2895031" y="3179097"/>
            <a:ext cx="2540829" cy="2739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5CD1F937-4E24-FD33-D3D2-91506E9FCFE6}"/>
              </a:ext>
            </a:extLst>
          </p:cNvPr>
          <p:cNvSpPr txBox="1"/>
          <p:nvPr/>
        </p:nvSpPr>
        <p:spPr>
          <a:xfrm>
            <a:off x="3793772" y="282357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E9AAF3C4-A6EF-53E0-2726-549DBF621929}"/>
              </a:ext>
            </a:extLst>
          </p:cNvPr>
          <p:cNvSpPr txBox="1"/>
          <p:nvPr/>
        </p:nvSpPr>
        <p:spPr>
          <a:xfrm>
            <a:off x="7090136" y="372218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0.51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39976FCF-DE2D-BDCB-9FF8-91D58F8FA6C0}"/>
              </a:ext>
            </a:extLst>
          </p:cNvPr>
          <p:cNvSpPr txBox="1"/>
          <p:nvPr/>
        </p:nvSpPr>
        <p:spPr>
          <a:xfrm>
            <a:off x="5720734" y="241830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46" name="コネクタ: 曲線 145">
            <a:extLst>
              <a:ext uri="{FF2B5EF4-FFF2-40B4-BE49-F238E27FC236}">
                <a16:creationId xmlns:a16="http://schemas.microsoft.com/office/drawing/2014/main" id="{C9D85D6A-CCF1-A361-446B-AE7EF3D4718F}"/>
              </a:ext>
            </a:extLst>
          </p:cNvPr>
          <p:cNvCxnSpPr>
            <a:cxnSpLocks/>
            <a:stCxn id="51" idx="6"/>
            <a:endCxn id="34" idx="0"/>
          </p:cNvCxnSpPr>
          <p:nvPr/>
        </p:nvCxnSpPr>
        <p:spPr>
          <a:xfrm>
            <a:off x="4387609" y="1696107"/>
            <a:ext cx="2976811" cy="1265608"/>
          </a:xfrm>
          <a:prstGeom prst="curvedConnector2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コネクタ: 曲線 150">
            <a:extLst>
              <a:ext uri="{FF2B5EF4-FFF2-40B4-BE49-F238E27FC236}">
                <a16:creationId xmlns:a16="http://schemas.microsoft.com/office/drawing/2014/main" id="{C25C87FF-36C1-DFA5-A597-E4C9C5141FAB}"/>
              </a:ext>
            </a:extLst>
          </p:cNvPr>
          <p:cNvCxnSpPr>
            <a:cxnSpLocks/>
            <a:stCxn id="5" idx="5"/>
            <a:endCxn id="5" idx="7"/>
          </p:cNvCxnSpPr>
          <p:nvPr/>
        </p:nvCxnSpPr>
        <p:spPr>
          <a:xfrm rot="5400000" flipH="1">
            <a:off x="6531818" y="4727132"/>
            <a:ext cx="307423" cy="12700"/>
          </a:xfrm>
          <a:prstGeom prst="curvedConnector5">
            <a:avLst>
              <a:gd name="adj1" fmla="val -74360"/>
              <a:gd name="adj2" fmla="val -3178394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65676F17-E511-C3F1-CFD2-557F86A26EA0}"/>
              </a:ext>
            </a:extLst>
          </p:cNvPr>
          <p:cNvSpPr txBox="1"/>
          <p:nvPr/>
        </p:nvSpPr>
        <p:spPr>
          <a:xfrm>
            <a:off x="7229488" y="472248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0.26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57" name="コネクタ: 曲線 156">
            <a:extLst>
              <a:ext uri="{FF2B5EF4-FFF2-40B4-BE49-F238E27FC236}">
                <a16:creationId xmlns:a16="http://schemas.microsoft.com/office/drawing/2014/main" id="{329DF695-7C86-623D-761A-73BF728E98E8}"/>
              </a:ext>
            </a:extLst>
          </p:cNvPr>
          <p:cNvCxnSpPr>
            <a:cxnSpLocks/>
            <a:stCxn id="5" idx="3"/>
            <a:endCxn id="51" idx="2"/>
          </p:cNvCxnSpPr>
          <p:nvPr/>
        </p:nvCxnSpPr>
        <p:spPr>
          <a:xfrm rot="5400000" flipH="1">
            <a:off x="3568663" y="2075083"/>
            <a:ext cx="3184736" cy="2426785"/>
          </a:xfrm>
          <a:prstGeom prst="curvedConnector4">
            <a:avLst>
              <a:gd name="adj1" fmla="val -39712"/>
              <a:gd name="adj2" fmla="val 20631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5363F279-40CA-9A16-9735-A2F84CE490F5}"/>
              </a:ext>
            </a:extLst>
          </p:cNvPr>
          <p:cNvSpPr txBox="1"/>
          <p:nvPr/>
        </p:nvSpPr>
        <p:spPr>
          <a:xfrm>
            <a:off x="667126" y="367916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0.23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2B3887EF-5384-62DE-1412-D4A1369DACDA}"/>
              </a:ext>
            </a:extLst>
          </p:cNvPr>
          <p:cNvSpPr txBox="1"/>
          <p:nvPr/>
        </p:nvSpPr>
        <p:spPr>
          <a:xfrm>
            <a:off x="6224858" y="5151641"/>
            <a:ext cx="1934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Man(a1-2) 0.27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(b1-3)</a:t>
            </a:r>
            <a:r>
              <a:rPr kumimoji="1" lang="en-US" altLang="ja-JP" sz="1600" dirty="0"/>
              <a:t> 0.21</a:t>
            </a:r>
            <a:endParaRPr lang="en-US" altLang="ja-JP" sz="1600" dirty="0"/>
          </a:p>
          <a:p>
            <a:r>
              <a:rPr kumimoji="1" lang="en-US" altLang="ja-JP" sz="1600" dirty="0"/>
              <a:t>Man(</a:t>
            </a:r>
            <a:r>
              <a:rPr lang="en-US" altLang="ja-JP" sz="1600" dirty="0"/>
              <a:t>a1-6) 0.19</a:t>
            </a:r>
            <a:endParaRPr kumimoji="1" lang="en-US" altLang="ja-JP" sz="1600" dirty="0"/>
          </a:p>
        </p:txBody>
      </p:sp>
      <p:cxnSp>
        <p:nvCxnSpPr>
          <p:cNvPr id="182" name="コネクタ: 曲線 181">
            <a:extLst>
              <a:ext uri="{FF2B5EF4-FFF2-40B4-BE49-F238E27FC236}">
                <a16:creationId xmlns:a16="http://schemas.microsoft.com/office/drawing/2014/main" id="{CEB06D3C-1B8E-2417-6DEA-5A4355FCA693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6322218" y="3602479"/>
            <a:ext cx="1115031" cy="699513"/>
          </a:xfrm>
          <a:prstGeom prst="curvedConnector3">
            <a:avLst>
              <a:gd name="adj1" fmla="val 3438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22DB8C9C-447A-E6EB-D266-E4FEAE840150}"/>
              </a:ext>
            </a:extLst>
          </p:cNvPr>
          <p:cNvSpPr txBox="1"/>
          <p:nvPr/>
        </p:nvSpPr>
        <p:spPr>
          <a:xfrm>
            <a:off x="8690290" y="5977255"/>
            <a:ext cx="337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確率が</a:t>
            </a:r>
            <a:r>
              <a:rPr kumimoji="1" lang="en-US" altLang="ja-JP" sz="1600" dirty="0"/>
              <a:t>0.3</a:t>
            </a:r>
            <a:r>
              <a:rPr kumimoji="1" lang="ja-JP" altLang="en-US" sz="1600" dirty="0"/>
              <a:t>未満の辺は基本的に省略</a:t>
            </a:r>
            <a:endParaRPr kumimoji="1" lang="en-US" altLang="ja-JP" sz="1600" dirty="0"/>
          </a:p>
          <a:p>
            <a:r>
              <a:rPr lang="ja-JP" altLang="en-US" sz="1600" dirty="0"/>
              <a:t>ラベル</a:t>
            </a:r>
            <a:r>
              <a:rPr kumimoji="1" lang="ja-JP" altLang="en-US" sz="1600" dirty="0"/>
              <a:t>のみ確率が</a:t>
            </a:r>
            <a:r>
              <a:rPr kumimoji="1" lang="en-US" altLang="ja-JP" sz="1600" dirty="0"/>
              <a:t>0.1</a:t>
            </a:r>
            <a:r>
              <a:rPr kumimoji="1" lang="ja-JP" altLang="en-US" sz="1600" dirty="0"/>
              <a:t>以上を出力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DC26B6-3D4B-BBB9-2187-5C8BAF9A9AF0}"/>
              </a:ext>
            </a:extLst>
          </p:cNvPr>
          <p:cNvSpPr txBox="1"/>
          <p:nvPr/>
        </p:nvSpPr>
        <p:spPr>
          <a:xfrm>
            <a:off x="8100378" y="130965"/>
            <a:ext cx="3266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各状態から複数のラベルが出やすくなってしまった。（生物学的にも）上手く構造を取得できなかったし、単糖のみのパターンより尤度も上がらなかった。</a:t>
            </a:r>
            <a:endParaRPr lang="en-US" altLang="ja-JP" dirty="0"/>
          </a:p>
          <a:p>
            <a:r>
              <a:rPr kumimoji="1" lang="en-US" altLang="ja-JP" sz="1800" dirty="0">
                <a:solidFill>
                  <a:srgbClr val="FF0000"/>
                </a:solidFill>
              </a:rPr>
              <a:t>Man(</a:t>
            </a:r>
            <a:r>
              <a:rPr lang="en-US" altLang="ja-JP" sz="1800" dirty="0">
                <a:solidFill>
                  <a:srgbClr val="FF0000"/>
                </a:solidFill>
              </a:rPr>
              <a:t>a1-6)</a:t>
            </a:r>
            <a:r>
              <a:rPr lang="ja-JP" altLang="en-US" sz="1800" dirty="0">
                <a:solidFill>
                  <a:srgbClr val="FF0000"/>
                </a:solidFill>
              </a:rPr>
              <a:t>は通常は内側の単糖（最初には出てこない）。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9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3523014" y="300633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8217524" y="455163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5592" y="152060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6503814" y="300359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8212388" y="300359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4963594" y="455163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79A5A028-187C-77CD-4546-5DE05F318FF7}"/>
              </a:ext>
            </a:extLst>
          </p:cNvPr>
          <p:cNvCxnSpPr>
            <a:cxnSpLocks/>
            <a:stCxn id="5" idx="5"/>
            <a:endCxn id="5" idx="7"/>
          </p:cNvCxnSpPr>
          <p:nvPr/>
        </p:nvCxnSpPr>
        <p:spPr>
          <a:xfrm rot="5400000" flipH="1">
            <a:off x="8439351" y="4769012"/>
            <a:ext cx="307423" cy="12700"/>
          </a:xfrm>
          <a:prstGeom prst="curvedConnector5">
            <a:avLst>
              <a:gd name="adj1" fmla="val -74360"/>
              <a:gd name="adj2" fmla="val -4672827"/>
              <a:gd name="adj3" fmla="val 1743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F6BDFF5-D217-6920-EF5A-FD10BC82A8E5}"/>
              </a:ext>
            </a:extLst>
          </p:cNvPr>
          <p:cNvCxnSpPr>
            <a:cxnSpLocks/>
            <a:stCxn id="51" idx="5"/>
            <a:endCxn id="32" idx="1"/>
          </p:cNvCxnSpPr>
          <p:nvPr/>
        </p:nvCxnSpPr>
        <p:spPr>
          <a:xfrm>
            <a:off x="5391131" y="1891698"/>
            <a:ext cx="1177115" cy="11755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10A5CC5-D649-AAC9-1088-BF2C31C40983}"/>
              </a:ext>
            </a:extLst>
          </p:cNvPr>
          <p:cNvSpPr txBox="1"/>
          <p:nvPr/>
        </p:nvSpPr>
        <p:spPr>
          <a:xfrm>
            <a:off x="6041467" y="427780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0.23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9046CC4-4F5B-F3D6-5761-EBE43BA2F298}"/>
              </a:ext>
            </a:extLst>
          </p:cNvPr>
          <p:cNvSpPr txBox="1"/>
          <p:nvPr/>
        </p:nvSpPr>
        <p:spPr>
          <a:xfrm>
            <a:off x="3742999" y="233163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0.60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8C0A0AF-FA23-B7C0-95B9-4656ECB5B509}"/>
              </a:ext>
            </a:extLst>
          </p:cNvPr>
          <p:cNvCxnSpPr>
            <a:cxnSpLocks/>
            <a:stCxn id="32" idx="5"/>
            <a:endCxn id="32" idx="7"/>
          </p:cNvCxnSpPr>
          <p:nvPr/>
        </p:nvCxnSpPr>
        <p:spPr>
          <a:xfrm rot="5400000" flipH="1">
            <a:off x="6725641" y="3220977"/>
            <a:ext cx="307423" cy="12700"/>
          </a:xfrm>
          <a:prstGeom prst="curvedConnector5">
            <a:avLst>
              <a:gd name="adj1" fmla="val -74360"/>
              <a:gd name="adj2" fmla="val -4435535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9168332" y="306726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2459210" y="3476361"/>
            <a:ext cx="2070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Fuc</a:t>
            </a:r>
            <a:r>
              <a:rPr lang="en-US" altLang="ja-JP" sz="1600"/>
              <a:t>(a1-6</a:t>
            </a:r>
            <a:r>
              <a:rPr lang="en-US" altLang="ja-JP" sz="1600" dirty="0"/>
              <a:t>)</a:t>
            </a:r>
            <a:r>
              <a:rPr kumimoji="1" lang="en-US" altLang="ja-JP" sz="1600" dirty="0"/>
              <a:t> 0.36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(b1-6)</a:t>
            </a:r>
            <a:r>
              <a:rPr kumimoji="1" lang="en-US" altLang="ja-JP" sz="1600" dirty="0"/>
              <a:t> 0.25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(b1-4)</a:t>
            </a:r>
            <a:r>
              <a:rPr kumimoji="1" lang="en-US" altLang="ja-JP" sz="1600" dirty="0"/>
              <a:t> 0.19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6223952" y="3618919"/>
            <a:ext cx="1934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(b1-2)</a:t>
            </a:r>
            <a:r>
              <a:rPr kumimoji="1" lang="en-US" altLang="ja-JP" sz="1600" dirty="0"/>
              <a:t> 0.50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(b1-4)</a:t>
            </a:r>
            <a:r>
              <a:rPr kumimoji="1" lang="en-US" altLang="ja-JP" sz="1600" dirty="0"/>
              <a:t> 0.44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3386210" y="4917633"/>
            <a:ext cx="1761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Gal(b1-4)</a:t>
            </a:r>
            <a:r>
              <a:rPr kumimoji="1" lang="en-US" altLang="ja-JP" sz="1600" dirty="0"/>
              <a:t> </a:t>
            </a:r>
            <a:r>
              <a:rPr lang="en-US" altLang="ja-JP" sz="1600" dirty="0"/>
              <a:t>0.56</a:t>
            </a:r>
          </a:p>
          <a:p>
            <a:r>
              <a:rPr lang="en-US" altLang="ja-JP" sz="1600" dirty="0"/>
              <a:t>Man(b1-4)</a:t>
            </a:r>
            <a:r>
              <a:rPr kumimoji="1" lang="en-US" altLang="ja-JP" sz="1600" dirty="0"/>
              <a:t> 0.30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3221605" y="803370"/>
            <a:ext cx="199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Man(</a:t>
            </a:r>
            <a:r>
              <a:rPr lang="en-US" altLang="ja-JP" sz="1600" dirty="0"/>
              <a:t>a1-6) 0.45</a:t>
            </a:r>
          </a:p>
          <a:p>
            <a:r>
              <a:rPr kumimoji="1" lang="en-US" altLang="ja-JP" sz="1600" dirty="0"/>
              <a:t>Neu5Ac(a2-3) 0.18</a:t>
            </a:r>
          </a:p>
          <a:p>
            <a:r>
              <a:rPr kumimoji="1" lang="en-US" altLang="ja-JP" sz="1600" dirty="0"/>
              <a:t>Neu5Ac(a2-6) 0.11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8367340" y="2496997"/>
            <a:ext cx="1643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Man(a1-3) 0.87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4900246" y="381627"/>
            <a:ext cx="666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51" idx="0"/>
          </p:cNvCxnSpPr>
          <p:nvPr/>
        </p:nvCxnSpPr>
        <p:spPr>
          <a:xfrm>
            <a:off x="5233399" y="720181"/>
            <a:ext cx="2179" cy="800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5273306" y="962755"/>
            <a:ext cx="3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89A54E6-27B8-8D95-2D3F-4D243898E349}"/>
              </a:ext>
            </a:extLst>
          </p:cNvPr>
          <p:cNvCxnSpPr>
            <a:cxnSpLocks/>
            <a:stCxn id="51" idx="3"/>
            <a:endCxn id="2" idx="7"/>
          </p:cNvCxnSpPr>
          <p:nvPr/>
        </p:nvCxnSpPr>
        <p:spPr>
          <a:xfrm flipH="1">
            <a:off x="3898553" y="1891698"/>
            <a:ext cx="1181471" cy="11783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BB95E2B-1420-F333-5376-D47650C0120E}"/>
              </a:ext>
            </a:extLst>
          </p:cNvPr>
          <p:cNvSpPr txBox="1"/>
          <p:nvPr/>
        </p:nvSpPr>
        <p:spPr>
          <a:xfrm>
            <a:off x="5985058" y="232684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0.37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7C70AD5-B130-CF96-1FA7-C784FA1C6F20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3898553" y="3377427"/>
            <a:ext cx="1129473" cy="1237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37A29D-072F-2101-2C76-6906E6F4D15E}"/>
              </a:ext>
            </a:extLst>
          </p:cNvPr>
          <p:cNvSpPr txBox="1"/>
          <p:nvPr/>
        </p:nvSpPr>
        <p:spPr>
          <a:xfrm>
            <a:off x="4308087" y="374377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4293495-1317-FD8F-5EB9-4EE93506FDBF}"/>
              </a:ext>
            </a:extLst>
          </p:cNvPr>
          <p:cNvCxnSpPr>
            <a:cxnSpLocks/>
            <a:stCxn id="32" idx="3"/>
            <a:endCxn id="6" idx="7"/>
          </p:cNvCxnSpPr>
          <p:nvPr/>
        </p:nvCxnSpPr>
        <p:spPr>
          <a:xfrm flipH="1">
            <a:off x="5339133" y="3374688"/>
            <a:ext cx="1229113" cy="12406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5FCA70C-39E2-FD36-118D-C1109C902546}"/>
              </a:ext>
            </a:extLst>
          </p:cNvPr>
          <p:cNvSpPr txBox="1"/>
          <p:nvPr/>
        </p:nvSpPr>
        <p:spPr>
          <a:xfrm>
            <a:off x="5272988" y="375916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67130ACA-AE9A-A90E-B077-0CE664B2C9DD}"/>
              </a:ext>
            </a:extLst>
          </p:cNvPr>
          <p:cNvCxnSpPr>
            <a:cxnSpLocks/>
            <a:stCxn id="34" idx="2"/>
            <a:endCxn id="32" idx="6"/>
          </p:cNvCxnSpPr>
          <p:nvPr/>
        </p:nvCxnSpPr>
        <p:spPr>
          <a:xfrm flipH="1">
            <a:off x="6943785" y="3220977"/>
            <a:ext cx="12686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DC5350E-E4AD-C277-AB72-E09BAA3C308D}"/>
              </a:ext>
            </a:extLst>
          </p:cNvPr>
          <p:cNvSpPr txBox="1"/>
          <p:nvPr/>
        </p:nvSpPr>
        <p:spPr>
          <a:xfrm>
            <a:off x="7444431" y="289406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7C2C2EEF-802B-82BC-E4C6-F9725F2D4E1E}"/>
              </a:ext>
            </a:extLst>
          </p:cNvPr>
          <p:cNvCxnSpPr>
            <a:cxnSpLocks/>
            <a:stCxn id="5" idx="1"/>
            <a:endCxn id="6" idx="7"/>
          </p:cNvCxnSpPr>
          <p:nvPr/>
        </p:nvCxnSpPr>
        <p:spPr>
          <a:xfrm flipH="1">
            <a:off x="5339133" y="4615300"/>
            <a:ext cx="29428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973F1DB-70A8-F73F-70C6-AF9402C3AB64}"/>
              </a:ext>
            </a:extLst>
          </p:cNvPr>
          <p:cNvSpPr txBox="1"/>
          <p:nvPr/>
        </p:nvSpPr>
        <p:spPr>
          <a:xfrm>
            <a:off x="9114120" y="442205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0.75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93" name="コネクタ: 曲線 92">
            <a:extLst>
              <a:ext uri="{FF2B5EF4-FFF2-40B4-BE49-F238E27FC236}">
                <a16:creationId xmlns:a16="http://schemas.microsoft.com/office/drawing/2014/main" id="{3D1E7C3D-A005-397E-C8A7-E24E225E5E6C}"/>
              </a:ext>
            </a:extLst>
          </p:cNvPr>
          <p:cNvCxnSpPr>
            <a:cxnSpLocks/>
            <a:stCxn id="34" idx="5"/>
            <a:endCxn id="34" idx="7"/>
          </p:cNvCxnSpPr>
          <p:nvPr/>
        </p:nvCxnSpPr>
        <p:spPr>
          <a:xfrm rot="5400000" flipH="1">
            <a:off x="8434215" y="3220977"/>
            <a:ext cx="307423" cy="12700"/>
          </a:xfrm>
          <a:prstGeom prst="curvedConnector5">
            <a:avLst>
              <a:gd name="adj1" fmla="val -74360"/>
              <a:gd name="adj2" fmla="val -4892677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A76E7A8-4F4F-8F34-F1A2-83014E2A7C1A}"/>
              </a:ext>
            </a:extLst>
          </p:cNvPr>
          <p:cNvSpPr txBox="1"/>
          <p:nvPr/>
        </p:nvSpPr>
        <p:spPr>
          <a:xfrm>
            <a:off x="6938491" y="165479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05" name="コネクタ: 曲線 104">
            <a:extLst>
              <a:ext uri="{FF2B5EF4-FFF2-40B4-BE49-F238E27FC236}">
                <a16:creationId xmlns:a16="http://schemas.microsoft.com/office/drawing/2014/main" id="{DB5E8158-5363-6F83-0FD7-6744883DABAF}"/>
              </a:ext>
            </a:extLst>
          </p:cNvPr>
          <p:cNvCxnSpPr>
            <a:cxnSpLocks/>
            <a:stCxn id="6" idx="5"/>
            <a:endCxn id="6" idx="3"/>
          </p:cNvCxnSpPr>
          <p:nvPr/>
        </p:nvCxnSpPr>
        <p:spPr>
          <a:xfrm rot="5400000">
            <a:off x="5183580" y="4767170"/>
            <a:ext cx="12700" cy="311107"/>
          </a:xfrm>
          <a:prstGeom prst="curvedConnector3">
            <a:avLst>
              <a:gd name="adj1" fmla="val 3787055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FAF769BB-9CC1-1FD5-B1D9-19632FE18896}"/>
              </a:ext>
            </a:extLst>
          </p:cNvPr>
          <p:cNvSpPr txBox="1"/>
          <p:nvPr/>
        </p:nvSpPr>
        <p:spPr>
          <a:xfrm>
            <a:off x="4809553" y="543832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8180EFE2-1587-70DC-1F7D-FF2F1D27B2A1}"/>
              </a:ext>
            </a:extLst>
          </p:cNvPr>
          <p:cNvCxnSpPr>
            <a:cxnSpLocks/>
            <a:stCxn id="2" idx="6"/>
            <a:endCxn id="32" idx="2"/>
          </p:cNvCxnSpPr>
          <p:nvPr/>
        </p:nvCxnSpPr>
        <p:spPr>
          <a:xfrm flipV="1">
            <a:off x="3962985" y="3220977"/>
            <a:ext cx="2540829" cy="2739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5CD1F937-4E24-FD33-D3D2-91506E9FCFE6}"/>
              </a:ext>
            </a:extLst>
          </p:cNvPr>
          <p:cNvSpPr txBox="1"/>
          <p:nvPr/>
        </p:nvSpPr>
        <p:spPr>
          <a:xfrm>
            <a:off x="5509521" y="287403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E9AAF3C4-A6EF-53E0-2726-549DBF621929}"/>
              </a:ext>
            </a:extLst>
          </p:cNvPr>
          <p:cNvSpPr txBox="1"/>
          <p:nvPr/>
        </p:nvSpPr>
        <p:spPr>
          <a:xfrm>
            <a:off x="7535658" y="417626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0.51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39976FCF-DE2D-BDCB-9FF8-91D58F8FA6C0}"/>
              </a:ext>
            </a:extLst>
          </p:cNvPr>
          <p:cNvSpPr txBox="1"/>
          <p:nvPr/>
        </p:nvSpPr>
        <p:spPr>
          <a:xfrm>
            <a:off x="6788688" y="246018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46" name="コネクタ: 曲線 145">
            <a:extLst>
              <a:ext uri="{FF2B5EF4-FFF2-40B4-BE49-F238E27FC236}">
                <a16:creationId xmlns:a16="http://schemas.microsoft.com/office/drawing/2014/main" id="{C9D85D6A-CCF1-A361-446B-AE7EF3D4718F}"/>
              </a:ext>
            </a:extLst>
          </p:cNvPr>
          <p:cNvCxnSpPr>
            <a:cxnSpLocks/>
            <a:stCxn id="51" idx="6"/>
            <a:endCxn id="34" idx="0"/>
          </p:cNvCxnSpPr>
          <p:nvPr/>
        </p:nvCxnSpPr>
        <p:spPr>
          <a:xfrm>
            <a:off x="5455563" y="1737987"/>
            <a:ext cx="2976811" cy="1265608"/>
          </a:xfrm>
          <a:prstGeom prst="curvedConnector2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コネクタ: 曲線 150">
            <a:extLst>
              <a:ext uri="{FF2B5EF4-FFF2-40B4-BE49-F238E27FC236}">
                <a16:creationId xmlns:a16="http://schemas.microsoft.com/office/drawing/2014/main" id="{C25C87FF-36C1-DFA5-A597-E4C9C5141FAB}"/>
              </a:ext>
            </a:extLst>
          </p:cNvPr>
          <p:cNvCxnSpPr>
            <a:cxnSpLocks/>
            <a:stCxn id="5" idx="5"/>
            <a:endCxn id="5" idx="7"/>
          </p:cNvCxnSpPr>
          <p:nvPr/>
        </p:nvCxnSpPr>
        <p:spPr>
          <a:xfrm rot="5400000" flipH="1">
            <a:off x="8439351" y="4769012"/>
            <a:ext cx="307423" cy="12700"/>
          </a:xfrm>
          <a:prstGeom prst="curvedConnector5">
            <a:avLst>
              <a:gd name="adj1" fmla="val -33490"/>
              <a:gd name="adj2" fmla="val -3738504"/>
              <a:gd name="adj3" fmla="val 14484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65676F17-E511-C3F1-CFD2-557F86A26EA0}"/>
              </a:ext>
            </a:extLst>
          </p:cNvPr>
          <p:cNvSpPr txBox="1"/>
          <p:nvPr/>
        </p:nvSpPr>
        <p:spPr>
          <a:xfrm>
            <a:off x="9114120" y="476436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0.26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2B3887EF-5384-62DE-1412-D4A1369DACDA}"/>
              </a:ext>
            </a:extLst>
          </p:cNvPr>
          <p:cNvSpPr txBox="1"/>
          <p:nvPr/>
        </p:nvSpPr>
        <p:spPr>
          <a:xfrm>
            <a:off x="8109490" y="5193521"/>
            <a:ext cx="1934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Man(a1-2) 0.27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(b1-3)</a:t>
            </a:r>
            <a:r>
              <a:rPr kumimoji="1" lang="en-US" altLang="ja-JP" sz="1600" dirty="0"/>
              <a:t> 0.21</a:t>
            </a:r>
            <a:endParaRPr lang="en-US" altLang="ja-JP" sz="1600" dirty="0"/>
          </a:p>
          <a:p>
            <a:r>
              <a:rPr kumimoji="1" lang="en-US" altLang="ja-JP" sz="1600" dirty="0"/>
              <a:t>Man(</a:t>
            </a:r>
            <a:r>
              <a:rPr lang="en-US" altLang="ja-JP" sz="1600" dirty="0"/>
              <a:t>a1-6) 0.19</a:t>
            </a:r>
            <a:endParaRPr kumimoji="1" lang="en-US" altLang="ja-JP" sz="16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19CB546-5AC3-C33D-8AFD-2D728E420EAA}"/>
              </a:ext>
            </a:extLst>
          </p:cNvPr>
          <p:cNvCxnSpPr>
            <a:cxnSpLocks/>
            <a:stCxn id="6" idx="5"/>
            <a:endCxn id="5" idx="3"/>
          </p:cNvCxnSpPr>
          <p:nvPr/>
        </p:nvCxnSpPr>
        <p:spPr>
          <a:xfrm>
            <a:off x="5339133" y="4922723"/>
            <a:ext cx="29428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880E6D5-097B-4186-554F-61D677DD9609}"/>
              </a:ext>
            </a:extLst>
          </p:cNvPr>
          <p:cNvSpPr txBox="1"/>
          <p:nvPr/>
        </p:nvSpPr>
        <p:spPr>
          <a:xfrm>
            <a:off x="6039080" y="493988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0.13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AE0C7C9-646D-2ABA-0A37-98DFE54B37E7}"/>
              </a:ext>
            </a:extLst>
          </p:cNvPr>
          <p:cNvCxnSpPr>
            <a:cxnSpLocks/>
            <a:stCxn id="6" idx="0"/>
            <a:endCxn id="51" idx="4"/>
          </p:cNvCxnSpPr>
          <p:nvPr/>
        </p:nvCxnSpPr>
        <p:spPr>
          <a:xfrm flipV="1">
            <a:off x="5183580" y="1955368"/>
            <a:ext cx="51998" cy="25962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44F6B79-E4AF-9D8B-A65F-59D9A64D14CE}"/>
              </a:ext>
            </a:extLst>
          </p:cNvPr>
          <p:cNvSpPr txBox="1"/>
          <p:nvPr/>
        </p:nvSpPr>
        <p:spPr>
          <a:xfrm>
            <a:off x="4530601" y="259130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0.86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E8C5BAD-5AAD-B5E5-18CB-3B6E3068FA1F}"/>
              </a:ext>
            </a:extLst>
          </p:cNvPr>
          <p:cNvCxnSpPr>
            <a:cxnSpLocks/>
            <a:stCxn id="5" idx="1"/>
            <a:endCxn id="34" idx="3"/>
          </p:cNvCxnSpPr>
          <p:nvPr/>
        </p:nvCxnSpPr>
        <p:spPr>
          <a:xfrm flipH="1" flipV="1">
            <a:off x="8276820" y="3374688"/>
            <a:ext cx="5136" cy="1240612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385A5BD-AB90-A23C-6E47-1EE46550B27C}"/>
              </a:ext>
            </a:extLst>
          </p:cNvPr>
          <p:cNvCxnSpPr>
            <a:cxnSpLocks/>
            <a:stCxn id="34" idx="4"/>
            <a:endCxn id="5" idx="0"/>
          </p:cNvCxnSpPr>
          <p:nvPr/>
        </p:nvCxnSpPr>
        <p:spPr>
          <a:xfrm>
            <a:off x="8432374" y="3438358"/>
            <a:ext cx="5136" cy="11132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EF5973E-E53F-EE45-2B39-35B4AF7C2EAC}"/>
              </a:ext>
            </a:extLst>
          </p:cNvPr>
          <p:cNvSpPr txBox="1"/>
          <p:nvPr/>
        </p:nvSpPr>
        <p:spPr>
          <a:xfrm>
            <a:off x="8388617" y="375916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0.10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7473DBB-718B-AFE9-53DC-1E67C3BFF32C}"/>
              </a:ext>
            </a:extLst>
          </p:cNvPr>
          <p:cNvSpPr txBox="1"/>
          <p:nvPr/>
        </p:nvSpPr>
        <p:spPr>
          <a:xfrm>
            <a:off x="8652359" y="892354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4D14E89-8C41-5D0D-7E87-B88B33FD475F}"/>
              </a:ext>
            </a:extLst>
          </p:cNvPr>
          <p:cNvCxnSpPr>
            <a:cxnSpLocks/>
          </p:cNvCxnSpPr>
          <p:nvPr/>
        </p:nvCxnSpPr>
        <p:spPr>
          <a:xfrm flipV="1">
            <a:off x="7905387" y="1079408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B62E6B-BD31-AD41-524C-9A18321A4F65}"/>
              </a:ext>
            </a:extLst>
          </p:cNvPr>
          <p:cNvSpPr txBox="1"/>
          <p:nvPr/>
        </p:nvSpPr>
        <p:spPr>
          <a:xfrm>
            <a:off x="8652359" y="1272812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B4CE4DB-BFA9-0F45-3493-58507BCEE0A5}"/>
              </a:ext>
            </a:extLst>
          </p:cNvPr>
          <p:cNvCxnSpPr>
            <a:cxnSpLocks/>
          </p:cNvCxnSpPr>
          <p:nvPr/>
        </p:nvCxnSpPr>
        <p:spPr>
          <a:xfrm flipV="1">
            <a:off x="7905387" y="1459866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45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6003265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19" idx="5"/>
            <a:endCxn id="15" idx="1"/>
          </p:cNvCxnSpPr>
          <p:nvPr/>
        </p:nvCxnSpPr>
        <p:spPr>
          <a:xfrm>
            <a:off x="6378804" y="2541314"/>
            <a:ext cx="661905" cy="73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5003576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5019342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5459313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5443547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35416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8" idx="6"/>
            <a:endCxn id="33" idx="2"/>
          </p:cNvCxnSpPr>
          <p:nvPr/>
        </p:nvCxnSpPr>
        <p:spPr>
          <a:xfrm>
            <a:off x="4462860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78219453-3070-8E5F-6244-96693EC9F5A2}"/>
              </a:ext>
            </a:extLst>
          </p:cNvPr>
          <p:cNvSpPr/>
          <p:nvPr/>
        </p:nvSpPr>
        <p:spPr>
          <a:xfrm>
            <a:off x="4022889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90" idx="6"/>
            <a:endCxn id="68" idx="2"/>
          </p:cNvCxnSpPr>
          <p:nvPr/>
        </p:nvCxnSpPr>
        <p:spPr>
          <a:xfrm>
            <a:off x="3466407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2185B69C-2469-826A-A26E-3F85300008CD}"/>
              </a:ext>
            </a:extLst>
          </p:cNvPr>
          <p:cNvSpPr/>
          <p:nvPr/>
        </p:nvSpPr>
        <p:spPr>
          <a:xfrm>
            <a:off x="3026436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4462860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4022889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95" idx="6"/>
            <a:endCxn id="93" idx="2"/>
          </p:cNvCxnSpPr>
          <p:nvPr/>
        </p:nvCxnSpPr>
        <p:spPr>
          <a:xfrm>
            <a:off x="3467843" y="2822366"/>
            <a:ext cx="555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3027872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2"/>
          </p:cNvCxnSpPr>
          <p:nvPr/>
        </p:nvCxnSpPr>
        <p:spPr>
          <a:xfrm>
            <a:off x="4478935" y="4470397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38964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104" idx="6"/>
            <a:endCxn id="102" idx="2"/>
          </p:cNvCxnSpPr>
          <p:nvPr/>
        </p:nvCxnSpPr>
        <p:spPr>
          <a:xfrm>
            <a:off x="3482482" y="4470397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楕円 103">
            <a:extLst>
              <a:ext uri="{FF2B5EF4-FFF2-40B4-BE49-F238E27FC236}">
                <a16:creationId xmlns:a16="http://schemas.microsoft.com/office/drawing/2014/main" id="{7CC5E67B-17EA-0E0D-DC4D-17F23BA87DB7}"/>
              </a:ext>
            </a:extLst>
          </p:cNvPr>
          <p:cNvSpPr/>
          <p:nvPr/>
        </p:nvSpPr>
        <p:spPr>
          <a:xfrm>
            <a:off x="3042511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" idx="6"/>
            <a:endCxn id="90" idx="2"/>
          </p:cNvCxnSpPr>
          <p:nvPr/>
        </p:nvCxnSpPr>
        <p:spPr>
          <a:xfrm>
            <a:off x="2469954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7D87AF6-6053-0E5E-41FC-835957BA1897}"/>
              </a:ext>
            </a:extLst>
          </p:cNvPr>
          <p:cNvSpPr/>
          <p:nvPr/>
        </p:nvSpPr>
        <p:spPr>
          <a:xfrm>
            <a:off x="2029983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75387" y="4470397"/>
            <a:ext cx="52787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-36.26962001854112 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86695FB-30C3-451F-CEC6-95F14E2E4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12" y="4253013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454EF9-865C-1808-F661-6800040B47D0}"/>
              </a:ext>
            </a:extLst>
          </p:cNvPr>
          <p:cNvSpPr txBox="1"/>
          <p:nvPr/>
        </p:nvSpPr>
        <p:spPr>
          <a:xfrm>
            <a:off x="8874825" y="5906705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5030810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4031121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4046887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4486858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4471092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1" y="381393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51" idx="6"/>
            <a:endCxn id="20" idx="1"/>
          </p:cNvCxnSpPr>
          <p:nvPr/>
        </p:nvCxnSpPr>
        <p:spPr>
          <a:xfrm>
            <a:off x="5459312" y="4031314"/>
            <a:ext cx="608384" cy="285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D938521D-3639-6EB9-E006-753A8CB5F96A}"/>
              </a:ext>
            </a:extLst>
          </p:cNvPr>
          <p:cNvSpPr/>
          <p:nvPr/>
        </p:nvSpPr>
        <p:spPr>
          <a:xfrm>
            <a:off x="5019341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55" idx="7"/>
            <a:endCxn id="20" idx="3"/>
          </p:cNvCxnSpPr>
          <p:nvPr/>
        </p:nvCxnSpPr>
        <p:spPr>
          <a:xfrm flipV="1">
            <a:off x="5394880" y="4624110"/>
            <a:ext cx="672816" cy="679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3490405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3050434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1"/>
          </p:cNvCxnSpPr>
          <p:nvPr/>
        </p:nvCxnSpPr>
        <p:spPr>
          <a:xfrm>
            <a:off x="4462860" y="3582710"/>
            <a:ext cx="620913" cy="294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22889" y="336532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107" idx="6"/>
            <a:endCxn id="55" idx="2"/>
          </p:cNvCxnSpPr>
          <p:nvPr/>
        </p:nvCxnSpPr>
        <p:spPr>
          <a:xfrm>
            <a:off x="4462860" y="5457642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106">
            <a:extLst>
              <a:ext uri="{FF2B5EF4-FFF2-40B4-BE49-F238E27FC236}">
                <a16:creationId xmlns:a16="http://schemas.microsoft.com/office/drawing/2014/main" id="{1B01FC15-43E9-4D50-F58F-D1385C9536BC}"/>
              </a:ext>
            </a:extLst>
          </p:cNvPr>
          <p:cNvSpPr/>
          <p:nvPr/>
        </p:nvSpPr>
        <p:spPr>
          <a:xfrm>
            <a:off x="4022889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9" idx="6"/>
            <a:endCxn id="107" idx="2"/>
          </p:cNvCxnSpPr>
          <p:nvPr/>
        </p:nvCxnSpPr>
        <p:spPr>
          <a:xfrm>
            <a:off x="3466407" y="5457642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楕円 108">
            <a:extLst>
              <a:ext uri="{FF2B5EF4-FFF2-40B4-BE49-F238E27FC236}">
                <a16:creationId xmlns:a16="http://schemas.microsoft.com/office/drawing/2014/main" id="{76DCF6B6-498A-0EDA-A42B-FE2C7DB5FEF4}"/>
              </a:ext>
            </a:extLst>
          </p:cNvPr>
          <p:cNvSpPr/>
          <p:nvPr/>
        </p:nvSpPr>
        <p:spPr>
          <a:xfrm>
            <a:off x="3026436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17" idx="6"/>
            <a:endCxn id="51" idx="3"/>
          </p:cNvCxnSpPr>
          <p:nvPr/>
        </p:nvCxnSpPr>
        <p:spPr>
          <a:xfrm flipV="1">
            <a:off x="4462860" y="4185025"/>
            <a:ext cx="620913" cy="405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9F51C1E-D859-4F90-7E63-18D694C0E384}"/>
              </a:ext>
            </a:extLst>
          </p:cNvPr>
          <p:cNvSpPr/>
          <p:nvPr/>
        </p:nvSpPr>
        <p:spPr>
          <a:xfrm>
            <a:off x="4022889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>
            <a:off x="3466407" y="4590955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0137FB62-D758-F02E-9CC3-E9A1C75BE184}"/>
              </a:ext>
            </a:extLst>
          </p:cNvPr>
          <p:cNvSpPr/>
          <p:nvPr/>
        </p:nvSpPr>
        <p:spPr>
          <a:xfrm>
            <a:off x="3026436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6143F4-03E5-AC47-F4E9-05024AF885CE}"/>
              </a:ext>
            </a:extLst>
          </p:cNvPr>
          <p:cNvSpPr/>
          <p:nvPr/>
        </p:nvSpPr>
        <p:spPr>
          <a:xfrm>
            <a:off x="6003264" y="217022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6378803" y="2541313"/>
            <a:ext cx="661906" cy="733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5470781" y="2387602"/>
            <a:ext cx="53248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9FAD52-A974-AA51-89BB-898D043520A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-39.36363635045931</a:t>
            </a:r>
            <a:endParaRPr kumimoji="1" lang="ja-JP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29EED-296E-81E2-18A8-CE6648C57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259" y="3784476"/>
            <a:ext cx="4050416" cy="303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29" idx="5"/>
            <a:endCxn id="15" idx="1"/>
          </p:cNvCxnSpPr>
          <p:nvPr/>
        </p:nvCxnSpPr>
        <p:spPr>
          <a:xfrm>
            <a:off x="6378803" y="2541312"/>
            <a:ext cx="661906" cy="733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6003264" y="217021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2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5006811" y="260498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5006811" y="173545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0CADD4E-8B74-860B-1009-F0EAC77A6B49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59313" y="4470399"/>
            <a:ext cx="543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9AA3790-7B5D-1956-75DF-F75EA8F12106}"/>
              </a:ext>
            </a:extLst>
          </p:cNvPr>
          <p:cNvCxnSpPr>
            <a:cxnSpLocks/>
            <a:stCxn id="95" idx="6"/>
            <a:endCxn id="29" idx="1"/>
          </p:cNvCxnSpPr>
          <p:nvPr/>
        </p:nvCxnSpPr>
        <p:spPr>
          <a:xfrm>
            <a:off x="5446782" y="1952838"/>
            <a:ext cx="620914" cy="28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0E1FF7-BBE1-705B-93F3-7F5C8566507B}"/>
              </a:ext>
            </a:extLst>
          </p:cNvPr>
          <p:cNvCxnSpPr>
            <a:cxnSpLocks/>
            <a:stCxn id="93" idx="6"/>
            <a:endCxn id="29" idx="3"/>
          </p:cNvCxnSpPr>
          <p:nvPr/>
        </p:nvCxnSpPr>
        <p:spPr>
          <a:xfrm flipV="1">
            <a:off x="5446782" y="2541312"/>
            <a:ext cx="620914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052385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088173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3A7F184-0B3B-F58E-6578-5B391D542696}"/>
              </a:ext>
            </a:extLst>
          </p:cNvPr>
          <p:cNvCxnSpPr>
            <a:cxnSpLocks/>
            <a:stCxn id="32" idx="6"/>
            <a:endCxn id="51" idx="2"/>
          </p:cNvCxnSpPr>
          <p:nvPr/>
        </p:nvCxnSpPr>
        <p:spPr>
          <a:xfrm>
            <a:off x="4492356" y="4470398"/>
            <a:ext cx="52698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7A6C4D-7444-49CD-F8C3-7E5DBFFB65F3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3528144" y="4470398"/>
            <a:ext cx="524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-21.434202826686633</a:t>
            </a:r>
            <a:endParaRPr kumimoji="1" lang="ja-JP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8A04671-CEC8-9131-ACDD-CA248AFF5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277" y="3953803"/>
            <a:ext cx="4538975" cy="22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361</Words>
  <Application>Microsoft Office PowerPoint</Application>
  <PresentationFormat>ワイド画面</PresentationFormat>
  <Paragraphs>130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51</cp:revision>
  <dcterms:created xsi:type="dcterms:W3CDTF">2022-12-25T09:44:55Z</dcterms:created>
  <dcterms:modified xsi:type="dcterms:W3CDTF">2023-01-21T16:34:05Z</dcterms:modified>
</cp:coreProperties>
</file>