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47320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6434801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732006" y="497452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179924" y="497452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179924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3090644" y="519191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6" idx="0"/>
            <a:endCxn id="2" idx="3"/>
          </p:cNvCxnSpPr>
          <p:nvPr/>
        </p:nvCxnSpPr>
        <p:spPr>
          <a:xfrm flipV="1">
            <a:off x="3399910" y="1846206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5107545" y="3422141"/>
            <a:ext cx="1391688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3619895" y="5191911"/>
            <a:ext cx="11121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1984181" y="488174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861078" y="22477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5380743" y="307530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3817791" y="516730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4089712" y="41992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3090644" y="358775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1984625" y="33928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7421361" y="35581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5186574" y="5038023"/>
            <a:ext cx="111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1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2334464" y="2846268"/>
            <a:ext cx="1120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0.93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299188" y="1499641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0.96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6499233" y="3983774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0.56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0.14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4623820" y="2625458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2680787" y="5631189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0.96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7421361" y="324604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7777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4259871" y="22389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34" idx="1"/>
            <a:endCxn id="6" idx="3"/>
          </p:cNvCxnSpPr>
          <p:nvPr/>
        </p:nvCxnSpPr>
        <p:spPr>
          <a:xfrm flipV="1">
            <a:off x="3244356" y="3741461"/>
            <a:ext cx="0" cy="1296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2484972" y="41890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A094ECB0-DC0F-01F6-6411-A2EB4B33D81B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4778386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20F8B77-7778-5F0E-1BAC-6874CB037A8E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V="1">
            <a:off x="4796438" y="372956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6656628" y="3581397"/>
            <a:ext cx="307423" cy="12700"/>
          </a:xfrm>
          <a:prstGeom prst="curvedConnector5">
            <a:avLst>
              <a:gd name="adj1" fmla="val -74360"/>
              <a:gd name="adj2" fmla="val -3406961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5107545" y="3729564"/>
            <a:ext cx="1391688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5376682" y="379147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42EAA3F-2139-9464-47A2-632B8C901257}"/>
              </a:ext>
            </a:extLst>
          </p:cNvPr>
          <p:cNvCxnSpPr>
            <a:cxnSpLocks/>
            <a:stCxn id="34" idx="7"/>
            <a:endCxn id="6" idx="5"/>
          </p:cNvCxnSpPr>
          <p:nvPr/>
        </p:nvCxnSpPr>
        <p:spPr>
          <a:xfrm flipV="1">
            <a:off x="3555463" y="3741461"/>
            <a:ext cx="0" cy="129673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8172E6-09B7-B71F-DB55-17622CE95577}"/>
              </a:ext>
            </a:extLst>
          </p:cNvPr>
          <p:cNvSpPr txBox="1"/>
          <p:nvPr/>
        </p:nvSpPr>
        <p:spPr>
          <a:xfrm>
            <a:off x="3469225" y="419921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8" name="コネクタ: 曲線 67">
            <a:extLst>
              <a:ext uri="{FF2B5EF4-FFF2-40B4-BE49-F238E27FC236}">
                <a16:creationId xmlns:a16="http://schemas.microsoft.com/office/drawing/2014/main" id="{585B3F31-68FE-C6CC-502A-14B0D4DF4138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3090644" y="5191911"/>
            <a:ext cx="307423" cy="12700"/>
          </a:xfrm>
          <a:prstGeom prst="curvedConnector5">
            <a:avLst>
              <a:gd name="adj1" fmla="val -74360"/>
              <a:gd name="adj2" fmla="val 3271268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4C065ED-11F8-F0AE-DE2E-7A9D7C4E3057}"/>
              </a:ext>
            </a:extLst>
          </p:cNvPr>
          <p:cNvSpPr txBox="1"/>
          <p:nvPr/>
        </p:nvSpPr>
        <p:spPr>
          <a:xfrm>
            <a:off x="1984181" y="517697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3864934" y="1692495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4633773" y="15059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7355B2-6921-FCB9-7CA2-A57EDB897E2E}"/>
              </a:ext>
            </a:extLst>
          </p:cNvPr>
          <p:cNvCxnSpPr>
            <a:cxnSpLocks/>
            <a:stCxn id="5" idx="5"/>
            <a:endCxn id="32" idx="7"/>
          </p:cNvCxnSpPr>
          <p:nvPr/>
        </p:nvCxnSpPr>
        <p:spPr>
          <a:xfrm>
            <a:off x="5107545" y="372956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AAE43CE-8368-F11C-7D3D-D04B7C8C972C}"/>
              </a:ext>
            </a:extLst>
          </p:cNvPr>
          <p:cNvSpPr txBox="1"/>
          <p:nvPr/>
        </p:nvSpPr>
        <p:spPr>
          <a:xfrm>
            <a:off x="5126804" y="418908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766909" y="174035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855808" y="362371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7558603" y="362925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855808" y="523976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4303726" y="523976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4303726" y="363560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79A5A028-187C-77CD-4546-5DE05F318FF7}"/>
              </a:ext>
            </a:extLst>
          </p:cNvPr>
          <p:cNvCxnSpPr>
            <a:stCxn id="34" idx="3"/>
            <a:endCxn id="34" idx="1"/>
          </p:cNvCxnSpPr>
          <p:nvPr/>
        </p:nvCxnSpPr>
        <p:spPr>
          <a:xfrm rot="5400000" flipH="1">
            <a:off x="4214446" y="5457151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6" idx="0"/>
            <a:endCxn id="2" idx="3"/>
          </p:cNvCxnSpPr>
          <p:nvPr/>
        </p:nvCxnSpPr>
        <p:spPr>
          <a:xfrm flipV="1">
            <a:off x="4523712" y="2111446"/>
            <a:ext cx="307629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6231347" y="3687381"/>
            <a:ext cx="1391688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2" idx="2"/>
            <a:endCxn id="34" idx="6"/>
          </p:cNvCxnSpPr>
          <p:nvPr/>
        </p:nvCxnSpPr>
        <p:spPr>
          <a:xfrm flipH="1">
            <a:off x="4743697" y="5457151"/>
            <a:ext cx="11121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0A5CC5-D649-AAC9-1088-BF2C31C40983}"/>
              </a:ext>
            </a:extLst>
          </p:cNvPr>
          <p:cNvSpPr txBox="1"/>
          <p:nvPr/>
        </p:nvSpPr>
        <p:spPr>
          <a:xfrm>
            <a:off x="3107983" y="514698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3984880" y="251299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6504545" y="33405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4941593" y="54325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5213514" y="44644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F85EC4E1-2394-0FC2-6F5E-0E8B99F67B2C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4214446" y="3852990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3108427" y="365808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545163" y="38234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6310376" y="5303263"/>
            <a:ext cx="111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</a:t>
            </a:r>
            <a:r>
              <a:rPr lang="en-US" altLang="ja-JP" sz="1600" dirty="0"/>
              <a:t>1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3458266" y="3111508"/>
            <a:ext cx="1120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0.93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3422990" y="1764881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0.96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7623035" y="4249014"/>
            <a:ext cx="13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Neu5Ac 0.56</a:t>
            </a:r>
          </a:p>
          <a:p>
            <a:r>
              <a:rPr kumimoji="1" lang="en-US" altLang="ja-JP" sz="1600" dirty="0"/>
              <a:t>Neu5Gc</a:t>
            </a:r>
            <a:r>
              <a:rPr lang="en-US" altLang="ja-JP" sz="1600" dirty="0"/>
              <a:t> 0.14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747622" y="2890698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804589" y="5896429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0.96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648772" y="79149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4981925" y="113004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981925" y="126592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72D0BF-A2D9-97BE-6AD9-F37275D140D1}"/>
              </a:ext>
            </a:extLst>
          </p:cNvPr>
          <p:cNvSpPr txBox="1"/>
          <p:nvPr/>
        </p:nvSpPr>
        <p:spPr>
          <a:xfrm>
            <a:off x="8545163" y="351128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142448" y="2111446"/>
            <a:ext cx="7777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5383673" y="250419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34" idx="1"/>
            <a:endCxn id="6" idx="3"/>
          </p:cNvCxnSpPr>
          <p:nvPr/>
        </p:nvCxnSpPr>
        <p:spPr>
          <a:xfrm flipV="1">
            <a:off x="4368158" y="4006701"/>
            <a:ext cx="0" cy="1296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3608774" y="44543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0.70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コネクタ: 曲線 21">
            <a:extLst>
              <a:ext uri="{FF2B5EF4-FFF2-40B4-BE49-F238E27FC236}">
                <a16:creationId xmlns:a16="http://schemas.microsoft.com/office/drawing/2014/main" id="{A094ECB0-DC0F-01F6-6411-A2EB4B33D81B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780430" y="3846637"/>
            <a:ext cx="307423" cy="12700"/>
          </a:xfrm>
          <a:prstGeom prst="curvedConnector5">
            <a:avLst>
              <a:gd name="adj1" fmla="val -74360"/>
              <a:gd name="adj2" fmla="val -4778386"/>
              <a:gd name="adj3" fmla="val 17436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20F8B77-7778-5F0E-1BAC-6874CB037A8E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V="1">
            <a:off x="5920240" y="399480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780430" y="3846637"/>
            <a:ext cx="307423" cy="12700"/>
          </a:xfrm>
          <a:prstGeom prst="curvedConnector5">
            <a:avLst>
              <a:gd name="adj1" fmla="val -74360"/>
              <a:gd name="adj2" fmla="val -3406961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6231347" y="3994804"/>
            <a:ext cx="1391688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6500484" y="405671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42EAA3F-2139-9464-47A2-632B8C901257}"/>
              </a:ext>
            </a:extLst>
          </p:cNvPr>
          <p:cNvCxnSpPr>
            <a:cxnSpLocks/>
            <a:stCxn id="34" idx="7"/>
            <a:endCxn id="6" idx="5"/>
          </p:cNvCxnSpPr>
          <p:nvPr/>
        </p:nvCxnSpPr>
        <p:spPr>
          <a:xfrm flipV="1">
            <a:off x="4679265" y="4006701"/>
            <a:ext cx="0" cy="129673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8172E6-09B7-B71F-DB55-17622CE95577}"/>
              </a:ext>
            </a:extLst>
          </p:cNvPr>
          <p:cNvSpPr txBox="1"/>
          <p:nvPr/>
        </p:nvSpPr>
        <p:spPr>
          <a:xfrm>
            <a:off x="4593027" y="44644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8" name="コネクタ: 曲線 67">
            <a:extLst>
              <a:ext uri="{FF2B5EF4-FFF2-40B4-BE49-F238E27FC236}">
                <a16:creationId xmlns:a16="http://schemas.microsoft.com/office/drawing/2014/main" id="{585B3F31-68FE-C6CC-502A-14B0D4DF4138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4214446" y="5457151"/>
            <a:ext cx="307423" cy="12700"/>
          </a:xfrm>
          <a:prstGeom prst="curvedConnector5">
            <a:avLst>
              <a:gd name="adj1" fmla="val -74360"/>
              <a:gd name="adj2" fmla="val 3271268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4C065ED-11F8-F0AE-DE2E-7A9D7C4E3057}"/>
              </a:ext>
            </a:extLst>
          </p:cNvPr>
          <p:cNvSpPr txBox="1"/>
          <p:nvPr/>
        </p:nvSpPr>
        <p:spPr>
          <a:xfrm>
            <a:off x="3107983" y="544221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4988736" y="1957735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757575" y="177118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7355B2-6921-FCB9-7CA2-A57EDB897E2E}"/>
              </a:ext>
            </a:extLst>
          </p:cNvPr>
          <p:cNvCxnSpPr>
            <a:cxnSpLocks/>
            <a:stCxn id="5" idx="5"/>
            <a:endCxn id="32" idx="7"/>
          </p:cNvCxnSpPr>
          <p:nvPr/>
        </p:nvCxnSpPr>
        <p:spPr>
          <a:xfrm>
            <a:off x="6231347" y="3994804"/>
            <a:ext cx="0" cy="13086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AAE43CE-8368-F11C-7D3D-D04B7C8C972C}"/>
              </a:ext>
            </a:extLst>
          </p:cNvPr>
          <p:cNvSpPr txBox="1"/>
          <p:nvPr/>
        </p:nvSpPr>
        <p:spPr>
          <a:xfrm>
            <a:off x="6250606" y="44543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8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-20.665214012469935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3F96F3-4825-9A04-35FF-4A2197DE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F869F-3A57-BE9F-2C71-727D9F4AFD3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-16.14319551388468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6F9123-CD21-00A0-2BD9-1AB620AE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733346"/>
            <a:ext cx="5105400" cy="256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-6.291303264632852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7433B0-DC10-8E3E-52D6-CE13A8E7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35" y="3646380"/>
            <a:ext cx="5466399" cy="27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196</Words>
  <Application>Microsoft Office PowerPoint</Application>
  <PresentationFormat>ワイド画面</PresentationFormat>
  <Paragraphs>112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47</cp:revision>
  <dcterms:created xsi:type="dcterms:W3CDTF">2022-12-25T09:44:55Z</dcterms:created>
  <dcterms:modified xsi:type="dcterms:W3CDTF">2023-01-02T16:34:20Z</dcterms:modified>
</cp:coreProperties>
</file>