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6440133" y="497584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662489" y="498419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98A186-7909-57D5-3A61-BBC36F38072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3619895" y="3575853"/>
            <a:ext cx="1112111" cy="11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D152A1CA-723C-D031-4058-3152FDE3E83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4951991" y="3266588"/>
            <a:ext cx="12700" cy="311107"/>
          </a:xfrm>
          <a:prstGeom prst="curvedConnector3">
            <a:avLst>
              <a:gd name="adj1" fmla="val 2301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6"/>
            <a:endCxn id="51" idx="2"/>
          </p:cNvCxnSpPr>
          <p:nvPr/>
        </p:nvCxnSpPr>
        <p:spPr>
          <a:xfrm>
            <a:off x="5171977" y="3575853"/>
            <a:ext cx="1262824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5102460" y="5193222"/>
            <a:ext cx="1337673" cy="8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2BDB04-D19E-9951-8223-08366BB4B22A}"/>
              </a:ext>
            </a:extLst>
          </p:cNvPr>
          <p:cNvSpPr txBox="1"/>
          <p:nvPr/>
        </p:nvSpPr>
        <p:spPr>
          <a:xfrm>
            <a:off x="3619895" y="32766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3457905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7A98847-4B02-0802-23F7-0F2653F5180F}"/>
              </a:ext>
            </a:extLst>
          </p:cNvPr>
          <p:cNvSpPr txBox="1"/>
          <p:nvPr/>
        </p:nvSpPr>
        <p:spPr>
          <a:xfrm>
            <a:off x="4597393" y="28319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247334" y="32811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5432163" y="48692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3B7E33-944F-6140-2719-E85E06F2A547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>
            <a:off x="6499233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D94A0C0-852A-F327-3307-548B232529EC}"/>
              </a:ext>
            </a:extLst>
          </p:cNvPr>
          <p:cNvSpPr txBox="1"/>
          <p:nvPr/>
        </p:nvSpPr>
        <p:spPr>
          <a:xfrm>
            <a:off x="5803389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12D5CC1-2ECD-6815-FCBB-D7E8B826AED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B87E0466-BA10-0032-8EC5-AB511FA7D264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4573209" y="5201580"/>
            <a:ext cx="307423" cy="12700"/>
          </a:xfrm>
          <a:prstGeom prst="curvedConnector5">
            <a:avLst>
              <a:gd name="adj1" fmla="val -74360"/>
              <a:gd name="adj2" fmla="val 361412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3470723" y="519191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8278" y="34094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D3095EB-14D3-6FB9-D772-417C30F2BB81}"/>
              </a:ext>
            </a:extLst>
          </p:cNvPr>
          <p:cNvSpPr txBox="1"/>
          <p:nvPr/>
        </p:nvSpPr>
        <p:spPr>
          <a:xfrm>
            <a:off x="4238335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1EAA3115-9501-EC76-28EC-8CFF459959A8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4951992" y="3574011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4E1656E-864C-A87C-F12F-41A3B48BFCCF}"/>
              </a:ext>
            </a:extLst>
          </p:cNvPr>
          <p:cNvSpPr txBox="1"/>
          <p:nvPr/>
        </p:nvSpPr>
        <p:spPr>
          <a:xfrm>
            <a:off x="4606582" y="408795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3929E537-DE90-CD80-0B70-BE82CB4B57FD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 rot="5400000">
            <a:off x="6660119" y="5191380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D2298-FAC6-9909-1547-20C6E17DFEF1}"/>
              </a:ext>
            </a:extLst>
          </p:cNvPr>
          <p:cNvSpPr txBox="1"/>
          <p:nvPr/>
        </p:nvSpPr>
        <p:spPr>
          <a:xfrm>
            <a:off x="6292984" y="57178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95832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248257" y="33911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6831167" y="5023088"/>
            <a:ext cx="102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0.85</a:t>
            </a:r>
            <a:endParaRPr kumimoji="1" lang="ja-JP" altLang="en-US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861078" y="3965193"/>
            <a:ext cx="134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0.66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0.29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4076649" y="1513561"/>
            <a:ext cx="107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1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075282" y="2856235"/>
            <a:ext cx="13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0.93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083100" y="3629855"/>
            <a:ext cx="10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0.98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720024" y="5584080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0.58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591F8D-C2EF-BDC1-6DA5-BB1D8E3F789A}"/>
              </a:ext>
            </a:extLst>
          </p:cNvPr>
          <p:cNvCxnSpPr>
            <a:cxnSpLocks/>
            <a:stCxn id="32" idx="7"/>
            <a:endCxn id="51" idx="5"/>
          </p:cNvCxnSpPr>
          <p:nvPr/>
        </p:nvCxnSpPr>
        <p:spPr>
          <a:xfrm flipH="1" flipV="1">
            <a:off x="6810340" y="3735108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6766500" y="42017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222460" y="155887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311359" y="34422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014154" y="344777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7019486" y="505960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5241842" y="506795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759277" y="34541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98A186-7909-57D5-3A61-BBC36F38072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4199248" y="3659614"/>
            <a:ext cx="1112111" cy="11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5152562" y="528534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979263" y="1929967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D152A1CA-723C-D031-4058-3152FDE3E83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531344" y="3350349"/>
            <a:ext cx="12700" cy="311107"/>
          </a:xfrm>
          <a:prstGeom prst="curvedConnector3">
            <a:avLst>
              <a:gd name="adj1" fmla="val 23013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6"/>
            <a:endCxn id="51" idx="2"/>
          </p:cNvCxnSpPr>
          <p:nvPr/>
        </p:nvCxnSpPr>
        <p:spPr>
          <a:xfrm>
            <a:off x="5751330" y="3659614"/>
            <a:ext cx="1262824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5681813" y="5276983"/>
            <a:ext cx="1337673" cy="8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02BDB04-D19E-9951-8223-08366BB4B22A}"/>
              </a:ext>
            </a:extLst>
          </p:cNvPr>
          <p:cNvSpPr txBox="1"/>
          <p:nvPr/>
        </p:nvSpPr>
        <p:spPr>
          <a:xfrm>
            <a:off x="4199248" y="3360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037258" y="49529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7A98847-4B02-0802-23F7-0F2653F5180F}"/>
              </a:ext>
            </a:extLst>
          </p:cNvPr>
          <p:cNvSpPr txBox="1"/>
          <p:nvPr/>
        </p:nvSpPr>
        <p:spPr>
          <a:xfrm>
            <a:off x="5176746" y="291572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440431" y="23315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826687" y="33649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6011516" y="49529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43B7E33-944F-6140-2719-E85E06F2A547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>
            <a:off x="7078586" y="3818869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D94A0C0-852A-F327-3307-548B232529EC}"/>
              </a:ext>
            </a:extLst>
          </p:cNvPr>
          <p:cNvSpPr txBox="1"/>
          <p:nvPr/>
        </p:nvSpPr>
        <p:spPr>
          <a:xfrm>
            <a:off x="6382742" y="42855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12D5CC1-2ECD-6815-FCBB-D7E8B826AED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597999" y="1929967"/>
            <a:ext cx="777792" cy="15759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B87E0466-BA10-0032-8EC5-AB511FA7D264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5152562" y="5285341"/>
            <a:ext cx="307423" cy="12700"/>
          </a:xfrm>
          <a:prstGeom prst="curvedConnector5">
            <a:avLst>
              <a:gd name="adj1" fmla="val -74360"/>
              <a:gd name="adj2" fmla="val 361412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4050076" y="52756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669997" y="367151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2567631" y="349319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D3095EB-14D3-6FB9-D772-417C30F2BB81}"/>
              </a:ext>
            </a:extLst>
          </p:cNvPr>
          <p:cNvSpPr txBox="1"/>
          <p:nvPr/>
        </p:nvSpPr>
        <p:spPr>
          <a:xfrm>
            <a:off x="4817688" y="23315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5" name="コネクタ: 曲線 84">
            <a:extLst>
              <a:ext uri="{FF2B5EF4-FFF2-40B4-BE49-F238E27FC236}">
                <a16:creationId xmlns:a16="http://schemas.microsoft.com/office/drawing/2014/main" id="{1EAA3115-9501-EC76-28EC-8CFF459959A8}"/>
              </a:ext>
            </a:extLst>
          </p:cNvPr>
          <p:cNvCxnSpPr>
            <a:cxnSpLocks/>
            <a:stCxn id="5" idx="5"/>
            <a:endCxn id="5" idx="3"/>
          </p:cNvCxnSpPr>
          <p:nvPr/>
        </p:nvCxnSpPr>
        <p:spPr>
          <a:xfrm rot="5400000">
            <a:off x="5531345" y="3657772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4E1656E-864C-A87C-F12F-41A3B48BFCCF}"/>
              </a:ext>
            </a:extLst>
          </p:cNvPr>
          <p:cNvSpPr txBox="1"/>
          <p:nvPr/>
        </p:nvSpPr>
        <p:spPr>
          <a:xfrm>
            <a:off x="5185935" y="41717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3929E537-DE90-CD80-0B70-BE82CB4B57FD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 rot="5400000">
            <a:off x="7239472" y="5275141"/>
            <a:ext cx="12700" cy="311107"/>
          </a:xfrm>
          <a:prstGeom prst="curvedConnector3">
            <a:avLst>
              <a:gd name="adj1" fmla="val 23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D2298-FAC6-9909-1547-20C6E17DFEF1}"/>
              </a:ext>
            </a:extLst>
          </p:cNvPr>
          <p:cNvSpPr txBox="1"/>
          <p:nvPr/>
        </p:nvSpPr>
        <p:spPr>
          <a:xfrm>
            <a:off x="6872337" y="58015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235981" y="3665158"/>
            <a:ext cx="307423" cy="12700"/>
          </a:xfrm>
          <a:prstGeom prst="curvedConnector5">
            <a:avLst>
              <a:gd name="adj1" fmla="val -74360"/>
              <a:gd name="adj2" fmla="val -395832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827610" y="34749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7410520" y="5106849"/>
            <a:ext cx="1027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0.85</a:t>
            </a:r>
            <a:endParaRPr kumimoji="1" lang="ja-JP" altLang="en-US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3440431" y="4048954"/>
            <a:ext cx="134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0.66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0.29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4656002" y="1597322"/>
            <a:ext cx="107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1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654635" y="2939996"/>
            <a:ext cx="13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0.93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662453" y="3713616"/>
            <a:ext cx="10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0.98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4299377" y="5667841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0.58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0.12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104323" y="61001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437476" y="948567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437476" y="1084443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591F8D-C2EF-BDC1-6DA5-BB1D8E3F789A}"/>
              </a:ext>
            </a:extLst>
          </p:cNvPr>
          <p:cNvCxnSpPr>
            <a:cxnSpLocks/>
            <a:stCxn id="32" idx="7"/>
            <a:endCxn id="51" idx="5"/>
          </p:cNvCxnSpPr>
          <p:nvPr/>
        </p:nvCxnSpPr>
        <p:spPr>
          <a:xfrm flipH="1" flipV="1">
            <a:off x="7389693" y="3818869"/>
            <a:ext cx="5332" cy="1304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7345853" y="428555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-8.825895056538032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F53373-098A-D488-E5C6-04311F35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DA94A4-1686-97FF-E90E-3BE20AB5C66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CA52-49AB-B17A-CDE4-C35BC698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-3.933704275453596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68EE7F-320F-87B6-BC6A-C2CCB404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194</Words>
  <Application>Microsoft Office PowerPoint</Application>
  <PresentationFormat>ワイド画面</PresentationFormat>
  <Paragraphs>110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40</cp:revision>
  <dcterms:created xsi:type="dcterms:W3CDTF">2022-12-25T09:44:55Z</dcterms:created>
  <dcterms:modified xsi:type="dcterms:W3CDTF">2023-01-02T16:31:55Z</dcterms:modified>
</cp:coreProperties>
</file>