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  <p:sldId id="26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29814" y="233778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10639782" y="290184"/>
            <a:ext cx="1293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Man(a1-2) 0.64</a:t>
            </a:r>
          </a:p>
          <a:p>
            <a:r>
              <a:rPr lang="en-US" altLang="ja-JP" sz="1200" dirty="0"/>
              <a:t>Man(a1-6) 0.12</a:t>
            </a:r>
            <a:endParaRPr kumimoji="1" lang="ja-JP" altLang="en-US" sz="12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76938" y="427572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3"/>
            <a:endCxn id="123" idx="2"/>
          </p:cNvCxnSpPr>
          <p:nvPr/>
        </p:nvCxnSpPr>
        <p:spPr>
          <a:xfrm>
            <a:off x="743244" y="4444999"/>
            <a:ext cx="6841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726291" y="411052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124" idx="3"/>
            <a:endCxn id="124" idx="1"/>
          </p:cNvCxnSpPr>
          <p:nvPr/>
        </p:nvCxnSpPr>
        <p:spPr>
          <a:xfrm rot="5400000" flipH="1">
            <a:off x="6177211" y="2692654"/>
            <a:ext cx="429117" cy="12700"/>
          </a:xfrm>
          <a:prstGeom prst="curvedConnector5">
            <a:avLst>
              <a:gd name="adj1" fmla="val -53272"/>
              <a:gd name="adj2" fmla="val 5857913"/>
              <a:gd name="adj3" fmla="val 1532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541032" y="25565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501407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4901805" y="4154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9349692" y="56568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2446524" y="5095404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9349692" y="75446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7709173" y="75577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6303915" y="414156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1427345" y="41415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6303349" y="238922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9343335" y="4125753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2461916" y="32364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3502888" y="4161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6635521" y="565681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9112666" y="23840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7710690" y="41390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10984784" y="74811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E6AA7FF-EBFF-ECA1-1949-AF057FC502C5}"/>
              </a:ext>
            </a:extLst>
          </p:cNvPr>
          <p:cNvCxnSpPr>
            <a:cxnSpLocks/>
            <a:stCxn id="123" idx="7"/>
            <a:endCxn id="126" idx="3"/>
          </p:cNvCxnSpPr>
          <p:nvPr/>
        </p:nvCxnSpPr>
        <p:spPr>
          <a:xfrm flipV="1">
            <a:off x="1942700" y="3754429"/>
            <a:ext cx="607637" cy="476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22037A-8BE0-5FEE-DDF7-E986D83FDB8C}"/>
              </a:ext>
            </a:extLst>
          </p:cNvPr>
          <p:cNvSpPr txBox="1"/>
          <p:nvPr/>
        </p:nvSpPr>
        <p:spPr>
          <a:xfrm>
            <a:off x="1416955" y="37156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C8E048-DA49-8371-8076-4A2EBD1148D3}"/>
              </a:ext>
            </a:extLst>
          </p:cNvPr>
          <p:cNvCxnSpPr>
            <a:cxnSpLocks/>
            <a:stCxn id="123" idx="5"/>
            <a:endCxn id="119" idx="1"/>
          </p:cNvCxnSpPr>
          <p:nvPr/>
        </p:nvCxnSpPr>
        <p:spPr>
          <a:xfrm>
            <a:off x="1942700" y="4659557"/>
            <a:ext cx="592245" cy="524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A00322-7341-C459-A3CC-489A3DBF2E25}"/>
              </a:ext>
            </a:extLst>
          </p:cNvPr>
          <p:cNvSpPr txBox="1"/>
          <p:nvPr/>
        </p:nvSpPr>
        <p:spPr>
          <a:xfrm>
            <a:off x="1729233" y="50862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F8B5212-E3F8-F7DE-53F0-BD26CE42D9A5}"/>
              </a:ext>
            </a:extLst>
          </p:cNvPr>
          <p:cNvCxnSpPr>
            <a:cxnSpLocks/>
            <a:stCxn id="126" idx="5"/>
            <a:endCxn id="127" idx="1"/>
          </p:cNvCxnSpPr>
          <p:nvPr/>
        </p:nvCxnSpPr>
        <p:spPr>
          <a:xfrm>
            <a:off x="2977271" y="3754429"/>
            <a:ext cx="614038" cy="4962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D87183-FF79-3AD7-B495-13DD9D16ECBD}"/>
              </a:ext>
            </a:extLst>
          </p:cNvPr>
          <p:cNvSpPr txBox="1"/>
          <p:nvPr/>
        </p:nvSpPr>
        <p:spPr>
          <a:xfrm>
            <a:off x="3050300" y="365863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3F337F0-F820-D287-DBC6-766A059FB8E3}"/>
              </a:ext>
            </a:extLst>
          </p:cNvPr>
          <p:cNvCxnSpPr>
            <a:cxnSpLocks/>
            <a:stCxn id="119" idx="7"/>
            <a:endCxn id="127" idx="3"/>
          </p:cNvCxnSpPr>
          <p:nvPr/>
        </p:nvCxnSpPr>
        <p:spPr>
          <a:xfrm flipV="1">
            <a:off x="2961879" y="4679829"/>
            <a:ext cx="629430" cy="5044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DE84516-9BD7-DBAB-9C4C-980EED53E777}"/>
              </a:ext>
            </a:extLst>
          </p:cNvPr>
          <p:cNvSpPr txBox="1"/>
          <p:nvPr/>
        </p:nvSpPr>
        <p:spPr>
          <a:xfrm>
            <a:off x="3005376" y="507771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750A948-68A4-1620-59A2-A39BB92E55A8}"/>
              </a:ext>
            </a:extLst>
          </p:cNvPr>
          <p:cNvCxnSpPr>
            <a:cxnSpLocks/>
            <a:stCxn id="127" idx="6"/>
            <a:endCxn id="110" idx="2"/>
          </p:cNvCxnSpPr>
          <p:nvPr/>
        </p:nvCxnSpPr>
        <p:spPr>
          <a:xfrm flipV="1">
            <a:off x="4106664" y="4458271"/>
            <a:ext cx="795141" cy="7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706CD5-CA44-FF30-AD58-8A29FE0BEA3D}"/>
              </a:ext>
            </a:extLst>
          </p:cNvPr>
          <p:cNvSpPr txBox="1"/>
          <p:nvPr/>
        </p:nvSpPr>
        <p:spPr>
          <a:xfrm>
            <a:off x="4130749" y="41218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B443D65-4620-389A-0F26-57F80F628262}"/>
              </a:ext>
            </a:extLst>
          </p:cNvPr>
          <p:cNvCxnSpPr>
            <a:cxnSpLocks/>
            <a:stCxn id="110" idx="6"/>
            <a:endCxn id="122" idx="2"/>
          </p:cNvCxnSpPr>
          <p:nvPr/>
        </p:nvCxnSpPr>
        <p:spPr>
          <a:xfrm flipV="1">
            <a:off x="5505581" y="4444998"/>
            <a:ext cx="798334" cy="1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F10729-087A-6074-061F-4822C89A7ACE}"/>
              </a:ext>
            </a:extLst>
          </p:cNvPr>
          <p:cNvSpPr txBox="1"/>
          <p:nvPr/>
        </p:nvSpPr>
        <p:spPr>
          <a:xfrm>
            <a:off x="5517584" y="408500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8A99E0C-D714-8C44-52F4-DDF1208F73E4}"/>
              </a:ext>
            </a:extLst>
          </p:cNvPr>
          <p:cNvCxnSpPr>
            <a:cxnSpLocks/>
            <a:stCxn id="122" idx="6"/>
            <a:endCxn id="130" idx="2"/>
          </p:cNvCxnSpPr>
          <p:nvPr/>
        </p:nvCxnSpPr>
        <p:spPr>
          <a:xfrm flipV="1">
            <a:off x="6907691" y="4442499"/>
            <a:ext cx="802999" cy="24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3BCD5CD-CB4E-536E-1F27-18D70A762F6F}"/>
              </a:ext>
            </a:extLst>
          </p:cNvPr>
          <p:cNvSpPr txBox="1"/>
          <p:nvPr/>
        </p:nvSpPr>
        <p:spPr>
          <a:xfrm>
            <a:off x="6934060" y="408015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B45B199-E556-25B0-A985-4B2A0A3412F4}"/>
              </a:ext>
            </a:extLst>
          </p:cNvPr>
          <p:cNvCxnSpPr>
            <a:cxnSpLocks/>
            <a:stCxn id="130" idx="6"/>
            <a:endCxn id="125" idx="2"/>
          </p:cNvCxnSpPr>
          <p:nvPr/>
        </p:nvCxnSpPr>
        <p:spPr>
          <a:xfrm flipV="1">
            <a:off x="8314466" y="4429185"/>
            <a:ext cx="1028869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86080DC-3FA1-A659-F7E4-AF3324AC14CB}"/>
              </a:ext>
            </a:extLst>
          </p:cNvPr>
          <p:cNvSpPr txBox="1"/>
          <p:nvPr/>
        </p:nvSpPr>
        <p:spPr>
          <a:xfrm>
            <a:off x="8357095" y="41689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51B7FD4-8989-23AD-DE2D-A6CB36123501}"/>
              </a:ext>
            </a:extLst>
          </p:cNvPr>
          <p:cNvCxnSpPr>
            <a:cxnSpLocks/>
            <a:stCxn id="125" idx="3"/>
            <a:endCxn id="130" idx="5"/>
          </p:cNvCxnSpPr>
          <p:nvPr/>
        </p:nvCxnSpPr>
        <p:spPr>
          <a:xfrm flipH="1">
            <a:off x="8226045" y="4643743"/>
            <a:ext cx="1205711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3FBF823-8899-9B4D-E486-629688C6B80D}"/>
              </a:ext>
            </a:extLst>
          </p:cNvPr>
          <p:cNvSpPr txBox="1"/>
          <p:nvPr/>
        </p:nvSpPr>
        <p:spPr>
          <a:xfrm>
            <a:off x="8589659" y="463994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46EA385-B4B7-F483-4C06-BDFC9999A468}"/>
              </a:ext>
            </a:extLst>
          </p:cNvPr>
          <p:cNvSpPr txBox="1"/>
          <p:nvPr/>
        </p:nvSpPr>
        <p:spPr>
          <a:xfrm>
            <a:off x="10924362" y="222033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A470A14-E939-F080-C998-E68B756C6F10}"/>
              </a:ext>
            </a:extLst>
          </p:cNvPr>
          <p:cNvCxnSpPr>
            <a:cxnSpLocks/>
            <a:stCxn id="129" idx="3"/>
            <a:endCxn id="130" idx="7"/>
          </p:cNvCxnSpPr>
          <p:nvPr/>
        </p:nvCxnSpPr>
        <p:spPr>
          <a:xfrm flipH="1">
            <a:off x="8226045" y="2901999"/>
            <a:ext cx="975042" cy="1325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9F3708F-E6A7-5DEC-A6F9-C770E1A39AF6}"/>
              </a:ext>
            </a:extLst>
          </p:cNvPr>
          <p:cNvSpPr txBox="1"/>
          <p:nvPr/>
        </p:nvSpPr>
        <p:spPr>
          <a:xfrm>
            <a:off x="7155706" y="327758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F206B74-E957-0A68-D9F6-6CE64581DE48}"/>
              </a:ext>
            </a:extLst>
          </p:cNvPr>
          <p:cNvCxnSpPr>
            <a:cxnSpLocks/>
            <a:stCxn id="128" idx="7"/>
            <a:endCxn id="125" idx="4"/>
          </p:cNvCxnSpPr>
          <p:nvPr/>
        </p:nvCxnSpPr>
        <p:spPr>
          <a:xfrm flipV="1">
            <a:off x="7150876" y="4732616"/>
            <a:ext cx="2494347" cy="10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669AE2C-0BAF-BBC0-18F8-10DE8DE7B99B}"/>
              </a:ext>
            </a:extLst>
          </p:cNvPr>
          <p:cNvSpPr txBox="1"/>
          <p:nvPr/>
        </p:nvSpPr>
        <p:spPr>
          <a:xfrm>
            <a:off x="7930054" y="574716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C3B8175-ED8C-4822-0066-FFC01D259BF9}"/>
              </a:ext>
            </a:extLst>
          </p:cNvPr>
          <p:cNvCxnSpPr>
            <a:cxnSpLocks/>
            <a:stCxn id="128" idx="7"/>
            <a:endCxn id="118" idx="1"/>
          </p:cNvCxnSpPr>
          <p:nvPr/>
        </p:nvCxnSpPr>
        <p:spPr>
          <a:xfrm flipV="1">
            <a:off x="7150876" y="5745682"/>
            <a:ext cx="2287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130A346-1A19-508D-125C-4C63418BC652}"/>
              </a:ext>
            </a:extLst>
          </p:cNvPr>
          <p:cNvSpPr txBox="1"/>
          <p:nvPr/>
        </p:nvSpPr>
        <p:spPr>
          <a:xfrm>
            <a:off x="8649527" y="507648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0.57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537F3F4B-B7D1-1CB0-CDED-833490FC14EA}"/>
              </a:ext>
            </a:extLst>
          </p:cNvPr>
          <p:cNvCxnSpPr>
            <a:cxnSpLocks/>
            <a:stCxn id="124" idx="5"/>
            <a:endCxn id="130" idx="1"/>
          </p:cNvCxnSpPr>
          <p:nvPr/>
        </p:nvCxnSpPr>
        <p:spPr>
          <a:xfrm>
            <a:off x="6818704" y="2907212"/>
            <a:ext cx="980407" cy="13207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5117563-F5AB-76EB-4026-3E07BD6C9F16}"/>
              </a:ext>
            </a:extLst>
          </p:cNvPr>
          <p:cNvCxnSpPr>
            <a:cxnSpLocks/>
            <a:stCxn id="120" idx="6"/>
            <a:endCxn id="131" idx="2"/>
          </p:cNvCxnSpPr>
          <p:nvPr/>
        </p:nvCxnSpPr>
        <p:spPr>
          <a:xfrm flipV="1">
            <a:off x="9953468" y="1051551"/>
            <a:ext cx="1031316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9D26960-4C4A-4D5D-6739-4105CCC45583}"/>
              </a:ext>
            </a:extLst>
          </p:cNvPr>
          <p:cNvSpPr txBox="1"/>
          <p:nvPr/>
        </p:nvSpPr>
        <p:spPr>
          <a:xfrm>
            <a:off x="10132860" y="70639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E0F3BC3-25AE-3C91-1D25-990FF5945C32}"/>
              </a:ext>
            </a:extLst>
          </p:cNvPr>
          <p:cNvSpPr txBox="1"/>
          <p:nvPr/>
        </p:nvSpPr>
        <p:spPr>
          <a:xfrm>
            <a:off x="8131165" y="3284984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62A3C73-4230-DD58-24C8-31CB4057AC0A}"/>
              </a:ext>
            </a:extLst>
          </p:cNvPr>
          <p:cNvSpPr txBox="1"/>
          <p:nvPr/>
        </p:nvSpPr>
        <p:spPr>
          <a:xfrm>
            <a:off x="986617" y="573393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302168D-477D-0398-A138-9846C3917EEA}"/>
              </a:ext>
            </a:extLst>
          </p:cNvPr>
          <p:cNvCxnSpPr>
            <a:cxnSpLocks/>
          </p:cNvCxnSpPr>
          <p:nvPr/>
        </p:nvCxnSpPr>
        <p:spPr>
          <a:xfrm flipV="1">
            <a:off x="283765" y="763941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DF5DE24B-EE76-3781-39DF-629C2347FA87}"/>
              </a:ext>
            </a:extLst>
          </p:cNvPr>
          <p:cNvSpPr txBox="1"/>
          <p:nvPr/>
        </p:nvSpPr>
        <p:spPr>
          <a:xfrm>
            <a:off x="986617" y="95385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3D007165-59FE-B0EA-2D15-3CC1E7F0FE4C}"/>
              </a:ext>
            </a:extLst>
          </p:cNvPr>
          <p:cNvCxnSpPr>
            <a:cxnSpLocks/>
          </p:cNvCxnSpPr>
          <p:nvPr/>
        </p:nvCxnSpPr>
        <p:spPr>
          <a:xfrm flipV="1">
            <a:off x="239645" y="1140905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C10FAEA1-F881-245A-79DC-2AC72A1F0C87}"/>
              </a:ext>
            </a:extLst>
          </p:cNvPr>
          <p:cNvCxnSpPr>
            <a:cxnSpLocks/>
            <a:stCxn id="121" idx="5"/>
            <a:endCxn id="129" idx="1"/>
          </p:cNvCxnSpPr>
          <p:nvPr/>
        </p:nvCxnSpPr>
        <p:spPr>
          <a:xfrm>
            <a:off x="8224528" y="1273760"/>
            <a:ext cx="976559" cy="11991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8E3DA6A7-ABAE-128C-05DB-38EA488D14EF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 flipH="1">
            <a:off x="6605237" y="1059202"/>
            <a:ext cx="1103936" cy="13300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C991EDB-7F9F-8536-0A87-431E0EF1F334}"/>
              </a:ext>
            </a:extLst>
          </p:cNvPr>
          <p:cNvSpPr txBox="1"/>
          <p:nvPr/>
        </p:nvSpPr>
        <p:spPr>
          <a:xfrm>
            <a:off x="8662806" y="163297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3B18057-F62A-DACA-F14C-466C76A8D117}"/>
              </a:ext>
            </a:extLst>
          </p:cNvPr>
          <p:cNvSpPr txBox="1"/>
          <p:nvPr/>
        </p:nvSpPr>
        <p:spPr>
          <a:xfrm>
            <a:off x="6518884" y="1473473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42" name="コネクタ: 曲線 141">
            <a:extLst>
              <a:ext uri="{FF2B5EF4-FFF2-40B4-BE49-F238E27FC236}">
                <a16:creationId xmlns:a16="http://schemas.microsoft.com/office/drawing/2014/main" id="{97D8CA0E-D562-543C-F702-3AB4BB8A8D12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3528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178EA143-F03E-A394-C1EE-5D6506D514F1}"/>
              </a:ext>
            </a:extLst>
          </p:cNvPr>
          <p:cNvSpPr txBox="1"/>
          <p:nvPr/>
        </p:nvSpPr>
        <p:spPr>
          <a:xfrm>
            <a:off x="10913187" y="19047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090559C7-A512-1D50-1878-525C60E51C03}"/>
              </a:ext>
            </a:extLst>
          </p:cNvPr>
          <p:cNvCxnSpPr>
            <a:cxnSpLocks/>
            <a:stCxn id="130" idx="4"/>
            <a:endCxn id="128" idx="0"/>
          </p:cNvCxnSpPr>
          <p:nvPr/>
        </p:nvCxnSpPr>
        <p:spPr>
          <a:xfrm flipH="1">
            <a:off x="6937409" y="4745930"/>
            <a:ext cx="1075169" cy="91088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6CFD374-0144-C3EA-847D-3587CE50DED2}"/>
              </a:ext>
            </a:extLst>
          </p:cNvPr>
          <p:cNvSpPr txBox="1"/>
          <p:nvPr/>
        </p:nvSpPr>
        <p:spPr>
          <a:xfrm>
            <a:off x="7375820" y="51130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8FECD35C-7F31-2C68-A4FC-F509CD99F3D6}"/>
              </a:ext>
            </a:extLst>
          </p:cNvPr>
          <p:cNvCxnSpPr>
            <a:cxnSpLocks/>
            <a:stCxn id="128" idx="3"/>
            <a:endCxn id="232" idx="3"/>
          </p:cNvCxnSpPr>
          <p:nvPr/>
        </p:nvCxnSpPr>
        <p:spPr>
          <a:xfrm flipH="1">
            <a:off x="5556479" y="6174800"/>
            <a:ext cx="1167463" cy="15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6FDE1A62-31A7-AA6E-A818-BED283E23E1E}"/>
              </a:ext>
            </a:extLst>
          </p:cNvPr>
          <p:cNvSpPr txBox="1"/>
          <p:nvPr/>
        </p:nvSpPr>
        <p:spPr>
          <a:xfrm>
            <a:off x="4298991" y="6021180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14</a:t>
            </a:r>
            <a:endParaRPr kumimoji="1" lang="ja-JP" altLang="en-US" sz="1600" dirty="0"/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18C567DA-E60A-8B17-9ED6-E3380E88D6B3}"/>
              </a:ext>
            </a:extLst>
          </p:cNvPr>
          <p:cNvSpPr txBox="1"/>
          <p:nvPr/>
        </p:nvSpPr>
        <p:spPr>
          <a:xfrm>
            <a:off x="5722515" y="622249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8" name="コネクタ: 曲線 237">
            <a:extLst>
              <a:ext uri="{FF2B5EF4-FFF2-40B4-BE49-F238E27FC236}">
                <a16:creationId xmlns:a16="http://schemas.microsoft.com/office/drawing/2014/main" id="{8D258747-7213-D524-A6D4-9FF86EB16C31}"/>
              </a:ext>
            </a:extLst>
          </p:cNvPr>
          <p:cNvCxnSpPr>
            <a:cxnSpLocks/>
            <a:stCxn id="127" idx="5"/>
            <a:endCxn id="130" idx="3"/>
          </p:cNvCxnSpPr>
          <p:nvPr/>
        </p:nvCxnSpPr>
        <p:spPr>
          <a:xfrm rot="5400000" flipH="1" flipV="1">
            <a:off x="5897291" y="2778009"/>
            <a:ext cx="22772" cy="3780868"/>
          </a:xfrm>
          <a:prstGeom prst="curvedConnector3">
            <a:avLst>
              <a:gd name="adj1" fmla="val -3014408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22856089-63D5-A544-7AE1-18D1D0EEFA4D}"/>
              </a:ext>
            </a:extLst>
          </p:cNvPr>
          <p:cNvSpPr txBox="1"/>
          <p:nvPr/>
        </p:nvSpPr>
        <p:spPr>
          <a:xfrm>
            <a:off x="2390319" y="24700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44" name="コネクタ: 曲線 243">
            <a:extLst>
              <a:ext uri="{FF2B5EF4-FFF2-40B4-BE49-F238E27FC236}">
                <a16:creationId xmlns:a16="http://schemas.microsoft.com/office/drawing/2014/main" id="{B25DDC30-9863-DC90-A9C6-C6FA06586792}"/>
              </a:ext>
            </a:extLst>
          </p:cNvPr>
          <p:cNvCxnSpPr>
            <a:cxnSpLocks/>
            <a:stCxn id="126" idx="7"/>
            <a:endCxn id="126" idx="1"/>
          </p:cNvCxnSpPr>
          <p:nvPr/>
        </p:nvCxnSpPr>
        <p:spPr>
          <a:xfrm rot="16200000" flipV="1">
            <a:off x="2763804" y="3111845"/>
            <a:ext cx="12700" cy="426934"/>
          </a:xfrm>
          <a:prstGeom prst="curvedConnector3">
            <a:avLst>
              <a:gd name="adj1" fmla="val 3985504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0EB12392-B18D-42C4-EC88-41A2BEFFA082}"/>
              </a:ext>
            </a:extLst>
          </p:cNvPr>
          <p:cNvSpPr txBox="1"/>
          <p:nvPr/>
        </p:nvSpPr>
        <p:spPr>
          <a:xfrm>
            <a:off x="6028080" y="53520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B09B087C-DC4E-5C45-370D-FBB4E2A6C73A}"/>
              </a:ext>
            </a:extLst>
          </p:cNvPr>
          <p:cNvSpPr txBox="1"/>
          <p:nvPr/>
        </p:nvSpPr>
        <p:spPr>
          <a:xfrm>
            <a:off x="10820012" y="4266565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</a:t>
            </a:r>
            <a:r>
              <a:rPr lang="en-US" altLang="ja-JP" sz="1600" dirty="0"/>
              <a:t>0</a:t>
            </a:r>
            <a:endParaRPr kumimoji="1" lang="ja-JP" altLang="en-US" sz="1600" dirty="0"/>
          </a:p>
        </p:txBody>
      </p: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5C7377AC-D1BF-10DE-BD21-CB6331D1B816}"/>
              </a:ext>
            </a:extLst>
          </p:cNvPr>
          <p:cNvCxnSpPr>
            <a:cxnSpLocks/>
            <a:stCxn id="125" idx="6"/>
            <a:endCxn id="255" idx="1"/>
          </p:cNvCxnSpPr>
          <p:nvPr/>
        </p:nvCxnSpPr>
        <p:spPr>
          <a:xfrm>
            <a:off x="9947111" y="4429185"/>
            <a:ext cx="872901" cy="6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594B420F-D6D7-EB84-5235-CF05283A5A61}"/>
              </a:ext>
            </a:extLst>
          </p:cNvPr>
          <p:cNvSpPr txBox="1"/>
          <p:nvPr/>
        </p:nvSpPr>
        <p:spPr>
          <a:xfrm>
            <a:off x="9966537" y="4121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63" name="コネクタ: 曲線 262">
            <a:extLst>
              <a:ext uri="{FF2B5EF4-FFF2-40B4-BE49-F238E27FC236}">
                <a16:creationId xmlns:a16="http://schemas.microsoft.com/office/drawing/2014/main" id="{7688C4D8-1DF1-4327-68F0-F489AD601473}"/>
              </a:ext>
            </a:extLst>
          </p:cNvPr>
          <p:cNvCxnSpPr>
            <a:cxnSpLocks/>
            <a:stCxn id="125" idx="7"/>
            <a:endCxn id="125" idx="1"/>
          </p:cNvCxnSpPr>
          <p:nvPr/>
        </p:nvCxnSpPr>
        <p:spPr>
          <a:xfrm rot="16200000" flipV="1">
            <a:off x="9645223" y="4001159"/>
            <a:ext cx="12700" cy="426934"/>
          </a:xfrm>
          <a:prstGeom prst="curvedConnector3">
            <a:avLst>
              <a:gd name="adj1" fmla="val 2499787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1A14B6DD-D9DB-137F-D704-3513AD18498F}"/>
              </a:ext>
            </a:extLst>
          </p:cNvPr>
          <p:cNvSpPr txBox="1"/>
          <p:nvPr/>
        </p:nvSpPr>
        <p:spPr>
          <a:xfrm>
            <a:off x="9278095" y="33759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F090533B-F32C-ACB5-EA6F-08145E30A8E1}"/>
              </a:ext>
            </a:extLst>
          </p:cNvPr>
          <p:cNvSpPr txBox="1"/>
          <p:nvPr/>
        </p:nvSpPr>
        <p:spPr>
          <a:xfrm>
            <a:off x="7636410" y="232161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02" name="直線矢印コネクタ 301">
            <a:extLst>
              <a:ext uri="{FF2B5EF4-FFF2-40B4-BE49-F238E27FC236}">
                <a16:creationId xmlns:a16="http://schemas.microsoft.com/office/drawing/2014/main" id="{21A8EB82-E779-10F5-D82F-DF2A7A765ED8}"/>
              </a:ext>
            </a:extLst>
          </p:cNvPr>
          <p:cNvCxnSpPr>
            <a:cxnSpLocks/>
            <a:stCxn id="123" idx="6"/>
            <a:endCxn id="128" idx="2"/>
          </p:cNvCxnSpPr>
          <p:nvPr/>
        </p:nvCxnSpPr>
        <p:spPr>
          <a:xfrm>
            <a:off x="2031121" y="4444999"/>
            <a:ext cx="4604400" cy="151524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2D6D1EAB-B449-37F4-8753-5E0109D54BCB}"/>
              </a:ext>
            </a:extLst>
          </p:cNvPr>
          <p:cNvSpPr txBox="1"/>
          <p:nvPr/>
        </p:nvSpPr>
        <p:spPr>
          <a:xfrm>
            <a:off x="3891052" y="52709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18" name="直線矢印コネクタ 317">
            <a:extLst>
              <a:ext uri="{FF2B5EF4-FFF2-40B4-BE49-F238E27FC236}">
                <a16:creationId xmlns:a16="http://schemas.microsoft.com/office/drawing/2014/main" id="{8DB59DA5-0075-5607-FA98-B78C0170D8B2}"/>
              </a:ext>
            </a:extLst>
          </p:cNvPr>
          <p:cNvCxnSpPr>
            <a:cxnSpLocks/>
            <a:stCxn id="129" idx="2"/>
            <a:endCxn id="124" idx="6"/>
          </p:cNvCxnSpPr>
          <p:nvPr/>
        </p:nvCxnSpPr>
        <p:spPr>
          <a:xfrm flipH="1">
            <a:off x="6907125" y="2687441"/>
            <a:ext cx="2205541" cy="521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320">
            <a:extLst>
              <a:ext uri="{FF2B5EF4-FFF2-40B4-BE49-F238E27FC236}">
                <a16:creationId xmlns:a16="http://schemas.microsoft.com/office/drawing/2014/main" id="{902110B9-EF42-F902-B0C1-7A7523A2E4BB}"/>
              </a:ext>
            </a:extLst>
          </p:cNvPr>
          <p:cNvCxnSpPr>
            <a:cxnSpLocks/>
            <a:stCxn id="122" idx="0"/>
            <a:endCxn id="124" idx="4"/>
          </p:cNvCxnSpPr>
          <p:nvPr/>
        </p:nvCxnSpPr>
        <p:spPr>
          <a:xfrm flipH="1" flipV="1">
            <a:off x="6605237" y="2996085"/>
            <a:ext cx="566" cy="114548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80D8E11D-742B-93E7-5580-EA9ACACD5C87}"/>
              </a:ext>
            </a:extLst>
          </p:cNvPr>
          <p:cNvSpPr txBox="1"/>
          <p:nvPr/>
        </p:nvSpPr>
        <p:spPr>
          <a:xfrm>
            <a:off x="5902068" y="35148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</a:t>
            </a:r>
            <a:r>
              <a:rPr lang="en-US" altLang="ja-JP" dirty="0">
                <a:solidFill>
                  <a:schemeClr val="accent2"/>
                </a:solidFill>
              </a:rPr>
              <a:t>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25" name="コネクタ: 曲線 324">
            <a:extLst>
              <a:ext uri="{FF2B5EF4-FFF2-40B4-BE49-F238E27FC236}">
                <a16:creationId xmlns:a16="http://schemas.microsoft.com/office/drawing/2014/main" id="{C37B6F80-7038-66B0-D89A-BF78DA6C098E}"/>
              </a:ext>
            </a:extLst>
          </p:cNvPr>
          <p:cNvCxnSpPr>
            <a:cxnSpLocks/>
            <a:stCxn id="110" idx="0"/>
          </p:cNvCxnSpPr>
          <p:nvPr/>
        </p:nvCxnSpPr>
        <p:spPr>
          <a:xfrm rot="5400000" flipH="1" flipV="1">
            <a:off x="4842200" y="1360630"/>
            <a:ext cx="3155702" cy="2432716"/>
          </a:xfrm>
          <a:prstGeom prst="curvedConnector3">
            <a:avLst>
              <a:gd name="adj1" fmla="val 100134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430E397E-D58E-094A-3A27-67BD1A518826}"/>
              </a:ext>
            </a:extLst>
          </p:cNvPr>
          <p:cNvSpPr txBox="1"/>
          <p:nvPr/>
        </p:nvSpPr>
        <p:spPr>
          <a:xfrm>
            <a:off x="6520991" y="61889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5" name="直線矢印コネクタ 334">
            <a:extLst>
              <a:ext uri="{FF2B5EF4-FFF2-40B4-BE49-F238E27FC236}">
                <a16:creationId xmlns:a16="http://schemas.microsoft.com/office/drawing/2014/main" id="{86222B97-1128-9F1D-7079-EA0617E199DC}"/>
              </a:ext>
            </a:extLst>
          </p:cNvPr>
          <p:cNvCxnSpPr>
            <a:cxnSpLocks/>
            <a:stCxn id="118" idx="3"/>
            <a:endCxn id="128" idx="5"/>
          </p:cNvCxnSpPr>
          <p:nvPr/>
        </p:nvCxnSpPr>
        <p:spPr>
          <a:xfrm flipH="1">
            <a:off x="7150876" y="6174799"/>
            <a:ext cx="2287237" cy="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C940B01-9D67-20AF-75AA-44114EC0C445}"/>
              </a:ext>
            </a:extLst>
          </p:cNvPr>
          <p:cNvSpPr txBox="1"/>
          <p:nvPr/>
        </p:nvSpPr>
        <p:spPr>
          <a:xfrm>
            <a:off x="7939464" y="61869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9" name="直線矢印コネクタ 338">
            <a:extLst>
              <a:ext uri="{FF2B5EF4-FFF2-40B4-BE49-F238E27FC236}">
                <a16:creationId xmlns:a16="http://schemas.microsoft.com/office/drawing/2014/main" id="{07F976C1-2FDA-3D60-BB3E-A7F87F6ECD72}"/>
              </a:ext>
            </a:extLst>
          </p:cNvPr>
          <p:cNvCxnSpPr>
            <a:cxnSpLocks/>
            <a:stCxn id="119" idx="0"/>
            <a:endCxn id="126" idx="4"/>
          </p:cNvCxnSpPr>
          <p:nvPr/>
        </p:nvCxnSpPr>
        <p:spPr>
          <a:xfrm flipV="1">
            <a:off x="2748412" y="3843302"/>
            <a:ext cx="15392" cy="125210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C6C323C7-3398-F43D-FD09-DE6E9266EAA8}"/>
              </a:ext>
            </a:extLst>
          </p:cNvPr>
          <p:cNvSpPr txBox="1"/>
          <p:nvPr/>
        </p:nvSpPr>
        <p:spPr>
          <a:xfrm>
            <a:off x="2649500" y="404565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5" name="直線矢印コネクタ 354">
            <a:extLst>
              <a:ext uri="{FF2B5EF4-FFF2-40B4-BE49-F238E27FC236}">
                <a16:creationId xmlns:a16="http://schemas.microsoft.com/office/drawing/2014/main" id="{A9ABA3DD-2204-C64A-46D3-692D42441E6E}"/>
              </a:ext>
            </a:extLst>
          </p:cNvPr>
          <p:cNvCxnSpPr>
            <a:cxnSpLocks/>
            <a:stCxn id="120" idx="2"/>
            <a:endCxn id="121" idx="6"/>
          </p:cNvCxnSpPr>
          <p:nvPr/>
        </p:nvCxnSpPr>
        <p:spPr>
          <a:xfrm flipH="1">
            <a:off x="8312949" y="1057901"/>
            <a:ext cx="1036743" cy="130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97B2A1A9-DC84-4C91-046C-874FFBC4578D}"/>
              </a:ext>
            </a:extLst>
          </p:cNvPr>
          <p:cNvSpPr txBox="1"/>
          <p:nvPr/>
        </p:nvSpPr>
        <p:spPr>
          <a:xfrm>
            <a:off x="8425052" y="7190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67" name="直線矢印コネクタ 366">
            <a:extLst>
              <a:ext uri="{FF2B5EF4-FFF2-40B4-BE49-F238E27FC236}">
                <a16:creationId xmlns:a16="http://schemas.microsoft.com/office/drawing/2014/main" id="{21611A36-3E33-25D5-57A9-444C4BD1590E}"/>
              </a:ext>
            </a:extLst>
          </p:cNvPr>
          <p:cNvCxnSpPr>
            <a:cxnSpLocks/>
            <a:stCxn id="121" idx="3"/>
            <a:endCxn id="124" idx="7"/>
          </p:cNvCxnSpPr>
          <p:nvPr/>
        </p:nvCxnSpPr>
        <p:spPr>
          <a:xfrm flipH="1">
            <a:off x="6818704" y="1273760"/>
            <a:ext cx="978890" cy="12043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B02B4A3F-55F0-455A-6B3C-4DDC8DFE870E}"/>
              </a:ext>
            </a:extLst>
          </p:cNvPr>
          <p:cNvSpPr txBox="1"/>
          <p:nvPr/>
        </p:nvSpPr>
        <p:spPr>
          <a:xfrm>
            <a:off x="7191327" y="18662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74" name="コネクタ: 曲線 373">
            <a:extLst>
              <a:ext uri="{FF2B5EF4-FFF2-40B4-BE49-F238E27FC236}">
                <a16:creationId xmlns:a16="http://schemas.microsoft.com/office/drawing/2014/main" id="{797B88E6-76E8-009B-B5AD-B59885E0CA20}"/>
              </a:ext>
            </a:extLst>
          </p:cNvPr>
          <p:cNvCxnSpPr>
            <a:cxnSpLocks/>
            <a:stCxn id="121" idx="0"/>
          </p:cNvCxnSpPr>
          <p:nvPr/>
        </p:nvCxnSpPr>
        <p:spPr>
          <a:xfrm rot="16200000" flipH="1" flipV="1">
            <a:off x="4165228" y="-332592"/>
            <a:ext cx="2757472" cy="4934195"/>
          </a:xfrm>
          <a:prstGeom prst="curvedConnector4">
            <a:avLst>
              <a:gd name="adj1" fmla="val -13554"/>
              <a:gd name="adj2" fmla="val 6364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テキスト ボックス 385">
            <a:extLst>
              <a:ext uri="{FF2B5EF4-FFF2-40B4-BE49-F238E27FC236}">
                <a16:creationId xmlns:a16="http://schemas.microsoft.com/office/drawing/2014/main" id="{C28192EE-7CA4-885E-FE35-37106D645782}"/>
              </a:ext>
            </a:extLst>
          </p:cNvPr>
          <p:cNvSpPr txBox="1"/>
          <p:nvPr/>
        </p:nvSpPr>
        <p:spPr>
          <a:xfrm>
            <a:off x="4172613" y="159788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92" name="テキスト ボックス 391">
            <a:extLst>
              <a:ext uri="{FF2B5EF4-FFF2-40B4-BE49-F238E27FC236}">
                <a16:creationId xmlns:a16="http://schemas.microsoft.com/office/drawing/2014/main" id="{6F40E47F-A7DA-EC3F-7598-B950E43CF4AE}"/>
              </a:ext>
            </a:extLst>
          </p:cNvPr>
          <p:cNvSpPr txBox="1"/>
          <p:nvPr/>
        </p:nvSpPr>
        <p:spPr>
          <a:xfrm>
            <a:off x="7727632" y="3682616"/>
            <a:ext cx="160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Gal(b1-4) 0.89</a:t>
            </a:r>
          </a:p>
          <a:p>
            <a:r>
              <a:rPr kumimoji="1" lang="en-US" altLang="ja-JP" sz="1200" dirty="0"/>
              <a:t>Neu5Ac(a2-6)</a:t>
            </a:r>
            <a:r>
              <a:rPr lang="ja-JP" altLang="en-US" sz="1200" dirty="0"/>
              <a:t> </a:t>
            </a:r>
            <a:r>
              <a:rPr lang="en-US" altLang="ja-JP" sz="1200" dirty="0"/>
              <a:t>0.004</a:t>
            </a:r>
            <a:endParaRPr kumimoji="1" lang="ja-JP" altLang="en-US" sz="1200" dirty="0"/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19A31905-D402-4C67-1EB2-437DCD78BE86}"/>
              </a:ext>
            </a:extLst>
          </p:cNvPr>
          <p:cNvSpPr txBox="1"/>
          <p:nvPr/>
        </p:nvSpPr>
        <p:spPr>
          <a:xfrm>
            <a:off x="6830561" y="2741255"/>
            <a:ext cx="1658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(b1-2) 0.91</a:t>
            </a:r>
            <a:endParaRPr kumimoji="1" lang="ja-JP" altLang="en-US" sz="1200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0F27AB29-577E-CAC1-8666-A2050A73B871}"/>
              </a:ext>
            </a:extLst>
          </p:cNvPr>
          <p:cNvSpPr txBox="1"/>
          <p:nvPr/>
        </p:nvSpPr>
        <p:spPr>
          <a:xfrm>
            <a:off x="6303349" y="6283352"/>
            <a:ext cx="150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0.67</a:t>
            </a:r>
          </a:p>
          <a:p>
            <a:r>
              <a:rPr lang="en-US" altLang="ja-JP" sz="1200" dirty="0"/>
              <a:t>Gal(b1-3)</a:t>
            </a:r>
            <a:r>
              <a:rPr kumimoji="1" lang="en-US" altLang="ja-JP" sz="1200" dirty="0"/>
              <a:t> 0.13</a:t>
            </a:r>
            <a:endParaRPr kumimoji="1" lang="ja-JP" altLang="en-US" sz="1200" dirty="0"/>
          </a:p>
        </p:txBody>
      </p:sp>
      <p:sp>
        <p:nvSpPr>
          <p:cNvPr id="396" name="テキスト ボックス 395">
            <a:extLst>
              <a:ext uri="{FF2B5EF4-FFF2-40B4-BE49-F238E27FC236}">
                <a16:creationId xmlns:a16="http://schemas.microsoft.com/office/drawing/2014/main" id="{06A2046E-F83F-1A54-463F-FEE35FACD993}"/>
              </a:ext>
            </a:extLst>
          </p:cNvPr>
          <p:cNvSpPr txBox="1"/>
          <p:nvPr/>
        </p:nvSpPr>
        <p:spPr>
          <a:xfrm>
            <a:off x="3507972" y="3679078"/>
            <a:ext cx="132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Man(b1-4) 0.87</a:t>
            </a:r>
          </a:p>
          <a:p>
            <a:r>
              <a:rPr lang="en-US" altLang="ja-JP" sz="1200" dirty="0" err="1"/>
              <a:t>Fuc</a:t>
            </a:r>
            <a:r>
              <a:rPr lang="en-US" altLang="ja-JP" sz="1200" dirty="0"/>
              <a:t>(a1-3)</a:t>
            </a:r>
            <a:r>
              <a:rPr kumimoji="1" lang="en-US" altLang="ja-JP" sz="1200" dirty="0"/>
              <a:t> 0.11</a:t>
            </a:r>
            <a:endParaRPr kumimoji="1" lang="ja-JP" altLang="en-US" sz="1200" dirty="0"/>
          </a:p>
        </p:txBody>
      </p:sp>
      <p:sp>
        <p:nvSpPr>
          <p:cNvPr id="397" name="テキスト ボックス 396">
            <a:extLst>
              <a:ext uri="{FF2B5EF4-FFF2-40B4-BE49-F238E27FC236}">
                <a16:creationId xmlns:a16="http://schemas.microsoft.com/office/drawing/2014/main" id="{ED01B699-82E4-1BA4-E2E8-1E89647B501A}"/>
              </a:ext>
            </a:extLst>
          </p:cNvPr>
          <p:cNvSpPr txBox="1"/>
          <p:nvPr/>
        </p:nvSpPr>
        <p:spPr>
          <a:xfrm>
            <a:off x="984650" y="3430750"/>
            <a:ext cx="156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0.99</a:t>
            </a:r>
            <a:endParaRPr kumimoji="1" lang="ja-JP" altLang="en-US" sz="1200" dirty="0"/>
          </a:p>
        </p:txBody>
      </p:sp>
      <p:sp>
        <p:nvSpPr>
          <p:cNvPr id="398" name="テキスト ボックス 397">
            <a:extLst>
              <a:ext uri="{FF2B5EF4-FFF2-40B4-BE49-F238E27FC236}">
                <a16:creationId xmlns:a16="http://schemas.microsoft.com/office/drawing/2014/main" id="{9C267316-2D5E-1D1D-F820-1E753E9CFD31}"/>
              </a:ext>
            </a:extLst>
          </p:cNvPr>
          <p:cNvSpPr txBox="1"/>
          <p:nvPr/>
        </p:nvSpPr>
        <p:spPr>
          <a:xfrm>
            <a:off x="9431744" y="4851881"/>
            <a:ext cx="1508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Neu5Ac(a2-3) 0.30</a:t>
            </a:r>
          </a:p>
          <a:p>
            <a:r>
              <a:rPr lang="en-US" altLang="ja-JP" sz="1200" dirty="0"/>
              <a:t>Neu5Ac(a2-6) 0.16</a:t>
            </a:r>
          </a:p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(b1-3) 0.11</a:t>
            </a:r>
          </a:p>
        </p:txBody>
      </p:sp>
      <p:sp>
        <p:nvSpPr>
          <p:cNvPr id="399" name="テキスト ボックス 398">
            <a:extLst>
              <a:ext uri="{FF2B5EF4-FFF2-40B4-BE49-F238E27FC236}">
                <a16:creationId xmlns:a16="http://schemas.microsoft.com/office/drawing/2014/main" id="{09D335FF-AFE9-FE01-25BB-6437AF88932F}"/>
              </a:ext>
            </a:extLst>
          </p:cNvPr>
          <p:cNvSpPr txBox="1"/>
          <p:nvPr/>
        </p:nvSpPr>
        <p:spPr>
          <a:xfrm>
            <a:off x="9708956" y="2410217"/>
            <a:ext cx="150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0.60</a:t>
            </a:r>
          </a:p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(b1-2) 0.28</a:t>
            </a:r>
          </a:p>
        </p:txBody>
      </p:sp>
      <p:sp>
        <p:nvSpPr>
          <p:cNvPr id="400" name="テキスト ボックス 399">
            <a:extLst>
              <a:ext uri="{FF2B5EF4-FFF2-40B4-BE49-F238E27FC236}">
                <a16:creationId xmlns:a16="http://schemas.microsoft.com/office/drawing/2014/main" id="{18525414-92A1-955D-FDD6-50D314C14F83}"/>
              </a:ext>
            </a:extLst>
          </p:cNvPr>
          <p:cNvSpPr txBox="1"/>
          <p:nvPr/>
        </p:nvSpPr>
        <p:spPr>
          <a:xfrm>
            <a:off x="1344223" y="4801020"/>
            <a:ext cx="86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 1</a:t>
            </a:r>
            <a:endParaRPr kumimoji="1" lang="ja-JP" altLang="en-US" sz="1200" dirty="0"/>
          </a:p>
        </p:txBody>
      </p:sp>
      <p:sp>
        <p:nvSpPr>
          <p:cNvPr id="401" name="テキスト ボックス 400">
            <a:extLst>
              <a:ext uri="{FF2B5EF4-FFF2-40B4-BE49-F238E27FC236}">
                <a16:creationId xmlns:a16="http://schemas.microsoft.com/office/drawing/2014/main" id="{E90369D3-A92C-40D1-970F-25095563C6AF}"/>
              </a:ext>
            </a:extLst>
          </p:cNvPr>
          <p:cNvSpPr txBox="1"/>
          <p:nvPr/>
        </p:nvSpPr>
        <p:spPr>
          <a:xfrm>
            <a:off x="164766" y="1312519"/>
            <a:ext cx="278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ルートのみ結合情報なし</a:t>
            </a:r>
          </a:p>
        </p:txBody>
      </p: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B24DCAC9-CCF6-91BC-F810-F996FFA296EC}"/>
              </a:ext>
            </a:extLst>
          </p:cNvPr>
          <p:cNvSpPr txBox="1"/>
          <p:nvPr/>
        </p:nvSpPr>
        <p:spPr>
          <a:xfrm>
            <a:off x="5902824" y="4738770"/>
            <a:ext cx="1608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(b1-2) 0.55</a:t>
            </a:r>
          </a:p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(b1-6) 0.37</a:t>
            </a:r>
            <a:endParaRPr kumimoji="1" lang="ja-JP" altLang="en-US" sz="1200" dirty="0"/>
          </a:p>
        </p:txBody>
      </p:sp>
      <p:sp>
        <p:nvSpPr>
          <p:cNvPr id="411" name="テキスト ボックス 410">
            <a:extLst>
              <a:ext uri="{FF2B5EF4-FFF2-40B4-BE49-F238E27FC236}">
                <a16:creationId xmlns:a16="http://schemas.microsoft.com/office/drawing/2014/main" id="{91B15F77-3EA1-7B7C-C156-19927F30B68C}"/>
              </a:ext>
            </a:extLst>
          </p:cNvPr>
          <p:cNvSpPr txBox="1"/>
          <p:nvPr/>
        </p:nvSpPr>
        <p:spPr>
          <a:xfrm>
            <a:off x="4568293" y="4770375"/>
            <a:ext cx="137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Man(a1-6) 0.97</a:t>
            </a:r>
            <a:endParaRPr kumimoji="1" lang="ja-JP" altLang="en-US" sz="1200" dirty="0"/>
          </a:p>
        </p:txBody>
      </p: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1633033C-8576-8F82-D743-2F69C6B9446A}"/>
              </a:ext>
            </a:extLst>
          </p:cNvPr>
          <p:cNvSpPr txBox="1"/>
          <p:nvPr/>
        </p:nvSpPr>
        <p:spPr>
          <a:xfrm>
            <a:off x="9947111" y="5899325"/>
            <a:ext cx="156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GalNAc</a:t>
            </a:r>
            <a:r>
              <a:rPr lang="en-US" altLang="ja-JP" sz="1200" dirty="0"/>
              <a:t>(b1-4) 0.48</a:t>
            </a:r>
          </a:p>
          <a:p>
            <a:r>
              <a:rPr lang="en-US" altLang="ja-JP" sz="1200" dirty="0"/>
              <a:t>Gal3Me(b1-6) 0.29</a:t>
            </a:r>
          </a:p>
          <a:p>
            <a:r>
              <a:rPr kumimoji="1" lang="en-US" altLang="ja-JP" sz="1200" dirty="0" err="1"/>
              <a:t>Tyv</a:t>
            </a:r>
            <a:r>
              <a:rPr kumimoji="1" lang="en-US" altLang="ja-JP" sz="1200" dirty="0"/>
              <a:t>(b1-3) 0.12</a:t>
            </a:r>
            <a:endParaRPr kumimoji="1" lang="ja-JP" altLang="en-US" sz="1200" dirty="0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D03FE476-CC33-E9ED-0935-76A4E16D3F06}"/>
              </a:ext>
            </a:extLst>
          </p:cNvPr>
          <p:cNvSpPr txBox="1"/>
          <p:nvPr/>
        </p:nvSpPr>
        <p:spPr>
          <a:xfrm>
            <a:off x="1972341" y="5706341"/>
            <a:ext cx="15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Fuc</a:t>
            </a:r>
            <a:r>
              <a:rPr lang="en-US" altLang="ja-JP" sz="1200" dirty="0"/>
              <a:t>(a1-6)</a:t>
            </a:r>
            <a:r>
              <a:rPr kumimoji="1" lang="en-US" altLang="ja-JP" sz="1200" dirty="0"/>
              <a:t> 0.64</a:t>
            </a:r>
          </a:p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0.17</a:t>
            </a:r>
          </a:p>
          <a:p>
            <a:r>
              <a:rPr lang="en-US" altLang="ja-JP" sz="1200" dirty="0"/>
              <a:t>D-</a:t>
            </a:r>
            <a:r>
              <a:rPr lang="en-US" altLang="ja-JP" sz="1200" dirty="0" err="1"/>
              <a:t>Fuc</a:t>
            </a:r>
            <a:r>
              <a:rPr lang="en-US" altLang="ja-JP" sz="1200" dirty="0"/>
              <a:t>(a1-6) 0.11</a:t>
            </a: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7DEEDA4D-895F-71D9-227D-9FC930358D43}"/>
              </a:ext>
            </a:extLst>
          </p:cNvPr>
          <p:cNvSpPr txBox="1"/>
          <p:nvPr/>
        </p:nvSpPr>
        <p:spPr>
          <a:xfrm>
            <a:off x="9396497" y="1365813"/>
            <a:ext cx="1388168" cy="45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Man(a1-6) 0.79</a:t>
            </a:r>
          </a:p>
          <a:p>
            <a:r>
              <a:rPr lang="en-US" altLang="ja-JP" sz="1200" dirty="0"/>
              <a:t>Man(a1-3) 0.13</a:t>
            </a: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0EC1BAD-74E5-6899-AE2F-D8544066A809}"/>
              </a:ext>
            </a:extLst>
          </p:cNvPr>
          <p:cNvSpPr txBox="1"/>
          <p:nvPr/>
        </p:nvSpPr>
        <p:spPr>
          <a:xfrm>
            <a:off x="7983840" y="477621"/>
            <a:ext cx="137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Man(a1-3) 0.97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B91A26-8C35-2E11-A1B4-ABE271848F39}"/>
              </a:ext>
            </a:extLst>
          </p:cNvPr>
          <p:cNvSpPr txBox="1"/>
          <p:nvPr/>
        </p:nvSpPr>
        <p:spPr>
          <a:xfrm>
            <a:off x="2769134" y="124363"/>
            <a:ext cx="1924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3, 6</a:t>
            </a:r>
            <a:r>
              <a:rPr kumimoji="1" lang="ja-JP" altLang="en-US" dirty="0"/>
              <a:t>はまとめても良かった（過学習気味）</a:t>
            </a:r>
            <a:endParaRPr kumimoji="1" lang="en-US" altLang="ja-JP" dirty="0"/>
          </a:p>
          <a:p>
            <a:r>
              <a:rPr lang="en-US" altLang="ja-JP" dirty="0"/>
              <a:t>13</a:t>
            </a:r>
            <a:r>
              <a:rPr lang="ja-JP" altLang="en-US" dirty="0"/>
              <a:t>と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high mannose</a:t>
            </a:r>
            <a:r>
              <a:rPr lang="ja-JP" altLang="en-US" dirty="0"/>
              <a:t>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E0F1BC-EC17-ADF2-F3D8-15C64AEC6DA1}"/>
              </a:ext>
            </a:extLst>
          </p:cNvPr>
          <p:cNvSpPr txBox="1"/>
          <p:nvPr/>
        </p:nvSpPr>
        <p:spPr>
          <a:xfrm>
            <a:off x="2658202" y="1505180"/>
            <a:ext cx="2447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同じ</a:t>
            </a:r>
            <a:r>
              <a:rPr lang="en-US" altLang="ja-JP" dirty="0" err="1"/>
              <a:t>Fuc</a:t>
            </a:r>
            <a:r>
              <a:rPr lang="ja-JP" altLang="en-US" dirty="0"/>
              <a:t>と</a:t>
            </a:r>
            <a:r>
              <a:rPr lang="en-US" altLang="ja-JP" dirty="0"/>
              <a:t>D-</a:t>
            </a:r>
            <a:r>
              <a:rPr lang="en-US" altLang="ja-JP" dirty="0" err="1"/>
              <a:t>Fuc</a:t>
            </a:r>
            <a:r>
              <a:rPr lang="ja-JP" altLang="en-US" dirty="0"/>
              <a:t>をまとめられているし、</a:t>
            </a:r>
            <a:r>
              <a:rPr lang="en-US" altLang="ja-JP" dirty="0"/>
              <a:t>10</a:t>
            </a:r>
            <a:r>
              <a:rPr lang="ja-JP" altLang="en-US" dirty="0"/>
              <a:t>の</a:t>
            </a:r>
            <a:r>
              <a:rPr lang="en-US" altLang="ja-JP" dirty="0"/>
              <a:t>Man(a1-3)</a:t>
            </a:r>
            <a:r>
              <a:rPr lang="ja-JP" altLang="en-US" dirty="0"/>
              <a:t>の次の兄弟ノードとして</a:t>
            </a:r>
            <a:r>
              <a:rPr lang="en-US" altLang="ja-JP" dirty="0"/>
              <a:t>14</a:t>
            </a:r>
            <a:r>
              <a:rPr lang="ja-JP" altLang="en-US" dirty="0"/>
              <a:t>の</a:t>
            </a:r>
            <a:r>
              <a:rPr lang="en-US" altLang="ja-JP" dirty="0"/>
              <a:t>Man(a1-6)</a:t>
            </a:r>
            <a:r>
              <a:rPr lang="ja-JP" altLang="en-US" dirty="0"/>
              <a:t>が来ているのは生物学的にも正しい。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A23D82-CD2D-B0AE-33BF-99630545D912}"/>
              </a:ext>
            </a:extLst>
          </p:cNvPr>
          <p:cNvSpPr txBox="1"/>
          <p:nvPr/>
        </p:nvSpPr>
        <p:spPr>
          <a:xfrm>
            <a:off x="146316" y="2270209"/>
            <a:ext cx="1718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r>
              <a:rPr lang="ja-JP" altLang="en-US" dirty="0"/>
              <a:t>のシアル酸にたどり着くために</a:t>
            </a:r>
            <a:r>
              <a:rPr lang="en-US" altLang="ja-JP" dirty="0"/>
              <a:t>1</a:t>
            </a:r>
            <a:r>
              <a:rPr lang="ja-JP" altLang="en-US" dirty="0"/>
              <a:t>か</a:t>
            </a:r>
            <a:r>
              <a:rPr lang="en-US" altLang="ja-JP" dirty="0"/>
              <a:t>3</a:t>
            </a:r>
            <a:r>
              <a:rPr lang="ja-JP" altLang="en-US" dirty="0"/>
              <a:t>を通る必要がある</a:t>
            </a:r>
            <a:endParaRPr lang="en-US" altLang="ja-JP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または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が</a:t>
            </a:r>
            <a:r>
              <a:rPr kumimoji="1" lang="en-US" altLang="ja-JP" dirty="0"/>
              <a:t>complex</a:t>
            </a:r>
            <a:r>
              <a:rPr kumimoji="1" lang="ja-JP" altLang="en-US" dirty="0"/>
              <a:t>の末端。</a:t>
            </a:r>
            <a:r>
              <a:rPr kumimoji="1" lang="en-US" altLang="ja-JP" dirty="0"/>
              <a:t>13</a:t>
            </a:r>
            <a:r>
              <a:rPr kumimoji="1" lang="ja-JP" altLang="en-US" dirty="0"/>
              <a:t>や</a:t>
            </a:r>
            <a:r>
              <a:rPr kumimoji="1" lang="en-US" altLang="ja-JP" dirty="0"/>
              <a:t>0</a:t>
            </a:r>
            <a:r>
              <a:rPr kumimoji="1" lang="ja-JP" altLang="en-US" dirty="0"/>
              <a:t>が</a:t>
            </a:r>
            <a:r>
              <a:rPr kumimoji="1" lang="en-US" altLang="ja-JP" dirty="0"/>
              <a:t>high mannose</a:t>
            </a:r>
            <a:r>
              <a:rPr kumimoji="1" lang="ja-JP" altLang="en-US" dirty="0"/>
              <a:t>の末端になる。</a:t>
            </a:r>
            <a:endParaRPr kumimoji="1" lang="en-US" altLang="ja-JP" dirty="0"/>
          </a:p>
          <a:p>
            <a:r>
              <a:rPr lang="ja-JP" altLang="en-US" dirty="0"/>
              <a:t>それ以外が中盤になる。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10531586" y="234455"/>
            <a:ext cx="151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Man(a1-2) 0.64</a:t>
            </a:r>
          </a:p>
          <a:p>
            <a:r>
              <a:rPr lang="en-US" altLang="ja-JP" sz="1400" dirty="0"/>
              <a:t>Man(a1-6) 0.12</a:t>
            </a:r>
            <a:endParaRPr kumimoji="1" lang="ja-JP" altLang="en-US" sz="14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76938" y="427572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3"/>
            <a:endCxn id="123" idx="2"/>
          </p:cNvCxnSpPr>
          <p:nvPr/>
        </p:nvCxnSpPr>
        <p:spPr>
          <a:xfrm>
            <a:off x="743244" y="4444999"/>
            <a:ext cx="6841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726291" y="411052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124" idx="3"/>
            <a:endCxn id="124" idx="1"/>
          </p:cNvCxnSpPr>
          <p:nvPr/>
        </p:nvCxnSpPr>
        <p:spPr>
          <a:xfrm rot="5400000" flipH="1">
            <a:off x="6177211" y="2692654"/>
            <a:ext cx="429117" cy="12700"/>
          </a:xfrm>
          <a:prstGeom prst="curvedConnector5">
            <a:avLst>
              <a:gd name="adj1" fmla="val -53272"/>
              <a:gd name="adj2" fmla="val 5857913"/>
              <a:gd name="adj3" fmla="val 1532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541032" y="25565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501407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4901805" y="4154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9349692" y="56568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2446524" y="5095404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9349692" y="75446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7709173" y="75577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6303915" y="414156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1427345" y="41415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6303349" y="238922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9343335" y="4125753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2461916" y="32364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3502888" y="4161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6635521" y="565681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9112666" y="23840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7710690" y="41390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10984784" y="74811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E6AA7FF-EBFF-ECA1-1949-AF057FC502C5}"/>
              </a:ext>
            </a:extLst>
          </p:cNvPr>
          <p:cNvCxnSpPr>
            <a:cxnSpLocks/>
            <a:stCxn id="123" idx="7"/>
            <a:endCxn id="126" idx="3"/>
          </p:cNvCxnSpPr>
          <p:nvPr/>
        </p:nvCxnSpPr>
        <p:spPr>
          <a:xfrm flipV="1">
            <a:off x="1942700" y="3754429"/>
            <a:ext cx="607637" cy="476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22037A-8BE0-5FEE-DDF7-E986D83FDB8C}"/>
              </a:ext>
            </a:extLst>
          </p:cNvPr>
          <p:cNvSpPr txBox="1"/>
          <p:nvPr/>
        </p:nvSpPr>
        <p:spPr>
          <a:xfrm>
            <a:off x="1416955" y="37156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C8E048-DA49-8371-8076-4A2EBD1148D3}"/>
              </a:ext>
            </a:extLst>
          </p:cNvPr>
          <p:cNvCxnSpPr>
            <a:cxnSpLocks/>
            <a:stCxn id="123" idx="5"/>
            <a:endCxn id="119" idx="1"/>
          </p:cNvCxnSpPr>
          <p:nvPr/>
        </p:nvCxnSpPr>
        <p:spPr>
          <a:xfrm>
            <a:off x="1942700" y="4659557"/>
            <a:ext cx="592245" cy="524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A00322-7341-C459-A3CC-489A3DBF2E25}"/>
              </a:ext>
            </a:extLst>
          </p:cNvPr>
          <p:cNvSpPr txBox="1"/>
          <p:nvPr/>
        </p:nvSpPr>
        <p:spPr>
          <a:xfrm>
            <a:off x="1729233" y="50862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F8B5212-E3F8-F7DE-53F0-BD26CE42D9A5}"/>
              </a:ext>
            </a:extLst>
          </p:cNvPr>
          <p:cNvCxnSpPr>
            <a:cxnSpLocks/>
            <a:stCxn id="126" idx="5"/>
            <a:endCxn id="127" idx="1"/>
          </p:cNvCxnSpPr>
          <p:nvPr/>
        </p:nvCxnSpPr>
        <p:spPr>
          <a:xfrm>
            <a:off x="2977271" y="3754429"/>
            <a:ext cx="614038" cy="4962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D87183-FF79-3AD7-B495-13DD9D16ECBD}"/>
              </a:ext>
            </a:extLst>
          </p:cNvPr>
          <p:cNvSpPr txBox="1"/>
          <p:nvPr/>
        </p:nvSpPr>
        <p:spPr>
          <a:xfrm>
            <a:off x="3050300" y="365863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3F337F0-F820-D287-DBC6-766A059FB8E3}"/>
              </a:ext>
            </a:extLst>
          </p:cNvPr>
          <p:cNvCxnSpPr>
            <a:cxnSpLocks/>
            <a:stCxn id="119" idx="7"/>
            <a:endCxn id="127" idx="3"/>
          </p:cNvCxnSpPr>
          <p:nvPr/>
        </p:nvCxnSpPr>
        <p:spPr>
          <a:xfrm flipV="1">
            <a:off x="2961879" y="4679829"/>
            <a:ext cx="629430" cy="5044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DE84516-9BD7-DBAB-9C4C-980EED53E777}"/>
              </a:ext>
            </a:extLst>
          </p:cNvPr>
          <p:cNvSpPr txBox="1"/>
          <p:nvPr/>
        </p:nvSpPr>
        <p:spPr>
          <a:xfrm>
            <a:off x="3005376" y="507771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750A948-68A4-1620-59A2-A39BB92E55A8}"/>
              </a:ext>
            </a:extLst>
          </p:cNvPr>
          <p:cNvCxnSpPr>
            <a:cxnSpLocks/>
            <a:stCxn id="127" idx="6"/>
            <a:endCxn id="110" idx="2"/>
          </p:cNvCxnSpPr>
          <p:nvPr/>
        </p:nvCxnSpPr>
        <p:spPr>
          <a:xfrm flipV="1">
            <a:off x="4106664" y="4458271"/>
            <a:ext cx="795141" cy="7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706CD5-CA44-FF30-AD58-8A29FE0BEA3D}"/>
              </a:ext>
            </a:extLst>
          </p:cNvPr>
          <p:cNvSpPr txBox="1"/>
          <p:nvPr/>
        </p:nvSpPr>
        <p:spPr>
          <a:xfrm>
            <a:off x="4130749" y="41218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B443D65-4620-389A-0F26-57F80F628262}"/>
              </a:ext>
            </a:extLst>
          </p:cNvPr>
          <p:cNvCxnSpPr>
            <a:cxnSpLocks/>
            <a:stCxn id="110" idx="6"/>
            <a:endCxn id="122" idx="2"/>
          </p:cNvCxnSpPr>
          <p:nvPr/>
        </p:nvCxnSpPr>
        <p:spPr>
          <a:xfrm flipV="1">
            <a:off x="5505581" y="4444998"/>
            <a:ext cx="798334" cy="1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F10729-087A-6074-061F-4822C89A7ACE}"/>
              </a:ext>
            </a:extLst>
          </p:cNvPr>
          <p:cNvSpPr txBox="1"/>
          <p:nvPr/>
        </p:nvSpPr>
        <p:spPr>
          <a:xfrm>
            <a:off x="5517584" y="408500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8A99E0C-D714-8C44-52F4-DDF1208F73E4}"/>
              </a:ext>
            </a:extLst>
          </p:cNvPr>
          <p:cNvCxnSpPr>
            <a:cxnSpLocks/>
            <a:stCxn id="122" idx="6"/>
            <a:endCxn id="130" idx="2"/>
          </p:cNvCxnSpPr>
          <p:nvPr/>
        </p:nvCxnSpPr>
        <p:spPr>
          <a:xfrm flipV="1">
            <a:off x="6907691" y="4442499"/>
            <a:ext cx="802999" cy="24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3BCD5CD-CB4E-536E-1F27-18D70A762F6F}"/>
              </a:ext>
            </a:extLst>
          </p:cNvPr>
          <p:cNvSpPr txBox="1"/>
          <p:nvPr/>
        </p:nvSpPr>
        <p:spPr>
          <a:xfrm>
            <a:off x="6934060" y="408015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B45B199-E556-25B0-A985-4B2A0A3412F4}"/>
              </a:ext>
            </a:extLst>
          </p:cNvPr>
          <p:cNvCxnSpPr>
            <a:cxnSpLocks/>
            <a:stCxn id="130" idx="6"/>
            <a:endCxn id="125" idx="2"/>
          </p:cNvCxnSpPr>
          <p:nvPr/>
        </p:nvCxnSpPr>
        <p:spPr>
          <a:xfrm flipV="1">
            <a:off x="8314466" y="4429185"/>
            <a:ext cx="1028869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86080DC-3FA1-A659-F7E4-AF3324AC14CB}"/>
              </a:ext>
            </a:extLst>
          </p:cNvPr>
          <p:cNvSpPr txBox="1"/>
          <p:nvPr/>
        </p:nvSpPr>
        <p:spPr>
          <a:xfrm>
            <a:off x="8357095" y="41689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51B7FD4-8989-23AD-DE2D-A6CB36123501}"/>
              </a:ext>
            </a:extLst>
          </p:cNvPr>
          <p:cNvCxnSpPr>
            <a:cxnSpLocks/>
            <a:stCxn id="125" idx="3"/>
            <a:endCxn id="130" idx="5"/>
          </p:cNvCxnSpPr>
          <p:nvPr/>
        </p:nvCxnSpPr>
        <p:spPr>
          <a:xfrm flipH="1">
            <a:off x="8226045" y="4643743"/>
            <a:ext cx="1205711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3FBF823-8899-9B4D-E486-629688C6B80D}"/>
              </a:ext>
            </a:extLst>
          </p:cNvPr>
          <p:cNvSpPr txBox="1"/>
          <p:nvPr/>
        </p:nvSpPr>
        <p:spPr>
          <a:xfrm>
            <a:off x="8589659" y="463994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46EA385-B4B7-F483-4C06-BDFC9999A468}"/>
              </a:ext>
            </a:extLst>
          </p:cNvPr>
          <p:cNvSpPr txBox="1"/>
          <p:nvPr/>
        </p:nvSpPr>
        <p:spPr>
          <a:xfrm>
            <a:off x="10924362" y="222033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A470A14-E939-F080-C998-E68B756C6F10}"/>
              </a:ext>
            </a:extLst>
          </p:cNvPr>
          <p:cNvCxnSpPr>
            <a:cxnSpLocks/>
            <a:stCxn id="129" idx="3"/>
            <a:endCxn id="130" idx="7"/>
          </p:cNvCxnSpPr>
          <p:nvPr/>
        </p:nvCxnSpPr>
        <p:spPr>
          <a:xfrm flipH="1">
            <a:off x="8226045" y="2901999"/>
            <a:ext cx="975042" cy="1325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9F3708F-E6A7-5DEC-A6F9-C770E1A39AF6}"/>
              </a:ext>
            </a:extLst>
          </p:cNvPr>
          <p:cNvSpPr txBox="1"/>
          <p:nvPr/>
        </p:nvSpPr>
        <p:spPr>
          <a:xfrm>
            <a:off x="7155706" y="327758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F206B74-E957-0A68-D9F6-6CE64581DE48}"/>
              </a:ext>
            </a:extLst>
          </p:cNvPr>
          <p:cNvCxnSpPr>
            <a:cxnSpLocks/>
            <a:stCxn id="128" idx="7"/>
            <a:endCxn id="125" idx="4"/>
          </p:cNvCxnSpPr>
          <p:nvPr/>
        </p:nvCxnSpPr>
        <p:spPr>
          <a:xfrm flipV="1">
            <a:off x="7150876" y="4732616"/>
            <a:ext cx="2494347" cy="10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669AE2C-0BAF-BBC0-18F8-10DE8DE7B99B}"/>
              </a:ext>
            </a:extLst>
          </p:cNvPr>
          <p:cNvSpPr txBox="1"/>
          <p:nvPr/>
        </p:nvSpPr>
        <p:spPr>
          <a:xfrm>
            <a:off x="7930054" y="574716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C3B8175-ED8C-4822-0066-FFC01D259BF9}"/>
              </a:ext>
            </a:extLst>
          </p:cNvPr>
          <p:cNvCxnSpPr>
            <a:cxnSpLocks/>
            <a:stCxn id="128" idx="7"/>
            <a:endCxn id="118" idx="1"/>
          </p:cNvCxnSpPr>
          <p:nvPr/>
        </p:nvCxnSpPr>
        <p:spPr>
          <a:xfrm flipV="1">
            <a:off x="7150876" y="5745682"/>
            <a:ext cx="2287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130A346-1A19-508D-125C-4C63418BC652}"/>
              </a:ext>
            </a:extLst>
          </p:cNvPr>
          <p:cNvSpPr txBox="1"/>
          <p:nvPr/>
        </p:nvSpPr>
        <p:spPr>
          <a:xfrm>
            <a:off x="8649527" y="507648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0.57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537F3F4B-B7D1-1CB0-CDED-833490FC14EA}"/>
              </a:ext>
            </a:extLst>
          </p:cNvPr>
          <p:cNvCxnSpPr>
            <a:cxnSpLocks/>
            <a:stCxn id="124" idx="5"/>
            <a:endCxn id="130" idx="1"/>
          </p:cNvCxnSpPr>
          <p:nvPr/>
        </p:nvCxnSpPr>
        <p:spPr>
          <a:xfrm>
            <a:off x="6818704" y="2907212"/>
            <a:ext cx="980407" cy="13207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5117563-F5AB-76EB-4026-3E07BD6C9F16}"/>
              </a:ext>
            </a:extLst>
          </p:cNvPr>
          <p:cNvCxnSpPr>
            <a:cxnSpLocks/>
            <a:stCxn id="120" idx="6"/>
            <a:endCxn id="131" idx="2"/>
          </p:cNvCxnSpPr>
          <p:nvPr/>
        </p:nvCxnSpPr>
        <p:spPr>
          <a:xfrm flipV="1">
            <a:off x="9953468" y="1051551"/>
            <a:ext cx="1031316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9D26960-4C4A-4D5D-6739-4105CCC45583}"/>
              </a:ext>
            </a:extLst>
          </p:cNvPr>
          <p:cNvSpPr txBox="1"/>
          <p:nvPr/>
        </p:nvSpPr>
        <p:spPr>
          <a:xfrm>
            <a:off x="10132860" y="70639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E0F3BC3-25AE-3C91-1D25-990FF5945C32}"/>
              </a:ext>
            </a:extLst>
          </p:cNvPr>
          <p:cNvSpPr txBox="1"/>
          <p:nvPr/>
        </p:nvSpPr>
        <p:spPr>
          <a:xfrm>
            <a:off x="8131165" y="3284984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C10FAEA1-F881-245A-79DC-2AC72A1F0C87}"/>
              </a:ext>
            </a:extLst>
          </p:cNvPr>
          <p:cNvCxnSpPr>
            <a:cxnSpLocks/>
            <a:stCxn id="121" idx="5"/>
            <a:endCxn id="129" idx="1"/>
          </p:cNvCxnSpPr>
          <p:nvPr/>
        </p:nvCxnSpPr>
        <p:spPr>
          <a:xfrm>
            <a:off x="8224528" y="1273760"/>
            <a:ext cx="976559" cy="11991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8E3DA6A7-ABAE-128C-05DB-38EA488D14EF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 flipH="1">
            <a:off x="6605237" y="1059202"/>
            <a:ext cx="1103936" cy="13300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C991EDB-7F9F-8536-0A87-431E0EF1F334}"/>
              </a:ext>
            </a:extLst>
          </p:cNvPr>
          <p:cNvSpPr txBox="1"/>
          <p:nvPr/>
        </p:nvSpPr>
        <p:spPr>
          <a:xfrm>
            <a:off x="8662806" y="163297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3B18057-F62A-DACA-F14C-466C76A8D117}"/>
              </a:ext>
            </a:extLst>
          </p:cNvPr>
          <p:cNvSpPr txBox="1"/>
          <p:nvPr/>
        </p:nvSpPr>
        <p:spPr>
          <a:xfrm>
            <a:off x="6518884" y="1473473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42" name="コネクタ: 曲線 141">
            <a:extLst>
              <a:ext uri="{FF2B5EF4-FFF2-40B4-BE49-F238E27FC236}">
                <a16:creationId xmlns:a16="http://schemas.microsoft.com/office/drawing/2014/main" id="{97D8CA0E-D562-543C-F702-3AB4BB8A8D12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3528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178EA143-F03E-A394-C1EE-5D6506D514F1}"/>
              </a:ext>
            </a:extLst>
          </p:cNvPr>
          <p:cNvSpPr txBox="1"/>
          <p:nvPr/>
        </p:nvSpPr>
        <p:spPr>
          <a:xfrm>
            <a:off x="10913187" y="19047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090559C7-A512-1D50-1878-525C60E51C03}"/>
              </a:ext>
            </a:extLst>
          </p:cNvPr>
          <p:cNvCxnSpPr>
            <a:cxnSpLocks/>
            <a:stCxn id="130" idx="4"/>
            <a:endCxn id="128" idx="0"/>
          </p:cNvCxnSpPr>
          <p:nvPr/>
        </p:nvCxnSpPr>
        <p:spPr>
          <a:xfrm flipH="1">
            <a:off x="6937409" y="4745930"/>
            <a:ext cx="1075169" cy="91088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6CFD374-0144-C3EA-847D-3587CE50DED2}"/>
              </a:ext>
            </a:extLst>
          </p:cNvPr>
          <p:cNvSpPr txBox="1"/>
          <p:nvPr/>
        </p:nvSpPr>
        <p:spPr>
          <a:xfrm>
            <a:off x="7375820" y="51130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8FECD35C-7F31-2C68-A4FC-F509CD99F3D6}"/>
              </a:ext>
            </a:extLst>
          </p:cNvPr>
          <p:cNvCxnSpPr>
            <a:cxnSpLocks/>
            <a:stCxn id="128" idx="3"/>
            <a:endCxn id="232" idx="3"/>
          </p:cNvCxnSpPr>
          <p:nvPr/>
        </p:nvCxnSpPr>
        <p:spPr>
          <a:xfrm flipH="1">
            <a:off x="5556479" y="6174800"/>
            <a:ext cx="1167463" cy="15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6FDE1A62-31A7-AA6E-A818-BED283E23E1E}"/>
              </a:ext>
            </a:extLst>
          </p:cNvPr>
          <p:cNvSpPr txBox="1"/>
          <p:nvPr/>
        </p:nvSpPr>
        <p:spPr>
          <a:xfrm>
            <a:off x="4298991" y="6021180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14</a:t>
            </a:r>
            <a:endParaRPr kumimoji="1" lang="ja-JP" altLang="en-US" sz="1600" dirty="0"/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18C567DA-E60A-8B17-9ED6-E3380E88D6B3}"/>
              </a:ext>
            </a:extLst>
          </p:cNvPr>
          <p:cNvSpPr txBox="1"/>
          <p:nvPr/>
        </p:nvSpPr>
        <p:spPr>
          <a:xfrm>
            <a:off x="5722515" y="622249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8" name="コネクタ: 曲線 237">
            <a:extLst>
              <a:ext uri="{FF2B5EF4-FFF2-40B4-BE49-F238E27FC236}">
                <a16:creationId xmlns:a16="http://schemas.microsoft.com/office/drawing/2014/main" id="{8D258747-7213-D524-A6D4-9FF86EB16C31}"/>
              </a:ext>
            </a:extLst>
          </p:cNvPr>
          <p:cNvCxnSpPr>
            <a:cxnSpLocks/>
            <a:stCxn id="127" idx="5"/>
            <a:endCxn id="130" idx="3"/>
          </p:cNvCxnSpPr>
          <p:nvPr/>
        </p:nvCxnSpPr>
        <p:spPr>
          <a:xfrm rot="5400000" flipH="1" flipV="1">
            <a:off x="5897291" y="2778009"/>
            <a:ext cx="22772" cy="3780868"/>
          </a:xfrm>
          <a:prstGeom prst="curvedConnector3">
            <a:avLst>
              <a:gd name="adj1" fmla="val -3014408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22856089-63D5-A544-7AE1-18D1D0EEFA4D}"/>
              </a:ext>
            </a:extLst>
          </p:cNvPr>
          <p:cNvSpPr txBox="1"/>
          <p:nvPr/>
        </p:nvSpPr>
        <p:spPr>
          <a:xfrm>
            <a:off x="2390319" y="24700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44" name="コネクタ: 曲線 243">
            <a:extLst>
              <a:ext uri="{FF2B5EF4-FFF2-40B4-BE49-F238E27FC236}">
                <a16:creationId xmlns:a16="http://schemas.microsoft.com/office/drawing/2014/main" id="{B25DDC30-9863-DC90-A9C6-C6FA06586792}"/>
              </a:ext>
            </a:extLst>
          </p:cNvPr>
          <p:cNvCxnSpPr>
            <a:cxnSpLocks/>
            <a:stCxn id="126" idx="7"/>
            <a:endCxn id="126" idx="1"/>
          </p:cNvCxnSpPr>
          <p:nvPr/>
        </p:nvCxnSpPr>
        <p:spPr>
          <a:xfrm rot="16200000" flipV="1">
            <a:off x="2763804" y="3111845"/>
            <a:ext cx="12700" cy="426934"/>
          </a:xfrm>
          <a:prstGeom prst="curvedConnector3">
            <a:avLst>
              <a:gd name="adj1" fmla="val 3985504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0EB12392-B18D-42C4-EC88-41A2BEFFA082}"/>
              </a:ext>
            </a:extLst>
          </p:cNvPr>
          <p:cNvSpPr txBox="1"/>
          <p:nvPr/>
        </p:nvSpPr>
        <p:spPr>
          <a:xfrm>
            <a:off x="6028080" y="53520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B09B087C-DC4E-5C45-370D-FBB4E2A6C73A}"/>
              </a:ext>
            </a:extLst>
          </p:cNvPr>
          <p:cNvSpPr txBox="1"/>
          <p:nvPr/>
        </p:nvSpPr>
        <p:spPr>
          <a:xfrm>
            <a:off x="10820012" y="4266565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</a:t>
            </a:r>
            <a:r>
              <a:rPr lang="en-US" altLang="ja-JP" sz="1600" dirty="0"/>
              <a:t>0</a:t>
            </a:r>
            <a:endParaRPr kumimoji="1" lang="ja-JP" altLang="en-US" sz="1600" dirty="0"/>
          </a:p>
        </p:txBody>
      </p: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5C7377AC-D1BF-10DE-BD21-CB6331D1B816}"/>
              </a:ext>
            </a:extLst>
          </p:cNvPr>
          <p:cNvCxnSpPr>
            <a:cxnSpLocks/>
            <a:stCxn id="125" idx="6"/>
            <a:endCxn id="255" idx="1"/>
          </p:cNvCxnSpPr>
          <p:nvPr/>
        </p:nvCxnSpPr>
        <p:spPr>
          <a:xfrm>
            <a:off x="9947111" y="4429185"/>
            <a:ext cx="872901" cy="6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594B420F-D6D7-EB84-5235-CF05283A5A61}"/>
              </a:ext>
            </a:extLst>
          </p:cNvPr>
          <p:cNvSpPr txBox="1"/>
          <p:nvPr/>
        </p:nvSpPr>
        <p:spPr>
          <a:xfrm>
            <a:off x="9966537" y="4121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63" name="コネクタ: 曲線 262">
            <a:extLst>
              <a:ext uri="{FF2B5EF4-FFF2-40B4-BE49-F238E27FC236}">
                <a16:creationId xmlns:a16="http://schemas.microsoft.com/office/drawing/2014/main" id="{7688C4D8-1DF1-4327-68F0-F489AD601473}"/>
              </a:ext>
            </a:extLst>
          </p:cNvPr>
          <p:cNvCxnSpPr>
            <a:cxnSpLocks/>
            <a:stCxn id="125" idx="7"/>
            <a:endCxn id="125" idx="1"/>
          </p:cNvCxnSpPr>
          <p:nvPr/>
        </p:nvCxnSpPr>
        <p:spPr>
          <a:xfrm rot="16200000" flipV="1">
            <a:off x="9645223" y="4001159"/>
            <a:ext cx="12700" cy="426934"/>
          </a:xfrm>
          <a:prstGeom prst="curvedConnector3">
            <a:avLst>
              <a:gd name="adj1" fmla="val 2499787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1A14B6DD-D9DB-137F-D704-3513AD18498F}"/>
              </a:ext>
            </a:extLst>
          </p:cNvPr>
          <p:cNvSpPr txBox="1"/>
          <p:nvPr/>
        </p:nvSpPr>
        <p:spPr>
          <a:xfrm>
            <a:off x="9278095" y="33759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F090533B-F32C-ACB5-EA6F-08145E30A8E1}"/>
              </a:ext>
            </a:extLst>
          </p:cNvPr>
          <p:cNvSpPr txBox="1"/>
          <p:nvPr/>
        </p:nvSpPr>
        <p:spPr>
          <a:xfrm>
            <a:off x="7636410" y="232161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02" name="直線矢印コネクタ 301">
            <a:extLst>
              <a:ext uri="{FF2B5EF4-FFF2-40B4-BE49-F238E27FC236}">
                <a16:creationId xmlns:a16="http://schemas.microsoft.com/office/drawing/2014/main" id="{21A8EB82-E779-10F5-D82F-DF2A7A765ED8}"/>
              </a:ext>
            </a:extLst>
          </p:cNvPr>
          <p:cNvCxnSpPr>
            <a:cxnSpLocks/>
            <a:stCxn id="123" idx="6"/>
            <a:endCxn id="128" idx="2"/>
          </p:cNvCxnSpPr>
          <p:nvPr/>
        </p:nvCxnSpPr>
        <p:spPr>
          <a:xfrm>
            <a:off x="2031121" y="4444999"/>
            <a:ext cx="4604400" cy="151524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2D6D1EAB-B449-37F4-8753-5E0109D54BCB}"/>
              </a:ext>
            </a:extLst>
          </p:cNvPr>
          <p:cNvSpPr txBox="1"/>
          <p:nvPr/>
        </p:nvSpPr>
        <p:spPr>
          <a:xfrm>
            <a:off x="3891052" y="52709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18" name="直線矢印コネクタ 317">
            <a:extLst>
              <a:ext uri="{FF2B5EF4-FFF2-40B4-BE49-F238E27FC236}">
                <a16:creationId xmlns:a16="http://schemas.microsoft.com/office/drawing/2014/main" id="{8DB59DA5-0075-5607-FA98-B78C0170D8B2}"/>
              </a:ext>
            </a:extLst>
          </p:cNvPr>
          <p:cNvCxnSpPr>
            <a:cxnSpLocks/>
            <a:stCxn id="129" idx="2"/>
            <a:endCxn id="124" idx="6"/>
          </p:cNvCxnSpPr>
          <p:nvPr/>
        </p:nvCxnSpPr>
        <p:spPr>
          <a:xfrm flipH="1">
            <a:off x="6907125" y="2687441"/>
            <a:ext cx="2205541" cy="521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320">
            <a:extLst>
              <a:ext uri="{FF2B5EF4-FFF2-40B4-BE49-F238E27FC236}">
                <a16:creationId xmlns:a16="http://schemas.microsoft.com/office/drawing/2014/main" id="{902110B9-EF42-F902-B0C1-7A7523A2E4BB}"/>
              </a:ext>
            </a:extLst>
          </p:cNvPr>
          <p:cNvCxnSpPr>
            <a:cxnSpLocks/>
            <a:stCxn id="122" idx="0"/>
            <a:endCxn id="124" idx="4"/>
          </p:cNvCxnSpPr>
          <p:nvPr/>
        </p:nvCxnSpPr>
        <p:spPr>
          <a:xfrm flipH="1" flipV="1">
            <a:off x="6605237" y="2996085"/>
            <a:ext cx="566" cy="114548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80D8E11D-742B-93E7-5580-EA9ACACD5C87}"/>
              </a:ext>
            </a:extLst>
          </p:cNvPr>
          <p:cNvSpPr txBox="1"/>
          <p:nvPr/>
        </p:nvSpPr>
        <p:spPr>
          <a:xfrm>
            <a:off x="5902068" y="35148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</a:t>
            </a:r>
            <a:r>
              <a:rPr lang="en-US" altLang="ja-JP" dirty="0">
                <a:solidFill>
                  <a:schemeClr val="accent2"/>
                </a:solidFill>
              </a:rPr>
              <a:t>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25" name="コネクタ: 曲線 324">
            <a:extLst>
              <a:ext uri="{FF2B5EF4-FFF2-40B4-BE49-F238E27FC236}">
                <a16:creationId xmlns:a16="http://schemas.microsoft.com/office/drawing/2014/main" id="{C37B6F80-7038-66B0-D89A-BF78DA6C098E}"/>
              </a:ext>
            </a:extLst>
          </p:cNvPr>
          <p:cNvCxnSpPr>
            <a:cxnSpLocks/>
            <a:stCxn id="110" idx="0"/>
          </p:cNvCxnSpPr>
          <p:nvPr/>
        </p:nvCxnSpPr>
        <p:spPr>
          <a:xfrm rot="5400000" flipH="1" flipV="1">
            <a:off x="4842200" y="1360630"/>
            <a:ext cx="3155702" cy="2432716"/>
          </a:xfrm>
          <a:prstGeom prst="curvedConnector3">
            <a:avLst>
              <a:gd name="adj1" fmla="val 100134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430E397E-D58E-094A-3A27-67BD1A518826}"/>
              </a:ext>
            </a:extLst>
          </p:cNvPr>
          <p:cNvSpPr txBox="1"/>
          <p:nvPr/>
        </p:nvSpPr>
        <p:spPr>
          <a:xfrm>
            <a:off x="6520991" y="61889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5" name="直線矢印コネクタ 334">
            <a:extLst>
              <a:ext uri="{FF2B5EF4-FFF2-40B4-BE49-F238E27FC236}">
                <a16:creationId xmlns:a16="http://schemas.microsoft.com/office/drawing/2014/main" id="{86222B97-1128-9F1D-7079-EA0617E199DC}"/>
              </a:ext>
            </a:extLst>
          </p:cNvPr>
          <p:cNvCxnSpPr>
            <a:cxnSpLocks/>
            <a:stCxn id="118" idx="3"/>
            <a:endCxn id="128" idx="5"/>
          </p:cNvCxnSpPr>
          <p:nvPr/>
        </p:nvCxnSpPr>
        <p:spPr>
          <a:xfrm flipH="1">
            <a:off x="7150876" y="6174799"/>
            <a:ext cx="2287237" cy="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C940B01-9D67-20AF-75AA-44114EC0C445}"/>
              </a:ext>
            </a:extLst>
          </p:cNvPr>
          <p:cNvSpPr txBox="1"/>
          <p:nvPr/>
        </p:nvSpPr>
        <p:spPr>
          <a:xfrm>
            <a:off x="7939464" y="61869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9" name="直線矢印コネクタ 338">
            <a:extLst>
              <a:ext uri="{FF2B5EF4-FFF2-40B4-BE49-F238E27FC236}">
                <a16:creationId xmlns:a16="http://schemas.microsoft.com/office/drawing/2014/main" id="{07F976C1-2FDA-3D60-BB3E-A7F87F6ECD72}"/>
              </a:ext>
            </a:extLst>
          </p:cNvPr>
          <p:cNvCxnSpPr>
            <a:cxnSpLocks/>
            <a:stCxn id="119" idx="0"/>
            <a:endCxn id="126" idx="4"/>
          </p:cNvCxnSpPr>
          <p:nvPr/>
        </p:nvCxnSpPr>
        <p:spPr>
          <a:xfrm flipV="1">
            <a:off x="2748412" y="3843302"/>
            <a:ext cx="15392" cy="125210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C6C323C7-3398-F43D-FD09-DE6E9266EAA8}"/>
              </a:ext>
            </a:extLst>
          </p:cNvPr>
          <p:cNvSpPr txBox="1"/>
          <p:nvPr/>
        </p:nvSpPr>
        <p:spPr>
          <a:xfrm>
            <a:off x="2649500" y="404565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5" name="直線矢印コネクタ 354">
            <a:extLst>
              <a:ext uri="{FF2B5EF4-FFF2-40B4-BE49-F238E27FC236}">
                <a16:creationId xmlns:a16="http://schemas.microsoft.com/office/drawing/2014/main" id="{A9ABA3DD-2204-C64A-46D3-692D42441E6E}"/>
              </a:ext>
            </a:extLst>
          </p:cNvPr>
          <p:cNvCxnSpPr>
            <a:cxnSpLocks/>
            <a:stCxn id="120" idx="2"/>
            <a:endCxn id="121" idx="6"/>
          </p:cNvCxnSpPr>
          <p:nvPr/>
        </p:nvCxnSpPr>
        <p:spPr>
          <a:xfrm flipH="1">
            <a:off x="8312949" y="1057901"/>
            <a:ext cx="1036743" cy="130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97B2A1A9-DC84-4C91-046C-874FFBC4578D}"/>
              </a:ext>
            </a:extLst>
          </p:cNvPr>
          <p:cNvSpPr txBox="1"/>
          <p:nvPr/>
        </p:nvSpPr>
        <p:spPr>
          <a:xfrm>
            <a:off x="8425052" y="7190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67" name="直線矢印コネクタ 366">
            <a:extLst>
              <a:ext uri="{FF2B5EF4-FFF2-40B4-BE49-F238E27FC236}">
                <a16:creationId xmlns:a16="http://schemas.microsoft.com/office/drawing/2014/main" id="{21611A36-3E33-25D5-57A9-444C4BD1590E}"/>
              </a:ext>
            </a:extLst>
          </p:cNvPr>
          <p:cNvCxnSpPr>
            <a:cxnSpLocks/>
            <a:stCxn id="121" idx="3"/>
            <a:endCxn id="124" idx="7"/>
          </p:cNvCxnSpPr>
          <p:nvPr/>
        </p:nvCxnSpPr>
        <p:spPr>
          <a:xfrm flipH="1">
            <a:off x="6818704" y="1273760"/>
            <a:ext cx="978890" cy="12043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B02B4A3F-55F0-455A-6B3C-4DDC8DFE870E}"/>
              </a:ext>
            </a:extLst>
          </p:cNvPr>
          <p:cNvSpPr txBox="1"/>
          <p:nvPr/>
        </p:nvSpPr>
        <p:spPr>
          <a:xfrm>
            <a:off x="7191327" y="18662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74" name="コネクタ: 曲線 373">
            <a:extLst>
              <a:ext uri="{FF2B5EF4-FFF2-40B4-BE49-F238E27FC236}">
                <a16:creationId xmlns:a16="http://schemas.microsoft.com/office/drawing/2014/main" id="{797B88E6-76E8-009B-B5AD-B59885E0CA20}"/>
              </a:ext>
            </a:extLst>
          </p:cNvPr>
          <p:cNvCxnSpPr>
            <a:cxnSpLocks/>
            <a:stCxn id="121" idx="0"/>
          </p:cNvCxnSpPr>
          <p:nvPr/>
        </p:nvCxnSpPr>
        <p:spPr>
          <a:xfrm rot="16200000" flipH="1" flipV="1">
            <a:off x="4165228" y="-332592"/>
            <a:ext cx="2757472" cy="4934195"/>
          </a:xfrm>
          <a:prstGeom prst="curvedConnector4">
            <a:avLst>
              <a:gd name="adj1" fmla="val -13554"/>
              <a:gd name="adj2" fmla="val 6364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テキスト ボックス 385">
            <a:extLst>
              <a:ext uri="{FF2B5EF4-FFF2-40B4-BE49-F238E27FC236}">
                <a16:creationId xmlns:a16="http://schemas.microsoft.com/office/drawing/2014/main" id="{C28192EE-7CA4-885E-FE35-37106D645782}"/>
              </a:ext>
            </a:extLst>
          </p:cNvPr>
          <p:cNvSpPr txBox="1"/>
          <p:nvPr/>
        </p:nvSpPr>
        <p:spPr>
          <a:xfrm>
            <a:off x="4172613" y="159788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92" name="テキスト ボックス 391">
            <a:extLst>
              <a:ext uri="{FF2B5EF4-FFF2-40B4-BE49-F238E27FC236}">
                <a16:creationId xmlns:a16="http://schemas.microsoft.com/office/drawing/2014/main" id="{6F40E47F-A7DA-EC3F-7598-B950E43CF4AE}"/>
              </a:ext>
            </a:extLst>
          </p:cNvPr>
          <p:cNvSpPr txBox="1"/>
          <p:nvPr/>
        </p:nvSpPr>
        <p:spPr>
          <a:xfrm>
            <a:off x="7182485" y="3647217"/>
            <a:ext cx="18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Gal(b1-4) 0.89</a:t>
            </a:r>
          </a:p>
          <a:p>
            <a:r>
              <a:rPr kumimoji="1" lang="en-US" altLang="ja-JP" sz="1400" dirty="0"/>
              <a:t>Neu5Ac(a2-6)</a:t>
            </a:r>
            <a:r>
              <a:rPr lang="ja-JP" altLang="en-US" sz="1400" dirty="0"/>
              <a:t> </a:t>
            </a:r>
            <a:r>
              <a:rPr lang="en-US" altLang="ja-JP" sz="1400" dirty="0"/>
              <a:t>0.004</a:t>
            </a:r>
            <a:endParaRPr kumimoji="1" lang="ja-JP" altLang="en-US" sz="1400" dirty="0"/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19A31905-D402-4C67-1EB2-437DCD78BE86}"/>
              </a:ext>
            </a:extLst>
          </p:cNvPr>
          <p:cNvSpPr txBox="1"/>
          <p:nvPr/>
        </p:nvSpPr>
        <p:spPr>
          <a:xfrm>
            <a:off x="6875309" y="2747539"/>
            <a:ext cx="170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(b1-2) 0.91</a:t>
            </a:r>
            <a:endParaRPr kumimoji="1" lang="ja-JP" altLang="en-US" sz="1400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0F27AB29-577E-CAC1-8666-A2050A73B871}"/>
              </a:ext>
            </a:extLst>
          </p:cNvPr>
          <p:cNvSpPr txBox="1"/>
          <p:nvPr/>
        </p:nvSpPr>
        <p:spPr>
          <a:xfrm>
            <a:off x="6307509" y="6283352"/>
            <a:ext cx="172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(b1-4) 0.67</a:t>
            </a:r>
          </a:p>
          <a:p>
            <a:r>
              <a:rPr lang="en-US" altLang="ja-JP" sz="1400" dirty="0"/>
              <a:t>Gal(b1-3)</a:t>
            </a:r>
            <a:r>
              <a:rPr kumimoji="1" lang="en-US" altLang="ja-JP" sz="1400" dirty="0"/>
              <a:t> 0.13</a:t>
            </a:r>
            <a:endParaRPr kumimoji="1" lang="ja-JP" altLang="en-US" sz="1400" dirty="0"/>
          </a:p>
        </p:txBody>
      </p:sp>
      <p:sp>
        <p:nvSpPr>
          <p:cNvPr id="396" name="テキスト ボックス 395">
            <a:extLst>
              <a:ext uri="{FF2B5EF4-FFF2-40B4-BE49-F238E27FC236}">
                <a16:creationId xmlns:a16="http://schemas.microsoft.com/office/drawing/2014/main" id="{06A2046E-F83F-1A54-463F-FEE35FACD993}"/>
              </a:ext>
            </a:extLst>
          </p:cNvPr>
          <p:cNvSpPr txBox="1"/>
          <p:nvPr/>
        </p:nvSpPr>
        <p:spPr>
          <a:xfrm>
            <a:off x="3560704" y="3636582"/>
            <a:ext cx="1499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Man(b1-4) 0.87</a:t>
            </a:r>
          </a:p>
          <a:p>
            <a:r>
              <a:rPr lang="en-US" altLang="ja-JP" sz="1400" dirty="0" err="1"/>
              <a:t>Fuc</a:t>
            </a:r>
            <a:r>
              <a:rPr lang="en-US" altLang="ja-JP" sz="1400" dirty="0"/>
              <a:t>(a1-3)</a:t>
            </a:r>
            <a:r>
              <a:rPr kumimoji="1" lang="en-US" altLang="ja-JP" sz="1400" dirty="0"/>
              <a:t> 0.11</a:t>
            </a:r>
            <a:endParaRPr kumimoji="1" lang="ja-JP" altLang="en-US" sz="1400" dirty="0"/>
          </a:p>
        </p:txBody>
      </p:sp>
      <p:sp>
        <p:nvSpPr>
          <p:cNvPr id="397" name="テキスト ボックス 396">
            <a:extLst>
              <a:ext uri="{FF2B5EF4-FFF2-40B4-BE49-F238E27FC236}">
                <a16:creationId xmlns:a16="http://schemas.microsoft.com/office/drawing/2014/main" id="{ED01B699-82E4-1BA4-E2E8-1E89647B501A}"/>
              </a:ext>
            </a:extLst>
          </p:cNvPr>
          <p:cNvSpPr txBox="1"/>
          <p:nvPr/>
        </p:nvSpPr>
        <p:spPr>
          <a:xfrm>
            <a:off x="726112" y="3375920"/>
            <a:ext cx="172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(b1-4) 0.99</a:t>
            </a:r>
            <a:endParaRPr kumimoji="1" lang="ja-JP" altLang="en-US" sz="1400" dirty="0"/>
          </a:p>
        </p:txBody>
      </p:sp>
      <p:sp>
        <p:nvSpPr>
          <p:cNvPr id="398" name="テキスト ボックス 397">
            <a:extLst>
              <a:ext uri="{FF2B5EF4-FFF2-40B4-BE49-F238E27FC236}">
                <a16:creationId xmlns:a16="http://schemas.microsoft.com/office/drawing/2014/main" id="{9C267316-2D5E-1D1D-F820-1E753E9CFD31}"/>
              </a:ext>
            </a:extLst>
          </p:cNvPr>
          <p:cNvSpPr txBox="1"/>
          <p:nvPr/>
        </p:nvSpPr>
        <p:spPr>
          <a:xfrm>
            <a:off x="9499562" y="4808527"/>
            <a:ext cx="17588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Neu5Ac(a2-3) 0.30</a:t>
            </a:r>
          </a:p>
          <a:p>
            <a:r>
              <a:rPr lang="en-US" altLang="ja-JP" sz="1400" dirty="0"/>
              <a:t>Neu5Ac(a2-6) 0.16</a:t>
            </a:r>
          </a:p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(b1-3) 0.11</a:t>
            </a:r>
          </a:p>
        </p:txBody>
      </p:sp>
      <p:sp>
        <p:nvSpPr>
          <p:cNvPr id="399" name="テキスト ボックス 398">
            <a:extLst>
              <a:ext uri="{FF2B5EF4-FFF2-40B4-BE49-F238E27FC236}">
                <a16:creationId xmlns:a16="http://schemas.microsoft.com/office/drawing/2014/main" id="{09D335FF-AFE9-FE01-25BB-6437AF88932F}"/>
              </a:ext>
            </a:extLst>
          </p:cNvPr>
          <p:cNvSpPr txBox="1"/>
          <p:nvPr/>
        </p:nvSpPr>
        <p:spPr>
          <a:xfrm>
            <a:off x="9645223" y="2662546"/>
            <a:ext cx="172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(b1-4) 0.60</a:t>
            </a:r>
          </a:p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(b1-2) 0.28</a:t>
            </a:r>
          </a:p>
        </p:txBody>
      </p:sp>
      <p:sp>
        <p:nvSpPr>
          <p:cNvPr id="400" name="テキスト ボックス 399">
            <a:extLst>
              <a:ext uri="{FF2B5EF4-FFF2-40B4-BE49-F238E27FC236}">
                <a16:creationId xmlns:a16="http://schemas.microsoft.com/office/drawing/2014/main" id="{18525414-92A1-955D-FDD6-50D314C14F83}"/>
              </a:ext>
            </a:extLst>
          </p:cNvPr>
          <p:cNvSpPr txBox="1"/>
          <p:nvPr/>
        </p:nvSpPr>
        <p:spPr>
          <a:xfrm>
            <a:off x="1237664" y="4765717"/>
            <a:ext cx="9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GlcNAc</a:t>
            </a:r>
            <a:r>
              <a:rPr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B24DCAC9-CCF6-91BC-F810-F996FFA296EC}"/>
              </a:ext>
            </a:extLst>
          </p:cNvPr>
          <p:cNvSpPr txBox="1"/>
          <p:nvPr/>
        </p:nvSpPr>
        <p:spPr>
          <a:xfrm>
            <a:off x="5583477" y="4712840"/>
            <a:ext cx="185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(b1-2) 0.55</a:t>
            </a:r>
          </a:p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(b1-6) 0.37</a:t>
            </a:r>
            <a:endParaRPr kumimoji="1" lang="ja-JP" altLang="en-US" sz="1400" dirty="0"/>
          </a:p>
        </p:txBody>
      </p:sp>
      <p:sp>
        <p:nvSpPr>
          <p:cNvPr id="411" name="テキスト ボックス 410">
            <a:extLst>
              <a:ext uri="{FF2B5EF4-FFF2-40B4-BE49-F238E27FC236}">
                <a16:creationId xmlns:a16="http://schemas.microsoft.com/office/drawing/2014/main" id="{91B15F77-3EA1-7B7C-C156-19927F30B68C}"/>
              </a:ext>
            </a:extLst>
          </p:cNvPr>
          <p:cNvSpPr txBox="1"/>
          <p:nvPr/>
        </p:nvSpPr>
        <p:spPr>
          <a:xfrm>
            <a:off x="4130749" y="4736423"/>
            <a:ext cx="148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Man(a1-6) 0.97</a:t>
            </a:r>
            <a:endParaRPr kumimoji="1" lang="ja-JP" altLang="en-US" sz="1400" dirty="0"/>
          </a:p>
        </p:txBody>
      </p: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1633033C-8576-8F82-D743-2F69C6B9446A}"/>
              </a:ext>
            </a:extLst>
          </p:cNvPr>
          <p:cNvSpPr txBox="1"/>
          <p:nvPr/>
        </p:nvSpPr>
        <p:spPr>
          <a:xfrm>
            <a:off x="9898912" y="5931831"/>
            <a:ext cx="184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GalNAc</a:t>
            </a:r>
            <a:r>
              <a:rPr lang="en-US" altLang="ja-JP" sz="1400" dirty="0"/>
              <a:t>(b1-4) 0.48</a:t>
            </a:r>
          </a:p>
          <a:p>
            <a:r>
              <a:rPr lang="en-US" altLang="ja-JP" sz="1400" dirty="0"/>
              <a:t>Gal3Me(b1-6) 0.29</a:t>
            </a:r>
          </a:p>
          <a:p>
            <a:r>
              <a:rPr kumimoji="1" lang="en-US" altLang="ja-JP" sz="1400" dirty="0" err="1"/>
              <a:t>Tyv</a:t>
            </a:r>
            <a:r>
              <a:rPr kumimoji="1" lang="en-US" altLang="ja-JP" sz="1400" dirty="0"/>
              <a:t>(b1-3) 0.12</a:t>
            </a:r>
            <a:endParaRPr kumimoji="1" lang="ja-JP" altLang="en-US" sz="1400" dirty="0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D03FE476-CC33-E9ED-0935-76A4E16D3F06}"/>
              </a:ext>
            </a:extLst>
          </p:cNvPr>
          <p:cNvSpPr txBox="1"/>
          <p:nvPr/>
        </p:nvSpPr>
        <p:spPr>
          <a:xfrm>
            <a:off x="1893965" y="5706341"/>
            <a:ext cx="1742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Fuc</a:t>
            </a:r>
            <a:r>
              <a:rPr lang="en-US" altLang="ja-JP" sz="1400" dirty="0"/>
              <a:t>(a1-6)</a:t>
            </a:r>
            <a:r>
              <a:rPr kumimoji="1" lang="en-US" altLang="ja-JP" sz="1400" dirty="0"/>
              <a:t> 0.64</a:t>
            </a:r>
          </a:p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(b1-4) 0.17</a:t>
            </a:r>
          </a:p>
          <a:p>
            <a:r>
              <a:rPr lang="en-US" altLang="ja-JP" sz="1400" dirty="0"/>
              <a:t>D-</a:t>
            </a:r>
            <a:r>
              <a:rPr lang="en-US" altLang="ja-JP" sz="1400" dirty="0" err="1"/>
              <a:t>Fuc</a:t>
            </a:r>
            <a:r>
              <a:rPr lang="en-US" altLang="ja-JP" sz="1400" dirty="0"/>
              <a:t>(a1-6) 0.11</a:t>
            </a: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7DEEDA4D-895F-71D9-227D-9FC930358D43}"/>
              </a:ext>
            </a:extLst>
          </p:cNvPr>
          <p:cNvSpPr txBox="1"/>
          <p:nvPr/>
        </p:nvSpPr>
        <p:spPr>
          <a:xfrm>
            <a:off x="9327089" y="1365813"/>
            <a:ext cx="152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Man(a1-6) 0.79</a:t>
            </a:r>
          </a:p>
          <a:p>
            <a:r>
              <a:rPr lang="en-US" altLang="ja-JP" sz="1400" dirty="0"/>
              <a:t>Man(a1-3) 0.13</a:t>
            </a: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0EC1BAD-74E5-6899-AE2F-D8544066A809}"/>
              </a:ext>
            </a:extLst>
          </p:cNvPr>
          <p:cNvSpPr txBox="1"/>
          <p:nvPr/>
        </p:nvSpPr>
        <p:spPr>
          <a:xfrm>
            <a:off x="7975494" y="471007"/>
            <a:ext cx="1510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Man(a1-3) 0.97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542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9529569" y="338620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26" idx="6"/>
            <a:endCxn id="2" idx="2"/>
          </p:cNvCxnSpPr>
          <p:nvPr/>
        </p:nvCxnSpPr>
        <p:spPr>
          <a:xfrm>
            <a:off x="8997259" y="3709370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7789150" y="3707378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50" idx="5"/>
            <a:endCxn id="28" idx="1"/>
          </p:cNvCxnSpPr>
          <p:nvPr/>
        </p:nvCxnSpPr>
        <p:spPr>
          <a:xfrm>
            <a:off x="6496848" y="2778987"/>
            <a:ext cx="727330" cy="69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6497837" y="3935890"/>
            <a:ext cx="726341" cy="59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58" idx="6"/>
            <a:endCxn id="50" idx="1"/>
          </p:cNvCxnSpPr>
          <p:nvPr/>
        </p:nvCxnSpPr>
        <p:spPr>
          <a:xfrm>
            <a:off x="5368679" y="2024951"/>
            <a:ext cx="654568" cy="297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5270592" y="2827499"/>
            <a:ext cx="797105" cy="35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>
            <a:off x="4145318" y="2024951"/>
            <a:ext cx="55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2925183" y="2024951"/>
            <a:ext cx="555341" cy="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4143859" y="3419290"/>
            <a:ext cx="542175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>
            <a:off x="2922934" y="3419290"/>
            <a:ext cx="55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4178787" y="4756581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2958974" y="4756581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1698928" y="2024951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41" idx="6"/>
            <a:endCxn id="36" idx="2"/>
          </p:cNvCxnSpPr>
          <p:nvPr/>
        </p:nvCxnSpPr>
        <p:spPr>
          <a:xfrm>
            <a:off x="5407603" y="4756581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29675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High mannose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-11.704494208726313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539198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6192890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51F1BCE-0A3F-3E77-D28D-E1C30410FEF1}"/>
              </a:ext>
            </a:extLst>
          </p:cNvPr>
          <p:cNvSpPr/>
          <p:nvPr/>
        </p:nvSpPr>
        <p:spPr>
          <a:xfrm>
            <a:off x="8335353" y="338620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F6AE66A-1137-F4D8-41F0-CCD3DB1A5A0B}"/>
              </a:ext>
            </a:extLst>
          </p:cNvPr>
          <p:cNvSpPr/>
          <p:nvPr/>
        </p:nvSpPr>
        <p:spPr>
          <a:xfrm>
            <a:off x="7127244" y="338421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921F41-386F-A194-B777-0D3AB36A6177}"/>
              </a:ext>
            </a:extLst>
          </p:cNvPr>
          <p:cNvSpPr/>
          <p:nvPr/>
        </p:nvSpPr>
        <p:spPr>
          <a:xfrm>
            <a:off x="5926150" y="443341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5904443-21F0-6D9F-423A-96759786D309}"/>
              </a:ext>
            </a:extLst>
          </p:cNvPr>
          <p:cNvSpPr/>
          <p:nvPr/>
        </p:nvSpPr>
        <p:spPr>
          <a:xfrm>
            <a:off x="4745697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F9EB1DB-E33B-378F-A089-B957857D60FE}"/>
              </a:ext>
            </a:extLst>
          </p:cNvPr>
          <p:cNvSpPr/>
          <p:nvPr/>
        </p:nvSpPr>
        <p:spPr>
          <a:xfrm>
            <a:off x="3516881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8D361E-A77B-783E-4F73-CE2DD0C8B9A4}"/>
              </a:ext>
            </a:extLst>
          </p:cNvPr>
          <p:cNvSpPr/>
          <p:nvPr/>
        </p:nvSpPr>
        <p:spPr>
          <a:xfrm>
            <a:off x="2297068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086405C-D7CE-C5AA-FF90-701DE10D363B}"/>
              </a:ext>
            </a:extLst>
          </p:cNvPr>
          <p:cNvSpPr/>
          <p:nvPr/>
        </p:nvSpPr>
        <p:spPr>
          <a:xfrm>
            <a:off x="5925161" y="2227310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87D2F27-4B94-49C4-15EF-11D62797B4B9}"/>
              </a:ext>
            </a:extLst>
          </p:cNvPr>
          <p:cNvSpPr/>
          <p:nvPr/>
        </p:nvSpPr>
        <p:spPr>
          <a:xfrm>
            <a:off x="4698906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BB22A8C-4A15-E0C2-5655-2DA08609F36B}"/>
              </a:ext>
            </a:extLst>
          </p:cNvPr>
          <p:cNvSpPr/>
          <p:nvPr/>
        </p:nvSpPr>
        <p:spPr>
          <a:xfrm>
            <a:off x="3475545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EF9880D-DB1B-D84C-FE92-02417BFFAE0C}"/>
              </a:ext>
            </a:extLst>
          </p:cNvPr>
          <p:cNvSpPr/>
          <p:nvPr/>
        </p:nvSpPr>
        <p:spPr>
          <a:xfrm>
            <a:off x="2255410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691BD2E-6D40-177A-1175-D5BCC2C4AAA9}"/>
              </a:ext>
            </a:extLst>
          </p:cNvPr>
          <p:cNvSpPr/>
          <p:nvPr/>
        </p:nvSpPr>
        <p:spPr>
          <a:xfrm>
            <a:off x="1029155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932F4425-5335-ACE0-940D-30562ACCD9C0}"/>
              </a:ext>
            </a:extLst>
          </p:cNvPr>
          <p:cNvSpPr/>
          <p:nvPr/>
        </p:nvSpPr>
        <p:spPr>
          <a:xfrm>
            <a:off x="4698905" y="308516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F9DF357-3BFC-9E23-6E7E-82113AB591DD}"/>
              </a:ext>
            </a:extLst>
          </p:cNvPr>
          <p:cNvSpPr/>
          <p:nvPr/>
        </p:nvSpPr>
        <p:spPr>
          <a:xfrm>
            <a:off x="3474086" y="3096125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EF3B43C-EBCF-1158-4EA7-BF0ACCCA5B60}"/>
              </a:ext>
            </a:extLst>
          </p:cNvPr>
          <p:cNvSpPr/>
          <p:nvPr/>
        </p:nvSpPr>
        <p:spPr>
          <a:xfrm>
            <a:off x="2253161" y="3096125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57" idx="7"/>
            <a:endCxn id="10" idx="3"/>
          </p:cNvCxnSpPr>
          <p:nvPr/>
        </p:nvCxnSpPr>
        <p:spPr>
          <a:xfrm flipV="1">
            <a:off x="6374224" y="3654523"/>
            <a:ext cx="724868" cy="684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43" idx="6"/>
            <a:endCxn id="34" idx="1"/>
          </p:cNvCxnSpPr>
          <p:nvPr/>
        </p:nvCxnSpPr>
        <p:spPr>
          <a:xfrm>
            <a:off x="4107359" y="1587071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45" idx="6"/>
            <a:endCxn id="34" idx="3"/>
          </p:cNvCxnSpPr>
          <p:nvPr/>
        </p:nvCxnSpPr>
        <p:spPr>
          <a:xfrm flipV="1">
            <a:off x="4108247" y="2324930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62" idx="6"/>
            <a:endCxn id="57" idx="1"/>
          </p:cNvCxnSpPr>
          <p:nvPr/>
        </p:nvCxnSpPr>
        <p:spPr>
          <a:xfrm>
            <a:off x="5279423" y="4032843"/>
            <a:ext cx="626763" cy="306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86" idx="6"/>
            <a:endCxn id="57" idx="3"/>
          </p:cNvCxnSpPr>
          <p:nvPr/>
        </p:nvCxnSpPr>
        <p:spPr>
          <a:xfrm flipV="1">
            <a:off x="5286341" y="4796076"/>
            <a:ext cx="619845" cy="695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53" idx="6"/>
            <a:endCxn id="45" idx="2"/>
          </p:cNvCxnSpPr>
          <p:nvPr/>
        </p:nvCxnSpPr>
        <p:spPr>
          <a:xfrm>
            <a:off x="2912367" y="2586974"/>
            <a:ext cx="533974" cy="4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69" idx="6"/>
            <a:endCxn id="62" idx="1"/>
          </p:cNvCxnSpPr>
          <p:nvPr/>
        </p:nvCxnSpPr>
        <p:spPr>
          <a:xfrm>
            <a:off x="4109874" y="3553953"/>
            <a:ext cx="604577" cy="250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94" idx="6"/>
            <a:endCxn id="86" idx="2"/>
          </p:cNvCxnSpPr>
          <p:nvPr/>
        </p:nvCxnSpPr>
        <p:spPr>
          <a:xfrm>
            <a:off x="4108247" y="5489419"/>
            <a:ext cx="516188" cy="2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0" idx="6"/>
            <a:endCxn id="94" idx="2"/>
          </p:cNvCxnSpPr>
          <p:nvPr/>
        </p:nvCxnSpPr>
        <p:spPr>
          <a:xfrm>
            <a:off x="2910405" y="5489419"/>
            <a:ext cx="535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79" idx="6"/>
            <a:endCxn id="62" idx="3"/>
          </p:cNvCxnSpPr>
          <p:nvPr/>
        </p:nvCxnSpPr>
        <p:spPr>
          <a:xfrm flipV="1">
            <a:off x="4117382" y="4261355"/>
            <a:ext cx="597069" cy="38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84" idx="6"/>
            <a:endCxn id="79" idx="2"/>
          </p:cNvCxnSpPr>
          <p:nvPr/>
        </p:nvCxnSpPr>
        <p:spPr>
          <a:xfrm>
            <a:off x="2917337" y="4646875"/>
            <a:ext cx="53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3" idx="5"/>
            <a:endCxn id="10" idx="1"/>
          </p:cNvCxnSpPr>
          <p:nvPr/>
        </p:nvCxnSpPr>
        <p:spPr>
          <a:xfrm>
            <a:off x="6378170" y="2324930"/>
            <a:ext cx="720922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5280715" y="2096418"/>
            <a:ext cx="532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643652" y="27478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Complex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-54.719177733313245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4B531-78A2-6506-AF55-16A871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05" y="3701399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10AAAD2-930D-DE04-39EB-9E759540018D}"/>
              </a:ext>
            </a:extLst>
          </p:cNvPr>
          <p:cNvSpPr/>
          <p:nvPr/>
        </p:nvSpPr>
        <p:spPr>
          <a:xfrm>
            <a:off x="9404483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376B6BF-AFC5-3597-2D11-A011E8DA5BF5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8872173" y="3428003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D701514-FF7E-2AF2-0498-4CDEBE397B9C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664064" y="3426011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6B181088-21F7-78AC-7F43-A844F842FDCC}"/>
              </a:ext>
            </a:extLst>
          </p:cNvPr>
          <p:cNvSpPr/>
          <p:nvPr/>
        </p:nvSpPr>
        <p:spPr>
          <a:xfrm>
            <a:off x="8210267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8489955-1AEC-CEDD-58D4-C822F3A96F39}"/>
              </a:ext>
            </a:extLst>
          </p:cNvPr>
          <p:cNvSpPr/>
          <p:nvPr/>
        </p:nvSpPr>
        <p:spPr>
          <a:xfrm>
            <a:off x="7002158" y="310284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A36D0ED-DF2D-B65F-F35F-2D6455C1FCE6}"/>
              </a:ext>
            </a:extLst>
          </p:cNvPr>
          <p:cNvSpPr/>
          <p:nvPr/>
        </p:nvSpPr>
        <p:spPr>
          <a:xfrm>
            <a:off x="5813198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207735D-0D38-238E-BD01-09E3A4F96CAD}"/>
              </a:ext>
            </a:extLst>
          </p:cNvPr>
          <p:cNvSpPr/>
          <p:nvPr/>
        </p:nvSpPr>
        <p:spPr>
          <a:xfrm>
            <a:off x="4618809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E409C6-95C2-99A2-9B51-E5EE1896EA0B}"/>
              </a:ext>
            </a:extLst>
          </p:cNvPr>
          <p:cNvSpPr/>
          <p:nvPr/>
        </p:nvSpPr>
        <p:spPr>
          <a:xfrm>
            <a:off x="3445453" y="12639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6089734-F09E-331B-C763-608F719E409A}"/>
              </a:ext>
            </a:extLst>
          </p:cNvPr>
          <p:cNvSpPr/>
          <p:nvPr/>
        </p:nvSpPr>
        <p:spPr>
          <a:xfrm>
            <a:off x="3446341" y="226804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545EA2B-5BFB-6616-3FE1-0C366A97BDE7}"/>
              </a:ext>
            </a:extLst>
          </p:cNvPr>
          <p:cNvSpPr/>
          <p:nvPr/>
        </p:nvSpPr>
        <p:spPr>
          <a:xfrm>
            <a:off x="2250461" y="226380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E349E6B-F07E-D696-A57E-093AFC74F88C}"/>
              </a:ext>
            </a:extLst>
          </p:cNvPr>
          <p:cNvSpPr/>
          <p:nvPr/>
        </p:nvSpPr>
        <p:spPr>
          <a:xfrm>
            <a:off x="5809252" y="424439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0D379461-A325-B743-ABD8-0179499F3CF0}"/>
              </a:ext>
            </a:extLst>
          </p:cNvPr>
          <p:cNvSpPr/>
          <p:nvPr/>
        </p:nvSpPr>
        <p:spPr>
          <a:xfrm>
            <a:off x="4617517" y="370967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620465B-7235-616A-24B9-FC6C0822ED97}"/>
              </a:ext>
            </a:extLst>
          </p:cNvPr>
          <p:cNvSpPr/>
          <p:nvPr/>
        </p:nvSpPr>
        <p:spPr>
          <a:xfrm>
            <a:off x="3447968" y="323078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FCB90BA-1072-9C5D-0606-B326C850A9BF}"/>
              </a:ext>
            </a:extLst>
          </p:cNvPr>
          <p:cNvSpPr/>
          <p:nvPr/>
        </p:nvSpPr>
        <p:spPr>
          <a:xfrm>
            <a:off x="3455476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D83C28CC-EB4C-9091-2B7B-E91E4DB7258D}"/>
              </a:ext>
            </a:extLst>
          </p:cNvPr>
          <p:cNvSpPr/>
          <p:nvPr/>
        </p:nvSpPr>
        <p:spPr>
          <a:xfrm>
            <a:off x="2255431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1F93333A-5210-B9FB-8E2E-9A8198EC4D57}"/>
              </a:ext>
            </a:extLst>
          </p:cNvPr>
          <p:cNvSpPr/>
          <p:nvPr/>
        </p:nvSpPr>
        <p:spPr>
          <a:xfrm>
            <a:off x="4624435" y="5168532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429C9C27-D290-178A-22ED-5B8FDC2D574D}"/>
              </a:ext>
            </a:extLst>
          </p:cNvPr>
          <p:cNvSpPr/>
          <p:nvPr/>
        </p:nvSpPr>
        <p:spPr>
          <a:xfrm>
            <a:off x="3446341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D2A13E32-FBD7-C6C0-B75F-FC811F5CB45F}"/>
              </a:ext>
            </a:extLst>
          </p:cNvPr>
          <p:cNvSpPr/>
          <p:nvPr/>
        </p:nvSpPr>
        <p:spPr>
          <a:xfrm>
            <a:off x="2248499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42" idx="6"/>
            <a:endCxn id="27" idx="3"/>
          </p:cNvCxnSpPr>
          <p:nvPr/>
        </p:nvCxnSpPr>
        <p:spPr>
          <a:xfrm flipV="1">
            <a:off x="6229255" y="3978685"/>
            <a:ext cx="666021" cy="750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288271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Hybrid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-6.578322781418818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AA5073-444D-A68C-C8CE-C3542092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662" y="4210650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A4D6674-271D-382F-DB70-89679F3F8F23}"/>
              </a:ext>
            </a:extLst>
          </p:cNvPr>
          <p:cNvCxnSpPr>
            <a:cxnSpLocks/>
            <a:stCxn id="31" idx="6"/>
            <a:endCxn id="30" idx="1"/>
          </p:cNvCxnSpPr>
          <p:nvPr/>
        </p:nvCxnSpPr>
        <p:spPr>
          <a:xfrm>
            <a:off x="5097141" y="1911233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BDCED39-F8BD-6D18-25D7-2A7AA1EF0460}"/>
              </a:ext>
            </a:extLst>
          </p:cNvPr>
          <p:cNvCxnSpPr>
            <a:cxnSpLocks/>
            <a:stCxn id="33" idx="6"/>
            <a:endCxn id="30" idx="3"/>
          </p:cNvCxnSpPr>
          <p:nvPr/>
        </p:nvCxnSpPr>
        <p:spPr>
          <a:xfrm flipV="1">
            <a:off x="5098029" y="2649092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8A27065-3818-D94A-82A8-DE6ED5144848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6173563" y="2649092"/>
            <a:ext cx="721713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3622CBA-AA5C-93CF-D166-DDC0F22A216C}"/>
              </a:ext>
            </a:extLst>
          </p:cNvPr>
          <p:cNvSpPr/>
          <p:nvPr/>
        </p:nvSpPr>
        <p:spPr>
          <a:xfrm>
            <a:off x="9200667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BC279A-982B-F3E4-320B-9373D4F7B198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>
            <a:off x="8668357" y="3752165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3F8112-8CEE-1FB2-A459-0669D7068243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7460248" y="3750173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E94BF07-AD89-13F6-52AF-09EC5BD3D87A}"/>
              </a:ext>
            </a:extLst>
          </p:cNvPr>
          <p:cNvSpPr/>
          <p:nvPr/>
        </p:nvSpPr>
        <p:spPr>
          <a:xfrm>
            <a:off x="8006451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7BCC568-B8B7-600F-E4C8-B385516387AB}"/>
              </a:ext>
            </a:extLst>
          </p:cNvPr>
          <p:cNvSpPr/>
          <p:nvPr/>
        </p:nvSpPr>
        <p:spPr>
          <a:xfrm>
            <a:off x="6798342" y="342700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A8795C8-DD9A-EA51-A646-7A2D8BE786B1}"/>
              </a:ext>
            </a:extLst>
          </p:cNvPr>
          <p:cNvSpPr/>
          <p:nvPr/>
        </p:nvSpPr>
        <p:spPr>
          <a:xfrm>
            <a:off x="5608591" y="209741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A738838-64F3-634E-C4C4-442FF06D8AF2}"/>
              </a:ext>
            </a:extLst>
          </p:cNvPr>
          <p:cNvSpPr/>
          <p:nvPr/>
        </p:nvSpPr>
        <p:spPr>
          <a:xfrm>
            <a:off x="4435235" y="158806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5941746-34B0-D93B-74FC-547F0BA7F818}"/>
              </a:ext>
            </a:extLst>
          </p:cNvPr>
          <p:cNvSpPr/>
          <p:nvPr/>
        </p:nvSpPr>
        <p:spPr>
          <a:xfrm>
            <a:off x="4436123" y="25922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9723D61-8520-7A2E-CD00-5B64896424E8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3812119" y="4729022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82E6F39-7A47-941A-B952-A671A08F91EA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592306" y="4729022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D7E424-352A-8855-5E2C-D7CF29EC0770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5040935" y="4729022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F9D998B-948E-E3F6-9E63-553BD10B65E6}"/>
              </a:ext>
            </a:extLst>
          </p:cNvPr>
          <p:cNvSpPr/>
          <p:nvPr/>
        </p:nvSpPr>
        <p:spPr>
          <a:xfrm>
            <a:off x="5559482" y="4405857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6DB8367-A3A2-90AD-2933-6A765D30F998}"/>
              </a:ext>
            </a:extLst>
          </p:cNvPr>
          <p:cNvSpPr/>
          <p:nvPr/>
        </p:nvSpPr>
        <p:spPr>
          <a:xfrm>
            <a:off x="4379029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FA862E9-FFC0-3196-09FA-460BF348D3E3}"/>
              </a:ext>
            </a:extLst>
          </p:cNvPr>
          <p:cNvSpPr/>
          <p:nvPr/>
        </p:nvSpPr>
        <p:spPr>
          <a:xfrm>
            <a:off x="3150213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A0392E2-FC95-E6B9-5C2D-1ACFACAA1D39}"/>
              </a:ext>
            </a:extLst>
          </p:cNvPr>
          <p:cNvSpPr/>
          <p:nvPr/>
        </p:nvSpPr>
        <p:spPr>
          <a:xfrm>
            <a:off x="1930400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C7BCB21-0B23-7196-9C6B-78BB6EFE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14" y="2119442"/>
            <a:ext cx="6147613" cy="272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5E948CB-0DAB-5B18-A1C3-ADBEE9751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6" y="2119442"/>
            <a:ext cx="6812629" cy="25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0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596</Words>
  <Application>Microsoft Office PowerPoint</Application>
  <PresentationFormat>ワイド画面</PresentationFormat>
  <Paragraphs>220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144</cp:revision>
  <dcterms:created xsi:type="dcterms:W3CDTF">2022-12-25T09:44:55Z</dcterms:created>
  <dcterms:modified xsi:type="dcterms:W3CDTF">2023-01-02T16:35:02Z</dcterms:modified>
</cp:coreProperties>
</file>