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3643107" y="147511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5341606" y="335847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7668515" y="3364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732006" y="53083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179924" y="53083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76350" y="20422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2425182" y="337036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 flipH="1">
            <a:off x="2645168" y="1846206"/>
            <a:ext cx="1062371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7"/>
            <a:endCxn id="51" idx="1"/>
          </p:cNvCxnSpPr>
          <p:nvPr/>
        </p:nvCxnSpPr>
        <p:spPr>
          <a:xfrm>
            <a:off x="5717145" y="3422141"/>
            <a:ext cx="2015802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4" idx="7"/>
            <a:endCxn id="32" idx="1"/>
          </p:cNvCxnSpPr>
          <p:nvPr/>
        </p:nvCxnSpPr>
        <p:spPr>
          <a:xfrm>
            <a:off x="3555463" y="5372024"/>
            <a:ext cx="12409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2434765" y="226226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6309891" y="306819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3727197" y="496025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5102367" y="46368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3109853" y="305054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accent2"/>
                </a:solidFill>
              </a:rPr>
              <a:t>0.9</a:t>
            </a:r>
            <a:r>
              <a:rPr kumimoji="1" lang="en-US" altLang="ja-JP" dirty="0">
                <a:solidFill>
                  <a:schemeClr val="accent2"/>
                </a:solidFill>
              </a:rPr>
              <a:t>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8577059" y="34221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4736960" y="5785557"/>
            <a:ext cx="196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Man(a1-6) 0.42</a:t>
            </a:r>
          </a:p>
          <a:p>
            <a:r>
              <a:rPr kumimoji="1" lang="en-US" altLang="ja-JP" sz="1600" dirty="0"/>
              <a:t>Neu5Ac(a2-3)</a:t>
            </a:r>
            <a:r>
              <a:rPr lang="en-US" altLang="ja-JP" sz="1600" dirty="0"/>
              <a:t> 0.16</a:t>
            </a:r>
            <a:endParaRPr kumimoji="1" lang="en-US" altLang="ja-JP" sz="16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412905" y="3437530"/>
            <a:ext cx="2021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(b1-4) 0.97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2013688" y="1399540"/>
            <a:ext cx="168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Man(a1-3) 0.85</a:t>
            </a:r>
          </a:p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0.008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7732947" y="4042750"/>
            <a:ext cx="159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Gal(b1-4) 0.77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5849337" y="2261838"/>
            <a:ext cx="1972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(b1-2) 0.55</a:t>
            </a:r>
          </a:p>
          <a:p>
            <a:r>
              <a:rPr kumimoji="1" lang="en-US" altLang="ja-JP" sz="1600" dirty="0" err="1"/>
              <a:t>Fuc</a:t>
            </a:r>
            <a:r>
              <a:rPr kumimoji="1" lang="en-US" altLang="ja-JP" sz="1600" dirty="0"/>
              <a:t>(a1-6) 0.15</a:t>
            </a:r>
          </a:p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(b1-6) 0.12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2121427" y="5781017"/>
            <a:ext cx="1735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Man(b1-4) 0.87</a:t>
            </a:r>
          </a:p>
          <a:p>
            <a:r>
              <a:rPr kumimoji="1" lang="en-US" altLang="ja-JP" sz="1600" dirty="0"/>
              <a:t>Gal(b1-4) 0.1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524970" y="52625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3858123" y="864806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3858123" y="1000682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3A4B9A-2F69-1553-D789-31815101D444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018646" y="1846206"/>
            <a:ext cx="1387392" cy="15759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DE07A3-7140-FC73-19CE-6A04C7DB080D}"/>
              </a:ext>
            </a:extLst>
          </p:cNvPr>
          <p:cNvSpPr txBox="1"/>
          <p:nvPr/>
        </p:nvSpPr>
        <p:spPr>
          <a:xfrm>
            <a:off x="4259871" y="22389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28723B-8CC3-88A1-0059-821AD72245C9}"/>
              </a:ext>
            </a:extLst>
          </p:cNvPr>
          <p:cNvCxnSpPr>
            <a:cxnSpLocks/>
            <a:stCxn id="6" idx="4"/>
            <a:endCxn id="34" idx="0"/>
          </p:cNvCxnSpPr>
          <p:nvPr/>
        </p:nvCxnSpPr>
        <p:spPr>
          <a:xfrm>
            <a:off x="2645168" y="3805131"/>
            <a:ext cx="754742" cy="15032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844F71-EAFD-EE8A-AB25-F56ABB60C928}"/>
              </a:ext>
            </a:extLst>
          </p:cNvPr>
          <p:cNvSpPr txBox="1"/>
          <p:nvPr/>
        </p:nvSpPr>
        <p:spPr>
          <a:xfrm>
            <a:off x="2271682" y="43742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0.83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E9708A82-AAC9-9FC8-AAD1-C1F2911D16C5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7890342" y="3581397"/>
            <a:ext cx="307423" cy="12700"/>
          </a:xfrm>
          <a:prstGeom prst="curvedConnector5">
            <a:avLst>
              <a:gd name="adj1" fmla="val -74360"/>
              <a:gd name="adj2" fmla="val -4892693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B563C0B-E26B-A1A5-D16B-052A590E7345}"/>
              </a:ext>
            </a:extLst>
          </p:cNvPr>
          <p:cNvCxnSpPr>
            <a:cxnSpLocks/>
            <a:stCxn id="51" idx="3"/>
            <a:endCxn id="5" idx="5"/>
          </p:cNvCxnSpPr>
          <p:nvPr/>
        </p:nvCxnSpPr>
        <p:spPr>
          <a:xfrm flipH="1" flipV="1">
            <a:off x="5717145" y="3729564"/>
            <a:ext cx="2015802" cy="554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FA93F59-F99C-CFCC-886B-A4157EBA74BB}"/>
              </a:ext>
            </a:extLst>
          </p:cNvPr>
          <p:cNvSpPr txBox="1"/>
          <p:nvPr/>
        </p:nvSpPr>
        <p:spPr>
          <a:xfrm>
            <a:off x="6506065" y="37698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2" idx="5"/>
            <a:endCxn id="2" idx="7"/>
          </p:cNvCxnSpPr>
          <p:nvPr/>
        </p:nvCxnSpPr>
        <p:spPr>
          <a:xfrm rot="5400000" flipH="1">
            <a:off x="3864934" y="1692495"/>
            <a:ext cx="307423" cy="12700"/>
          </a:xfrm>
          <a:prstGeom prst="curvedConnector5">
            <a:avLst>
              <a:gd name="adj1" fmla="val -74360"/>
              <a:gd name="adj2" fmla="val -5121252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4633773" y="15059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A366061-C499-4EC8-0BF6-410DC15D8E32}"/>
              </a:ext>
            </a:extLst>
          </p:cNvPr>
          <p:cNvCxnSpPr>
            <a:cxnSpLocks/>
            <a:stCxn id="51" idx="4"/>
            <a:endCxn id="32" idx="6"/>
          </p:cNvCxnSpPr>
          <p:nvPr/>
        </p:nvCxnSpPr>
        <p:spPr>
          <a:xfrm flipH="1">
            <a:off x="5171977" y="3798778"/>
            <a:ext cx="2716524" cy="17269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C92342-13D9-C7EF-6D9A-2276D30FCB98}"/>
              </a:ext>
            </a:extLst>
          </p:cNvPr>
          <p:cNvSpPr txBox="1"/>
          <p:nvPr/>
        </p:nvSpPr>
        <p:spPr>
          <a:xfrm>
            <a:off x="6376769" y="466225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4450950-48D9-3457-D249-896F182AA62B}"/>
              </a:ext>
            </a:extLst>
          </p:cNvPr>
          <p:cNvCxnSpPr>
            <a:cxnSpLocks/>
            <a:stCxn id="32" idx="0"/>
            <a:endCxn id="5" idx="4"/>
          </p:cNvCxnSpPr>
          <p:nvPr/>
        </p:nvCxnSpPr>
        <p:spPr>
          <a:xfrm flipV="1">
            <a:off x="4951992" y="3793234"/>
            <a:ext cx="609600" cy="15151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F6D6FB7-DBAA-51A7-AA5B-B8CD071E6576}"/>
              </a:ext>
            </a:extLst>
          </p:cNvPr>
          <p:cNvCxnSpPr>
            <a:cxnSpLocks/>
            <a:stCxn id="32" idx="1"/>
            <a:endCxn id="2" idx="4"/>
          </p:cNvCxnSpPr>
          <p:nvPr/>
        </p:nvCxnSpPr>
        <p:spPr>
          <a:xfrm flipH="1" flipV="1">
            <a:off x="3863093" y="1909876"/>
            <a:ext cx="933345" cy="346214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5FAA339-4F85-FDD5-DC55-A064240BE0B8}"/>
              </a:ext>
            </a:extLst>
          </p:cNvPr>
          <p:cNvSpPr txBox="1"/>
          <p:nvPr/>
        </p:nvSpPr>
        <p:spPr>
          <a:xfrm>
            <a:off x="3886386" y="424550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603B05E-065E-56BF-A039-C31CE5036B0E}"/>
              </a:ext>
            </a:extLst>
          </p:cNvPr>
          <p:cNvCxnSpPr>
            <a:cxnSpLocks/>
            <a:stCxn id="34" idx="5"/>
            <a:endCxn id="32" idx="3"/>
          </p:cNvCxnSpPr>
          <p:nvPr/>
        </p:nvCxnSpPr>
        <p:spPr>
          <a:xfrm>
            <a:off x="3555463" y="5679447"/>
            <a:ext cx="124097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3DD0FD-7D3B-86F0-9A54-A268D82C9C02}"/>
              </a:ext>
            </a:extLst>
          </p:cNvPr>
          <p:cNvSpPr txBox="1"/>
          <p:nvPr/>
        </p:nvSpPr>
        <p:spPr>
          <a:xfrm>
            <a:off x="3744787" y="569546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0.62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38317CE0-B245-3A76-3E83-70E6E7E7E07A}"/>
              </a:ext>
            </a:extLst>
          </p:cNvPr>
          <p:cNvCxnSpPr>
            <a:cxnSpLocks/>
            <a:stCxn id="6" idx="7"/>
            <a:endCxn id="5" idx="1"/>
          </p:cNvCxnSpPr>
          <p:nvPr/>
        </p:nvCxnSpPr>
        <p:spPr>
          <a:xfrm flipV="1">
            <a:off x="2800721" y="3422141"/>
            <a:ext cx="2605317" cy="1189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51CBFBF-DB04-7B6D-AF80-23DED02F3DFE}"/>
              </a:ext>
            </a:extLst>
          </p:cNvPr>
          <p:cNvSpPr txBox="1"/>
          <p:nvPr/>
        </p:nvSpPr>
        <p:spPr>
          <a:xfrm>
            <a:off x="3109853" y="37698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926C1752-53A1-8E0B-8B79-AC840BD3DCBD}"/>
              </a:ext>
            </a:extLst>
          </p:cNvPr>
          <p:cNvCxnSpPr>
            <a:cxnSpLocks/>
            <a:stCxn id="5" idx="3"/>
            <a:endCxn id="6" idx="5"/>
          </p:cNvCxnSpPr>
          <p:nvPr/>
        </p:nvCxnSpPr>
        <p:spPr>
          <a:xfrm flipH="1">
            <a:off x="2800721" y="3729564"/>
            <a:ext cx="2605317" cy="1189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25FD628D-D568-C16E-786D-48241BC62681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5341606" y="3575853"/>
            <a:ext cx="439971" cy="12700"/>
          </a:xfrm>
          <a:prstGeom prst="curvedConnector5">
            <a:avLst>
              <a:gd name="adj1" fmla="val -35463"/>
              <a:gd name="adj2" fmla="val -5402622"/>
              <a:gd name="adj3" fmla="val 145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54093C7-0E2B-9753-41C1-0B1416DECFA6}"/>
              </a:ext>
            </a:extLst>
          </p:cNvPr>
          <p:cNvSpPr txBox="1"/>
          <p:nvPr/>
        </p:nvSpPr>
        <p:spPr>
          <a:xfrm>
            <a:off x="5188106" y="25307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4669187" y="147511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6367686" y="335847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8694595" y="3364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5758086" y="53083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4206004" y="53083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451262" y="337036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 flipH="1">
            <a:off x="3671248" y="1846206"/>
            <a:ext cx="1062371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7"/>
            <a:endCxn id="51" idx="1"/>
          </p:cNvCxnSpPr>
          <p:nvPr/>
        </p:nvCxnSpPr>
        <p:spPr>
          <a:xfrm>
            <a:off x="6743225" y="3422141"/>
            <a:ext cx="2015802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4" idx="7"/>
            <a:endCxn id="32" idx="1"/>
          </p:cNvCxnSpPr>
          <p:nvPr/>
        </p:nvCxnSpPr>
        <p:spPr>
          <a:xfrm>
            <a:off x="4581543" y="5372024"/>
            <a:ext cx="12409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3460845" y="226226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7335971" y="306819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4753277" y="496025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6128447" y="46368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4135933" y="305054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accent2"/>
                </a:solidFill>
              </a:rPr>
              <a:t>0.9</a:t>
            </a:r>
            <a:r>
              <a:rPr kumimoji="1" lang="en-US" altLang="ja-JP" dirty="0">
                <a:solidFill>
                  <a:schemeClr val="accent2"/>
                </a:solidFill>
              </a:rPr>
              <a:t>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9603139" y="34221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5763040" y="5785557"/>
            <a:ext cx="196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Man(a1-6) 0.42</a:t>
            </a:r>
          </a:p>
          <a:p>
            <a:r>
              <a:rPr kumimoji="1" lang="en-US" altLang="ja-JP" sz="1600" dirty="0"/>
              <a:t>Neu5Ac(a2-3)</a:t>
            </a:r>
            <a:r>
              <a:rPr lang="en-US" altLang="ja-JP" sz="1600" dirty="0"/>
              <a:t> 0.16</a:t>
            </a:r>
            <a:endParaRPr kumimoji="1" lang="en-US" altLang="ja-JP" sz="16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1438985" y="3437530"/>
            <a:ext cx="2021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(b1-4) 0.97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3039768" y="1399540"/>
            <a:ext cx="168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Man(a1-3) 0.85</a:t>
            </a:r>
          </a:p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0.008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8759027" y="4042750"/>
            <a:ext cx="159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Gal(b1-4) 0.77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6875417" y="2261838"/>
            <a:ext cx="1972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(b1-2) 0.55</a:t>
            </a:r>
          </a:p>
          <a:p>
            <a:r>
              <a:rPr kumimoji="1" lang="en-US" altLang="ja-JP" sz="1600" dirty="0" err="1"/>
              <a:t>Fuc</a:t>
            </a:r>
            <a:r>
              <a:rPr kumimoji="1" lang="en-US" altLang="ja-JP" sz="1600" dirty="0"/>
              <a:t>(a1-6) 0.15</a:t>
            </a:r>
          </a:p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(b1-6) 0.12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3147507" y="5781017"/>
            <a:ext cx="1735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Man(b1-4) 0.87</a:t>
            </a:r>
          </a:p>
          <a:p>
            <a:r>
              <a:rPr kumimoji="1" lang="en-US" altLang="ja-JP" sz="1600" dirty="0"/>
              <a:t>Gal(b1-4) 0.1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4551050" y="52625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4884203" y="864806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4884203" y="1000682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3A4B9A-2F69-1553-D789-31815101D444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5044726" y="1846206"/>
            <a:ext cx="1387392" cy="15759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DE07A3-7140-FC73-19CE-6A04C7DB080D}"/>
              </a:ext>
            </a:extLst>
          </p:cNvPr>
          <p:cNvSpPr txBox="1"/>
          <p:nvPr/>
        </p:nvSpPr>
        <p:spPr>
          <a:xfrm>
            <a:off x="5285951" y="22389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28723B-8CC3-88A1-0059-821AD72245C9}"/>
              </a:ext>
            </a:extLst>
          </p:cNvPr>
          <p:cNvCxnSpPr>
            <a:cxnSpLocks/>
            <a:stCxn id="6" idx="4"/>
            <a:endCxn id="34" idx="0"/>
          </p:cNvCxnSpPr>
          <p:nvPr/>
        </p:nvCxnSpPr>
        <p:spPr>
          <a:xfrm>
            <a:off x="3671248" y="3805131"/>
            <a:ext cx="754742" cy="15032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844F71-EAFD-EE8A-AB25-F56ABB60C928}"/>
              </a:ext>
            </a:extLst>
          </p:cNvPr>
          <p:cNvSpPr txBox="1"/>
          <p:nvPr/>
        </p:nvSpPr>
        <p:spPr>
          <a:xfrm>
            <a:off x="3297762" y="43742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0.83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E9708A82-AAC9-9FC8-AAD1-C1F2911D16C5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8916422" y="3581397"/>
            <a:ext cx="307423" cy="12700"/>
          </a:xfrm>
          <a:prstGeom prst="curvedConnector5">
            <a:avLst>
              <a:gd name="adj1" fmla="val -74360"/>
              <a:gd name="adj2" fmla="val -4892693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B563C0B-E26B-A1A5-D16B-052A590E7345}"/>
              </a:ext>
            </a:extLst>
          </p:cNvPr>
          <p:cNvCxnSpPr>
            <a:cxnSpLocks/>
            <a:stCxn id="51" idx="3"/>
            <a:endCxn id="5" idx="5"/>
          </p:cNvCxnSpPr>
          <p:nvPr/>
        </p:nvCxnSpPr>
        <p:spPr>
          <a:xfrm flipH="1" flipV="1">
            <a:off x="6743225" y="3729564"/>
            <a:ext cx="2015802" cy="554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FA93F59-F99C-CFCC-886B-A4157EBA74BB}"/>
              </a:ext>
            </a:extLst>
          </p:cNvPr>
          <p:cNvSpPr txBox="1"/>
          <p:nvPr/>
        </p:nvSpPr>
        <p:spPr>
          <a:xfrm>
            <a:off x="7532145" y="37698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2" idx="5"/>
            <a:endCxn id="2" idx="7"/>
          </p:cNvCxnSpPr>
          <p:nvPr/>
        </p:nvCxnSpPr>
        <p:spPr>
          <a:xfrm rot="5400000" flipH="1">
            <a:off x="4891014" y="1692495"/>
            <a:ext cx="307423" cy="12700"/>
          </a:xfrm>
          <a:prstGeom prst="curvedConnector5">
            <a:avLst>
              <a:gd name="adj1" fmla="val -31220"/>
              <a:gd name="adj2" fmla="val -5121252"/>
              <a:gd name="adj3" fmla="val 165277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5659853" y="15059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A366061-C499-4EC8-0BF6-410DC15D8E32}"/>
              </a:ext>
            </a:extLst>
          </p:cNvPr>
          <p:cNvCxnSpPr>
            <a:cxnSpLocks/>
            <a:stCxn id="51" idx="4"/>
            <a:endCxn id="32" idx="6"/>
          </p:cNvCxnSpPr>
          <p:nvPr/>
        </p:nvCxnSpPr>
        <p:spPr>
          <a:xfrm flipH="1">
            <a:off x="6198057" y="3798778"/>
            <a:ext cx="2716524" cy="17269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C92342-13D9-C7EF-6D9A-2276D30FCB98}"/>
              </a:ext>
            </a:extLst>
          </p:cNvPr>
          <p:cNvSpPr txBox="1"/>
          <p:nvPr/>
        </p:nvSpPr>
        <p:spPr>
          <a:xfrm>
            <a:off x="7402849" y="466225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4450950-48D9-3457-D249-896F182AA62B}"/>
              </a:ext>
            </a:extLst>
          </p:cNvPr>
          <p:cNvCxnSpPr>
            <a:cxnSpLocks/>
            <a:stCxn id="32" idx="0"/>
            <a:endCxn id="5" idx="4"/>
          </p:cNvCxnSpPr>
          <p:nvPr/>
        </p:nvCxnSpPr>
        <p:spPr>
          <a:xfrm flipV="1">
            <a:off x="5978072" y="3793234"/>
            <a:ext cx="609600" cy="15151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F6D6FB7-DBAA-51A7-AA5B-B8CD071E6576}"/>
              </a:ext>
            </a:extLst>
          </p:cNvPr>
          <p:cNvCxnSpPr>
            <a:cxnSpLocks/>
            <a:stCxn id="32" idx="1"/>
            <a:endCxn id="2" idx="4"/>
          </p:cNvCxnSpPr>
          <p:nvPr/>
        </p:nvCxnSpPr>
        <p:spPr>
          <a:xfrm flipH="1" flipV="1">
            <a:off x="4889173" y="1909876"/>
            <a:ext cx="933345" cy="346214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5FAA339-4F85-FDD5-DC55-A064240BE0B8}"/>
              </a:ext>
            </a:extLst>
          </p:cNvPr>
          <p:cNvSpPr txBox="1"/>
          <p:nvPr/>
        </p:nvSpPr>
        <p:spPr>
          <a:xfrm>
            <a:off x="4912466" y="424550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603B05E-065E-56BF-A039-C31CE5036B0E}"/>
              </a:ext>
            </a:extLst>
          </p:cNvPr>
          <p:cNvCxnSpPr>
            <a:cxnSpLocks/>
            <a:stCxn id="34" idx="5"/>
            <a:endCxn id="32" idx="3"/>
          </p:cNvCxnSpPr>
          <p:nvPr/>
        </p:nvCxnSpPr>
        <p:spPr>
          <a:xfrm>
            <a:off x="4581543" y="5679447"/>
            <a:ext cx="124097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3DD0FD-7D3B-86F0-9A54-A268D82C9C02}"/>
              </a:ext>
            </a:extLst>
          </p:cNvPr>
          <p:cNvSpPr txBox="1"/>
          <p:nvPr/>
        </p:nvSpPr>
        <p:spPr>
          <a:xfrm>
            <a:off x="4770867" y="569546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0.62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38317CE0-B245-3A76-3E83-70E6E7E7E07A}"/>
              </a:ext>
            </a:extLst>
          </p:cNvPr>
          <p:cNvCxnSpPr>
            <a:cxnSpLocks/>
            <a:stCxn id="6" idx="7"/>
            <a:endCxn id="5" idx="1"/>
          </p:cNvCxnSpPr>
          <p:nvPr/>
        </p:nvCxnSpPr>
        <p:spPr>
          <a:xfrm flipV="1">
            <a:off x="3826801" y="3422141"/>
            <a:ext cx="2605317" cy="1189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51CBFBF-DB04-7B6D-AF80-23DED02F3DFE}"/>
              </a:ext>
            </a:extLst>
          </p:cNvPr>
          <p:cNvSpPr txBox="1"/>
          <p:nvPr/>
        </p:nvSpPr>
        <p:spPr>
          <a:xfrm>
            <a:off x="4135933" y="37698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926C1752-53A1-8E0B-8B79-AC840BD3DCBD}"/>
              </a:ext>
            </a:extLst>
          </p:cNvPr>
          <p:cNvCxnSpPr>
            <a:cxnSpLocks/>
            <a:stCxn id="5" idx="3"/>
            <a:endCxn id="6" idx="5"/>
          </p:cNvCxnSpPr>
          <p:nvPr/>
        </p:nvCxnSpPr>
        <p:spPr>
          <a:xfrm flipH="1">
            <a:off x="3826801" y="3729564"/>
            <a:ext cx="2605317" cy="1189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25FD628D-D568-C16E-786D-48241BC62681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6367686" y="3575853"/>
            <a:ext cx="439971" cy="12700"/>
          </a:xfrm>
          <a:prstGeom prst="curvedConnector5">
            <a:avLst>
              <a:gd name="adj1" fmla="val -35463"/>
              <a:gd name="adj2" fmla="val -5402622"/>
              <a:gd name="adj3" fmla="val 145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54093C7-0E2B-9753-41C1-0B1416DECFA6}"/>
              </a:ext>
            </a:extLst>
          </p:cNvPr>
          <p:cNvSpPr txBox="1"/>
          <p:nvPr/>
        </p:nvSpPr>
        <p:spPr>
          <a:xfrm>
            <a:off x="6214186" y="25307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5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-44.88421062069136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253013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1493F6-39E2-FE09-6421-EF8A271869AC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-35.45700613993277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4B531-78A2-6506-AF55-16A8712F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74" y="3720806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-16.000989710812703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AA5073-444D-A68C-C8CE-C3542092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277" y="3953803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268</Words>
  <Application>Microsoft Office PowerPoint</Application>
  <PresentationFormat>ワイド画面</PresentationFormat>
  <Paragraphs>118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53</cp:revision>
  <dcterms:created xsi:type="dcterms:W3CDTF">2022-12-25T09:44:55Z</dcterms:created>
  <dcterms:modified xsi:type="dcterms:W3CDTF">2023-01-02T16:30:21Z</dcterms:modified>
</cp:coreProperties>
</file>