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-480" y="4250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1346689" y="5459470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486942" y="5626529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1346689" y="5839928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486942" y="6006987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2351097" y="4742180"/>
            <a:ext cx="17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 0.68</a:t>
            </a:r>
          </a:p>
          <a:p>
            <a:r>
              <a:rPr kumimoji="1" lang="en-US" altLang="ja-JP" sz="1400" dirty="0"/>
              <a:t>Man(a1-6) 0.27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131302" y="3259723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2" idx="2"/>
          </p:cNvCxnSpPr>
          <p:nvPr/>
        </p:nvCxnSpPr>
        <p:spPr>
          <a:xfrm flipV="1">
            <a:off x="464455" y="1776360"/>
            <a:ext cx="710411" cy="148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91080" y="425155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0.14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1432" y="6193772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1835910" y="176176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25" idx="5"/>
            <a:endCxn id="125" idx="7"/>
          </p:cNvCxnSpPr>
          <p:nvPr/>
        </p:nvCxnSpPr>
        <p:spPr>
          <a:xfrm rot="5400000" flipH="1">
            <a:off x="9863959" y="4064490"/>
            <a:ext cx="429117" cy="12700"/>
          </a:xfrm>
          <a:prstGeom prst="curvedConnector5">
            <a:avLst>
              <a:gd name="adj1" fmla="val -53272"/>
              <a:gd name="adj2" fmla="val -525340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6652707" y="234782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8501389" y="235599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025406" y="23519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563163" y="566025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1174866" y="46614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1174866" y="14729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7717521" y="68121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730394" y="14729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563163" y="376105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5314251" y="2351971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5807993" y="6827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4276690" y="6812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8414039" y="465008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1" idx="2"/>
          </p:cNvCxnSpPr>
          <p:nvPr/>
        </p:nvCxnSpPr>
        <p:spPr>
          <a:xfrm>
            <a:off x="464455" y="3598277"/>
            <a:ext cx="710411" cy="136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297428" y="221588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0.86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721A4B1-00F8-DEA2-5069-49D86A3B607C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1778642" y="1776360"/>
            <a:ext cx="9517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1C722F-3CF4-5D56-8492-EED6FB151BE1}"/>
              </a:ext>
            </a:extLst>
          </p:cNvPr>
          <p:cNvSpPr txBox="1"/>
          <p:nvPr/>
        </p:nvSpPr>
        <p:spPr>
          <a:xfrm>
            <a:off x="1703147" y="3000943"/>
            <a:ext cx="7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65FC14-5F5A-8CC4-66E5-869463F545BB}"/>
              </a:ext>
            </a:extLst>
          </p:cNvPr>
          <p:cNvCxnSpPr>
            <a:cxnSpLocks/>
            <a:stCxn id="121" idx="7"/>
            <a:endCxn id="124" idx="3"/>
          </p:cNvCxnSpPr>
          <p:nvPr/>
        </p:nvCxnSpPr>
        <p:spPr>
          <a:xfrm flipV="1">
            <a:off x="1690221" y="1990918"/>
            <a:ext cx="1128594" cy="2759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5DD6CA-BCB4-4904-6B19-868EA7BB606D}"/>
              </a:ext>
            </a:extLst>
          </p:cNvPr>
          <p:cNvCxnSpPr>
            <a:cxnSpLocks/>
            <a:stCxn id="124" idx="7"/>
            <a:endCxn id="129" idx="2"/>
          </p:cNvCxnSpPr>
          <p:nvPr/>
        </p:nvCxnSpPr>
        <p:spPr>
          <a:xfrm flipV="1">
            <a:off x="3245749" y="984651"/>
            <a:ext cx="1030941" cy="5771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82593C-9320-1084-C0A2-1F95ADE7AE01}"/>
              </a:ext>
            </a:extLst>
          </p:cNvPr>
          <p:cNvSpPr txBox="1"/>
          <p:nvPr/>
        </p:nvSpPr>
        <p:spPr>
          <a:xfrm>
            <a:off x="3658364" y="11777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0.08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53616C2-7B86-0A3F-783E-E4EBECFDF78D}"/>
              </a:ext>
            </a:extLst>
          </p:cNvPr>
          <p:cNvCxnSpPr>
            <a:cxnSpLocks/>
            <a:stCxn id="124" idx="5"/>
            <a:endCxn id="119" idx="1"/>
          </p:cNvCxnSpPr>
          <p:nvPr/>
        </p:nvCxnSpPr>
        <p:spPr>
          <a:xfrm>
            <a:off x="3245749" y="1990918"/>
            <a:ext cx="868078" cy="44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F36F70-D02C-DA3B-D6E9-ADCFFB599AE4}"/>
              </a:ext>
            </a:extLst>
          </p:cNvPr>
          <p:cNvSpPr txBox="1"/>
          <p:nvPr/>
        </p:nvSpPr>
        <p:spPr>
          <a:xfrm>
            <a:off x="3116452" y="216827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</a:t>
            </a:r>
            <a:r>
              <a:rPr lang="en-US" altLang="ja-JP" dirty="0">
                <a:solidFill>
                  <a:schemeClr val="accent1"/>
                </a:solidFill>
              </a:rPr>
              <a:t>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21EC8F6-5032-5B49-A49A-BE7416E4807E}"/>
              </a:ext>
            </a:extLst>
          </p:cNvPr>
          <p:cNvCxnSpPr>
            <a:cxnSpLocks/>
            <a:stCxn id="130" idx="7"/>
            <a:endCxn id="125" idx="3"/>
          </p:cNvCxnSpPr>
          <p:nvPr/>
        </p:nvCxnSpPr>
        <p:spPr>
          <a:xfrm flipV="1">
            <a:off x="8929394" y="4279048"/>
            <a:ext cx="722190" cy="459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FA8A6D2-FED6-D041-BCB7-499F462D015C}"/>
              </a:ext>
            </a:extLst>
          </p:cNvPr>
          <p:cNvCxnSpPr>
            <a:cxnSpLocks/>
            <a:stCxn id="130" idx="4"/>
            <a:endCxn id="120" idx="2"/>
          </p:cNvCxnSpPr>
          <p:nvPr/>
        </p:nvCxnSpPr>
        <p:spPr>
          <a:xfrm>
            <a:off x="8715927" y="5256947"/>
            <a:ext cx="847236" cy="706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75406F3-738C-0627-27D7-CB455C1F3734}"/>
              </a:ext>
            </a:extLst>
          </p:cNvPr>
          <p:cNvSpPr txBox="1"/>
          <p:nvPr/>
        </p:nvSpPr>
        <p:spPr>
          <a:xfrm>
            <a:off x="8982843" y="45387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53F603B-D2CC-7EB2-D09A-5C41673786FD}"/>
              </a:ext>
            </a:extLst>
          </p:cNvPr>
          <p:cNvSpPr txBox="1"/>
          <p:nvPr/>
        </p:nvSpPr>
        <p:spPr>
          <a:xfrm>
            <a:off x="8721713" y="57790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614F512-CB15-BBB3-F885-A72812ED8E1F}"/>
              </a:ext>
            </a:extLst>
          </p:cNvPr>
          <p:cNvCxnSpPr>
            <a:cxnSpLocks/>
            <a:stCxn id="129" idx="6"/>
            <a:endCxn id="127" idx="2"/>
          </p:cNvCxnSpPr>
          <p:nvPr/>
        </p:nvCxnSpPr>
        <p:spPr>
          <a:xfrm>
            <a:off x="4880466" y="984651"/>
            <a:ext cx="927527" cy="1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DA9F7B-905F-A426-7AC7-05C1564EA5F8}"/>
              </a:ext>
            </a:extLst>
          </p:cNvPr>
          <p:cNvSpPr txBox="1"/>
          <p:nvPr/>
        </p:nvSpPr>
        <p:spPr>
          <a:xfrm>
            <a:off x="4852080" y="6194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2D802D-B0C4-3487-B65F-A0B64E20CC9E}"/>
              </a:ext>
            </a:extLst>
          </p:cNvPr>
          <p:cNvCxnSpPr>
            <a:cxnSpLocks/>
            <a:stCxn id="119" idx="6"/>
            <a:endCxn id="126" idx="2"/>
          </p:cNvCxnSpPr>
          <p:nvPr/>
        </p:nvCxnSpPr>
        <p:spPr>
          <a:xfrm flipV="1">
            <a:off x="4629182" y="2655403"/>
            <a:ext cx="6850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1170DF-9F51-524E-8C29-D59071DAE12C}"/>
              </a:ext>
            </a:extLst>
          </p:cNvPr>
          <p:cNvSpPr txBox="1"/>
          <p:nvPr/>
        </p:nvSpPr>
        <p:spPr>
          <a:xfrm>
            <a:off x="4606865" y="22819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80284D9-B437-FC42-6713-EB652C698EEE}"/>
              </a:ext>
            </a:extLst>
          </p:cNvPr>
          <p:cNvSpPr txBox="1"/>
          <p:nvPr/>
        </p:nvSpPr>
        <p:spPr>
          <a:xfrm>
            <a:off x="10675943" y="37610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792D14D-A8B7-8587-9AAD-B0323C751F7E}"/>
              </a:ext>
            </a:extLst>
          </p:cNvPr>
          <p:cNvCxnSpPr>
            <a:cxnSpLocks/>
            <a:stCxn id="120" idx="1"/>
            <a:endCxn id="130" idx="5"/>
          </p:cNvCxnSpPr>
          <p:nvPr/>
        </p:nvCxnSpPr>
        <p:spPr>
          <a:xfrm flipH="1" flipV="1">
            <a:off x="8929394" y="5168074"/>
            <a:ext cx="722190" cy="581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B17ABF6-4B67-3BED-1AC6-D2DAF6035FFA}"/>
              </a:ext>
            </a:extLst>
          </p:cNvPr>
          <p:cNvSpPr txBox="1"/>
          <p:nvPr/>
        </p:nvSpPr>
        <p:spPr>
          <a:xfrm>
            <a:off x="8982843" y="50533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9" name="コネクタ: 曲線 78">
            <a:extLst>
              <a:ext uri="{FF2B5EF4-FFF2-40B4-BE49-F238E27FC236}">
                <a16:creationId xmlns:a16="http://schemas.microsoft.com/office/drawing/2014/main" id="{87A3E621-7C7B-4381-8571-DE22CE6C2FC9}"/>
              </a:ext>
            </a:extLst>
          </p:cNvPr>
          <p:cNvCxnSpPr>
            <a:cxnSpLocks/>
            <a:stCxn id="127" idx="7"/>
            <a:endCxn id="127" idx="1"/>
          </p:cNvCxnSpPr>
          <p:nvPr/>
        </p:nvCxnSpPr>
        <p:spPr>
          <a:xfrm rot="16200000" flipV="1">
            <a:off x="6109881" y="558154"/>
            <a:ext cx="12700" cy="426934"/>
          </a:xfrm>
          <a:prstGeom prst="curvedConnector3">
            <a:avLst>
              <a:gd name="adj1" fmla="val 2719638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E2365B1-00FC-CE52-19B5-8391E6812F7A}"/>
              </a:ext>
            </a:extLst>
          </p:cNvPr>
          <p:cNvSpPr txBox="1"/>
          <p:nvPr/>
        </p:nvSpPr>
        <p:spPr>
          <a:xfrm>
            <a:off x="5742746" y="1046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7C558F3-852C-D26A-E5DF-58C723A9BC1C}"/>
              </a:ext>
            </a:extLst>
          </p:cNvPr>
          <p:cNvCxnSpPr>
            <a:cxnSpLocks/>
            <a:stCxn id="126" idx="6"/>
            <a:endCxn id="110" idx="2"/>
          </p:cNvCxnSpPr>
          <p:nvPr/>
        </p:nvCxnSpPr>
        <p:spPr>
          <a:xfrm flipV="1">
            <a:off x="5918027" y="2651259"/>
            <a:ext cx="734680" cy="4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D27C898-8419-FC17-ADFE-3C37C4EF7FA4}"/>
              </a:ext>
            </a:extLst>
          </p:cNvPr>
          <p:cNvSpPr txBox="1"/>
          <p:nvPr/>
        </p:nvSpPr>
        <p:spPr>
          <a:xfrm>
            <a:off x="5879880" y="22819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FC1A741-D13A-C029-B206-4EAF9C90FC8F}"/>
              </a:ext>
            </a:extLst>
          </p:cNvPr>
          <p:cNvSpPr txBox="1"/>
          <p:nvPr/>
        </p:nvSpPr>
        <p:spPr>
          <a:xfrm>
            <a:off x="7709431" y="35117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ABA69FBC-4C99-6D67-FE8F-DBDAD1929D5C}"/>
              </a:ext>
            </a:extLst>
          </p:cNvPr>
          <p:cNvCxnSpPr>
            <a:cxnSpLocks/>
            <a:stCxn id="123" idx="3"/>
            <a:endCxn id="127" idx="5"/>
          </p:cNvCxnSpPr>
          <p:nvPr/>
        </p:nvCxnSpPr>
        <p:spPr>
          <a:xfrm flipH="1">
            <a:off x="6323348" y="1199208"/>
            <a:ext cx="1482594" cy="1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125920E-6705-4B05-E930-E9419738DBA5}"/>
              </a:ext>
            </a:extLst>
          </p:cNvPr>
          <p:cNvSpPr txBox="1"/>
          <p:nvPr/>
        </p:nvSpPr>
        <p:spPr>
          <a:xfrm>
            <a:off x="6691160" y="11865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928215D-2B44-407D-79A9-9682E7D002CA}"/>
              </a:ext>
            </a:extLst>
          </p:cNvPr>
          <p:cNvCxnSpPr>
            <a:cxnSpLocks/>
            <a:stCxn id="118" idx="2"/>
            <a:endCxn id="110" idx="6"/>
          </p:cNvCxnSpPr>
          <p:nvPr/>
        </p:nvCxnSpPr>
        <p:spPr>
          <a:xfrm flipH="1" flipV="1">
            <a:off x="7256483" y="2651259"/>
            <a:ext cx="1244906" cy="8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C2F0A60-FBEC-D134-E431-803F47B9AF27}"/>
              </a:ext>
            </a:extLst>
          </p:cNvPr>
          <p:cNvSpPr txBox="1"/>
          <p:nvPr/>
        </p:nvSpPr>
        <p:spPr>
          <a:xfrm>
            <a:off x="7504259" y="26523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5BD417B3-D78C-5254-5C0A-5E8C7B86A2A2}"/>
              </a:ext>
            </a:extLst>
          </p:cNvPr>
          <p:cNvSpPr/>
          <p:nvPr/>
        </p:nvSpPr>
        <p:spPr>
          <a:xfrm>
            <a:off x="5319380" y="46566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483E6B78-2BC8-9263-6FCB-FE7735690764}"/>
              </a:ext>
            </a:extLst>
          </p:cNvPr>
          <p:cNvSpPr/>
          <p:nvPr/>
        </p:nvSpPr>
        <p:spPr>
          <a:xfrm>
            <a:off x="4025406" y="465008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663FCFD7-84A4-8483-4D2F-1B86C63902A2}"/>
              </a:ext>
            </a:extLst>
          </p:cNvPr>
          <p:cNvCxnSpPr>
            <a:cxnSpLocks/>
            <a:stCxn id="140" idx="6"/>
            <a:endCxn id="139" idx="2"/>
          </p:cNvCxnSpPr>
          <p:nvPr/>
        </p:nvCxnSpPr>
        <p:spPr>
          <a:xfrm>
            <a:off x="4629182" y="4953515"/>
            <a:ext cx="690198" cy="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F0754857-9931-59DA-60CB-7B937EDF343E}"/>
              </a:ext>
            </a:extLst>
          </p:cNvPr>
          <p:cNvSpPr txBox="1"/>
          <p:nvPr/>
        </p:nvSpPr>
        <p:spPr>
          <a:xfrm>
            <a:off x="4548875" y="45960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CBA1FC5F-12E6-7385-E9EF-ED78F9F24C60}"/>
              </a:ext>
            </a:extLst>
          </p:cNvPr>
          <p:cNvCxnSpPr>
            <a:cxnSpLocks/>
            <a:stCxn id="139" idx="6"/>
            <a:endCxn id="130" idx="2"/>
          </p:cNvCxnSpPr>
          <p:nvPr/>
        </p:nvCxnSpPr>
        <p:spPr>
          <a:xfrm flipV="1">
            <a:off x="5923156" y="4953516"/>
            <a:ext cx="2490883" cy="6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51B6384-6F7A-80C8-1340-A1151742FED7}"/>
              </a:ext>
            </a:extLst>
          </p:cNvPr>
          <p:cNvSpPr txBox="1"/>
          <p:nvPr/>
        </p:nvSpPr>
        <p:spPr>
          <a:xfrm>
            <a:off x="6626850" y="496984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98DCA0CE-410E-BBF1-CFE1-899405E83CC0}"/>
              </a:ext>
            </a:extLst>
          </p:cNvPr>
          <p:cNvCxnSpPr>
            <a:cxnSpLocks/>
            <a:stCxn id="126" idx="4"/>
            <a:endCxn id="139" idx="0"/>
          </p:cNvCxnSpPr>
          <p:nvPr/>
        </p:nvCxnSpPr>
        <p:spPr>
          <a:xfrm>
            <a:off x="5616139" y="2958834"/>
            <a:ext cx="5129" cy="16978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6F8DB5E-1F20-674A-A086-C3176D77E0A5}"/>
              </a:ext>
            </a:extLst>
          </p:cNvPr>
          <p:cNvSpPr txBox="1"/>
          <p:nvPr/>
        </p:nvSpPr>
        <p:spPr>
          <a:xfrm>
            <a:off x="5487926" y="35082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5C7D1362-814A-48D2-2C27-500AA8C19397}"/>
              </a:ext>
            </a:extLst>
          </p:cNvPr>
          <p:cNvCxnSpPr>
            <a:cxnSpLocks/>
            <a:stCxn id="110" idx="5"/>
            <a:endCxn id="130" idx="1"/>
          </p:cNvCxnSpPr>
          <p:nvPr/>
        </p:nvCxnSpPr>
        <p:spPr>
          <a:xfrm>
            <a:off x="7168062" y="2865817"/>
            <a:ext cx="1334398" cy="1873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コネクタ: 曲線 1">
            <a:extLst>
              <a:ext uri="{FF2B5EF4-FFF2-40B4-BE49-F238E27FC236}">
                <a16:creationId xmlns:a16="http://schemas.microsoft.com/office/drawing/2014/main" id="{90BF1422-1164-F493-D698-0AB729731845}"/>
              </a:ext>
            </a:extLst>
          </p:cNvPr>
          <p:cNvCxnSpPr>
            <a:cxnSpLocks/>
            <a:stCxn id="130" idx="7"/>
            <a:endCxn id="130" idx="1"/>
          </p:cNvCxnSpPr>
          <p:nvPr/>
        </p:nvCxnSpPr>
        <p:spPr>
          <a:xfrm rot="16200000" flipV="1">
            <a:off x="8715927" y="4525490"/>
            <a:ext cx="12700" cy="426934"/>
          </a:xfrm>
          <a:prstGeom prst="curvedConnector3">
            <a:avLst>
              <a:gd name="adj1" fmla="val 307122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5D3E6B-5A06-FF3E-7DE0-344D107143F1}"/>
              </a:ext>
            </a:extLst>
          </p:cNvPr>
          <p:cNvSpPr txBox="1"/>
          <p:nvPr/>
        </p:nvSpPr>
        <p:spPr>
          <a:xfrm>
            <a:off x="8350021" y="40073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F12FE85-3EE5-E87B-A2E0-B1653C7B71AB}"/>
              </a:ext>
            </a:extLst>
          </p:cNvPr>
          <p:cNvCxnSpPr>
            <a:cxnSpLocks/>
            <a:stCxn id="140" idx="4"/>
            <a:endCxn id="15" idx="0"/>
          </p:cNvCxnSpPr>
          <p:nvPr/>
        </p:nvCxnSpPr>
        <p:spPr>
          <a:xfrm>
            <a:off x="4327294" y="5256946"/>
            <a:ext cx="8698" cy="57185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96EDB7-9B3F-FB9A-F0E8-A274EE0C4409}"/>
              </a:ext>
            </a:extLst>
          </p:cNvPr>
          <p:cNvSpPr txBox="1"/>
          <p:nvPr/>
        </p:nvSpPr>
        <p:spPr>
          <a:xfrm>
            <a:off x="3707248" y="5828802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11</a:t>
            </a:r>
            <a:endParaRPr kumimoji="1" lang="ja-JP" altLang="en-US" sz="16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CA2312A-CC5E-2C7E-9C35-8CB3D40F06F2}"/>
              </a:ext>
            </a:extLst>
          </p:cNvPr>
          <p:cNvCxnSpPr>
            <a:cxnSpLocks/>
            <a:stCxn id="129" idx="5"/>
            <a:endCxn id="118" idx="1"/>
          </p:cNvCxnSpPr>
          <p:nvPr/>
        </p:nvCxnSpPr>
        <p:spPr>
          <a:xfrm>
            <a:off x="4792045" y="1199209"/>
            <a:ext cx="3797765" cy="124566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5ADF2E-5DDA-4771-B2AB-B9ED6A9E2FAE}"/>
              </a:ext>
            </a:extLst>
          </p:cNvPr>
          <p:cNvSpPr txBox="1"/>
          <p:nvPr/>
        </p:nvSpPr>
        <p:spPr>
          <a:xfrm>
            <a:off x="5456121" y="15848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D13ECF68-556E-C591-ABDA-7D4FE86E1132}"/>
              </a:ext>
            </a:extLst>
          </p:cNvPr>
          <p:cNvCxnSpPr>
            <a:cxnSpLocks/>
            <a:stCxn id="139" idx="5"/>
            <a:endCxn id="139" idx="3"/>
          </p:cNvCxnSpPr>
          <p:nvPr/>
        </p:nvCxnSpPr>
        <p:spPr>
          <a:xfrm rot="5400000">
            <a:off x="5621268" y="4961195"/>
            <a:ext cx="12700" cy="426934"/>
          </a:xfrm>
          <a:prstGeom prst="curvedConnector3">
            <a:avLst>
              <a:gd name="adj1" fmla="val 3104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FC6F556-1081-DD35-3287-A49E80024220}"/>
              </a:ext>
            </a:extLst>
          </p:cNvPr>
          <p:cNvSpPr txBox="1"/>
          <p:nvPr/>
        </p:nvSpPr>
        <p:spPr>
          <a:xfrm>
            <a:off x="5247783" y="557110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115D4E1-D55F-F127-3E06-E0FAADA69444}"/>
              </a:ext>
            </a:extLst>
          </p:cNvPr>
          <p:cNvCxnSpPr>
            <a:cxnSpLocks/>
            <a:stCxn id="127" idx="7"/>
            <a:endCxn id="123" idx="1"/>
          </p:cNvCxnSpPr>
          <p:nvPr/>
        </p:nvCxnSpPr>
        <p:spPr>
          <a:xfrm flipV="1">
            <a:off x="6323348" y="770091"/>
            <a:ext cx="1482594" cy="15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0610C7-0E12-1C59-9B54-5572827FA2DE}"/>
              </a:ext>
            </a:extLst>
          </p:cNvPr>
          <p:cNvSpPr txBox="1"/>
          <p:nvPr/>
        </p:nvSpPr>
        <p:spPr>
          <a:xfrm>
            <a:off x="6719178" y="75253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E02EDAB6-989C-E5B7-3254-73F4EDDD5510}"/>
              </a:ext>
            </a:extLst>
          </p:cNvPr>
          <p:cNvCxnSpPr>
            <a:cxnSpLocks/>
            <a:stCxn id="126" idx="5"/>
            <a:endCxn id="118" idx="3"/>
          </p:cNvCxnSpPr>
          <p:nvPr/>
        </p:nvCxnSpPr>
        <p:spPr>
          <a:xfrm rot="16200000" flipH="1">
            <a:off x="7207695" y="1491872"/>
            <a:ext cx="4026" cy="2760204"/>
          </a:xfrm>
          <a:prstGeom prst="curvedConnector3">
            <a:avLst>
              <a:gd name="adj1" fmla="val 798556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1AC4E3-CF60-68CF-ED77-C98E40D8E224}"/>
              </a:ext>
            </a:extLst>
          </p:cNvPr>
          <p:cNvSpPr txBox="1"/>
          <p:nvPr/>
        </p:nvSpPr>
        <p:spPr>
          <a:xfrm>
            <a:off x="6788227" y="319272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4E8C8CB5-8B36-9AA6-EE63-41B404D637F0}"/>
              </a:ext>
            </a:extLst>
          </p:cNvPr>
          <p:cNvCxnSpPr>
            <a:cxnSpLocks/>
            <a:stCxn id="125" idx="5"/>
            <a:endCxn id="125" idx="7"/>
          </p:cNvCxnSpPr>
          <p:nvPr/>
        </p:nvCxnSpPr>
        <p:spPr>
          <a:xfrm rot="5400000" flipH="1">
            <a:off x="9863959" y="4064490"/>
            <a:ext cx="429117" cy="12700"/>
          </a:xfrm>
          <a:prstGeom prst="curvedConnector5">
            <a:avLst>
              <a:gd name="adj1" fmla="val -25619"/>
              <a:gd name="adj2" fmla="val -4099205"/>
              <a:gd name="adj3" fmla="val 12399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C0FA639-B696-9667-74BA-95A5BC57CE87}"/>
              </a:ext>
            </a:extLst>
          </p:cNvPr>
          <p:cNvSpPr txBox="1"/>
          <p:nvPr/>
        </p:nvSpPr>
        <p:spPr>
          <a:xfrm>
            <a:off x="10675943" y="40644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DD9F-E173-B62F-5E04-6921CAA605CB}"/>
              </a:ext>
            </a:extLst>
          </p:cNvPr>
          <p:cNvSpPr txBox="1"/>
          <p:nvPr/>
        </p:nvSpPr>
        <p:spPr>
          <a:xfrm>
            <a:off x="9244038" y="144637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52F8249B-C1A7-56CA-21FA-3A18527BB793}"/>
              </a:ext>
            </a:extLst>
          </p:cNvPr>
          <p:cNvCxnSpPr>
            <a:cxnSpLocks/>
            <a:stCxn id="125" idx="0"/>
            <a:endCxn id="123" idx="6"/>
          </p:cNvCxnSpPr>
          <p:nvPr/>
        </p:nvCxnSpPr>
        <p:spPr>
          <a:xfrm rot="16200000" flipV="1">
            <a:off x="7704970" y="1600977"/>
            <a:ext cx="2776408" cy="1543754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37C03147-AF1B-63C4-02A6-080B621CBFDF}"/>
              </a:ext>
            </a:extLst>
          </p:cNvPr>
          <p:cNvCxnSpPr>
            <a:cxnSpLocks/>
            <a:stCxn id="124" idx="5"/>
            <a:endCxn id="124" idx="7"/>
          </p:cNvCxnSpPr>
          <p:nvPr/>
        </p:nvCxnSpPr>
        <p:spPr>
          <a:xfrm rot="5400000" flipH="1">
            <a:off x="3031190" y="1776360"/>
            <a:ext cx="429117" cy="12700"/>
          </a:xfrm>
          <a:prstGeom prst="curvedConnector5">
            <a:avLst>
              <a:gd name="adj1" fmla="val -2846"/>
              <a:gd name="adj2" fmla="val -3604551"/>
              <a:gd name="adj3" fmla="val 1077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3D96395-AD3D-2AA5-800D-6D91C99CD93A}"/>
              </a:ext>
            </a:extLst>
          </p:cNvPr>
          <p:cNvSpPr txBox="1"/>
          <p:nvPr/>
        </p:nvSpPr>
        <p:spPr>
          <a:xfrm>
            <a:off x="3605427" y="15885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10FFDE6-5B5D-6768-5929-C95701F63B13}"/>
              </a:ext>
            </a:extLst>
          </p:cNvPr>
          <p:cNvCxnSpPr>
            <a:cxnSpLocks/>
            <a:stCxn id="122" idx="0"/>
            <a:endCxn id="101" idx="2"/>
          </p:cNvCxnSpPr>
          <p:nvPr/>
        </p:nvCxnSpPr>
        <p:spPr>
          <a:xfrm flipH="1" flipV="1">
            <a:off x="1471263" y="913936"/>
            <a:ext cx="5491" cy="55899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059D6FA-963A-6497-592E-7FC1F1D6C91E}"/>
              </a:ext>
            </a:extLst>
          </p:cNvPr>
          <p:cNvSpPr txBox="1"/>
          <p:nvPr/>
        </p:nvSpPr>
        <p:spPr>
          <a:xfrm>
            <a:off x="870742" y="575382"/>
            <a:ext cx="120104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endParaRPr kumimoji="1" lang="ja-JP" altLang="en-US" sz="1600" dirty="0"/>
          </a:p>
        </p:txBody>
      </p:sp>
      <p:cxnSp>
        <p:nvCxnSpPr>
          <p:cNvPr id="103" name="コネクタ: 曲線 102">
            <a:extLst>
              <a:ext uri="{FF2B5EF4-FFF2-40B4-BE49-F238E27FC236}">
                <a16:creationId xmlns:a16="http://schemas.microsoft.com/office/drawing/2014/main" id="{2AF6C0A8-2C6E-7B8A-7038-B1460B1E584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8019409" y="556624"/>
            <a:ext cx="12700" cy="426934"/>
          </a:xfrm>
          <a:prstGeom prst="curvedConnector3">
            <a:avLst>
              <a:gd name="adj1" fmla="val 266467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3E5FDBC-7F29-6A02-7FB5-F1B2ED3644FC}"/>
              </a:ext>
            </a:extLst>
          </p:cNvPr>
          <p:cNvSpPr txBox="1"/>
          <p:nvPr/>
        </p:nvSpPr>
        <p:spPr>
          <a:xfrm>
            <a:off x="7642721" y="10583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1E15E95-C0CA-AA2F-30FF-00A8E287552F}"/>
              </a:ext>
            </a:extLst>
          </p:cNvPr>
          <p:cNvCxnSpPr>
            <a:cxnSpLocks/>
            <a:stCxn id="110" idx="4"/>
            <a:endCxn id="139" idx="7"/>
          </p:cNvCxnSpPr>
          <p:nvPr/>
        </p:nvCxnSpPr>
        <p:spPr>
          <a:xfrm flipH="1">
            <a:off x="5834735" y="2954690"/>
            <a:ext cx="1119860" cy="179085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AF8DC0E-3771-15F6-870C-D85CA4AEDF4E}"/>
              </a:ext>
            </a:extLst>
          </p:cNvPr>
          <p:cNvSpPr txBox="1"/>
          <p:nvPr/>
        </p:nvSpPr>
        <p:spPr>
          <a:xfrm>
            <a:off x="6280955" y="38592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E399B7B-39C2-45D8-5672-C4B16E9CB07A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9016744" y="2436372"/>
            <a:ext cx="1551207" cy="8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BDB667-F5A4-BBF6-8DC9-5DD503CED36C}"/>
              </a:ext>
            </a:extLst>
          </p:cNvPr>
          <p:cNvSpPr txBox="1"/>
          <p:nvPr/>
        </p:nvSpPr>
        <p:spPr>
          <a:xfrm>
            <a:off x="10572605" y="2362498"/>
            <a:ext cx="120104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800" dirty="0"/>
          </a:p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</a:p>
          <a:p>
            <a:endParaRPr kumimoji="1" lang="ja-JP" altLang="en-US" sz="80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2020F556-3FDB-DBFB-5EC5-DBB283EEFA0D}"/>
              </a:ext>
            </a:extLst>
          </p:cNvPr>
          <p:cNvSpPr txBox="1"/>
          <p:nvPr/>
        </p:nvSpPr>
        <p:spPr>
          <a:xfrm>
            <a:off x="9816198" y="20512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A2CA5916-153A-424E-C4E8-3B32F08AB97B}"/>
              </a:ext>
            </a:extLst>
          </p:cNvPr>
          <p:cNvCxnSpPr>
            <a:cxnSpLocks/>
            <a:stCxn id="118" idx="5"/>
          </p:cNvCxnSpPr>
          <p:nvPr/>
        </p:nvCxnSpPr>
        <p:spPr>
          <a:xfrm flipV="1">
            <a:off x="9016744" y="2865817"/>
            <a:ext cx="1551207" cy="817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8F2EFA5-A7D6-17E0-3F69-6B555A92B40D}"/>
              </a:ext>
            </a:extLst>
          </p:cNvPr>
          <p:cNvSpPr txBox="1"/>
          <p:nvPr/>
        </p:nvSpPr>
        <p:spPr>
          <a:xfrm>
            <a:off x="9816459" y="28980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0" name="コネクタ: 曲線 159">
            <a:extLst>
              <a:ext uri="{FF2B5EF4-FFF2-40B4-BE49-F238E27FC236}">
                <a16:creationId xmlns:a16="http://schemas.microsoft.com/office/drawing/2014/main" id="{75EFE27E-50CF-2610-086D-B100777E7739}"/>
              </a:ext>
            </a:extLst>
          </p:cNvPr>
          <p:cNvCxnSpPr>
            <a:cxnSpLocks/>
            <a:stCxn id="118" idx="5"/>
            <a:endCxn id="118" idx="3"/>
          </p:cNvCxnSpPr>
          <p:nvPr/>
        </p:nvCxnSpPr>
        <p:spPr>
          <a:xfrm rot="5400000">
            <a:off x="8803277" y="2660520"/>
            <a:ext cx="12700" cy="426934"/>
          </a:xfrm>
          <a:prstGeom prst="curvedConnector3">
            <a:avLst>
              <a:gd name="adj1" fmla="val 3104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D3C93C4F-0A08-E411-470C-483567C28217}"/>
              </a:ext>
            </a:extLst>
          </p:cNvPr>
          <p:cNvSpPr txBox="1"/>
          <p:nvPr/>
        </p:nvSpPr>
        <p:spPr>
          <a:xfrm>
            <a:off x="8429792" y="3234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1ED5857-9537-FDB0-FF11-E1DB40772A10}"/>
              </a:ext>
            </a:extLst>
          </p:cNvPr>
          <p:cNvSpPr txBox="1"/>
          <p:nvPr/>
        </p:nvSpPr>
        <p:spPr>
          <a:xfrm>
            <a:off x="3761370" y="3572196"/>
            <a:ext cx="114822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6</a:t>
            </a:r>
            <a:endParaRPr kumimoji="1" lang="ja-JP" altLang="en-US" sz="1600" dirty="0"/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D49CC53C-7DD6-8FF4-4D76-A19ABB9B175F}"/>
              </a:ext>
            </a:extLst>
          </p:cNvPr>
          <p:cNvCxnSpPr>
            <a:cxnSpLocks/>
            <a:stCxn id="119" idx="4"/>
            <a:endCxn id="169" idx="0"/>
          </p:cNvCxnSpPr>
          <p:nvPr/>
        </p:nvCxnSpPr>
        <p:spPr>
          <a:xfrm>
            <a:off x="4327294" y="2958835"/>
            <a:ext cx="8187" cy="61336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256FCF3D-1861-A9D0-E67A-DCDEFDA0D2C4}"/>
              </a:ext>
            </a:extLst>
          </p:cNvPr>
          <p:cNvSpPr txBox="1"/>
          <p:nvPr/>
        </p:nvSpPr>
        <p:spPr>
          <a:xfrm>
            <a:off x="4289414" y="305444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76" name="コネクタ: 曲線 175">
            <a:extLst>
              <a:ext uri="{FF2B5EF4-FFF2-40B4-BE49-F238E27FC236}">
                <a16:creationId xmlns:a16="http://schemas.microsoft.com/office/drawing/2014/main" id="{63F8A328-CB61-E33A-FB36-08585F364BEE}"/>
              </a:ext>
            </a:extLst>
          </p:cNvPr>
          <p:cNvCxnSpPr>
            <a:cxnSpLocks/>
            <a:stCxn id="121" idx="7"/>
            <a:endCxn id="139" idx="1"/>
          </p:cNvCxnSpPr>
          <p:nvPr/>
        </p:nvCxnSpPr>
        <p:spPr>
          <a:xfrm rot="5400000" flipH="1" flipV="1">
            <a:off x="3546636" y="2889130"/>
            <a:ext cx="4750" cy="3717580"/>
          </a:xfrm>
          <a:prstGeom prst="curvedConnector3">
            <a:avLst>
              <a:gd name="adj1" fmla="val 678364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9CAFCA3-358A-8E6A-7AE8-57F7880AC682}"/>
              </a:ext>
            </a:extLst>
          </p:cNvPr>
          <p:cNvSpPr txBox="1"/>
          <p:nvPr/>
        </p:nvSpPr>
        <p:spPr>
          <a:xfrm>
            <a:off x="3245285" y="40799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EBB525F9-DB70-0A20-5281-D9D8E70FAA42}"/>
              </a:ext>
            </a:extLst>
          </p:cNvPr>
          <p:cNvCxnSpPr>
            <a:cxnSpLocks/>
            <a:stCxn id="120" idx="5"/>
            <a:endCxn id="120" idx="7"/>
          </p:cNvCxnSpPr>
          <p:nvPr/>
        </p:nvCxnSpPr>
        <p:spPr>
          <a:xfrm rot="5400000" flipH="1">
            <a:off x="9863959" y="5963687"/>
            <a:ext cx="429117" cy="12700"/>
          </a:xfrm>
          <a:prstGeom prst="curvedConnector5">
            <a:avLst>
              <a:gd name="adj1" fmla="val -35379"/>
              <a:gd name="adj2" fmla="val -5088520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EE5B5A13-BA21-14F3-9806-AC6B3B03EBD6}"/>
              </a:ext>
            </a:extLst>
          </p:cNvPr>
          <p:cNvSpPr txBox="1"/>
          <p:nvPr/>
        </p:nvSpPr>
        <p:spPr>
          <a:xfrm>
            <a:off x="10696054" y="578537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192F5CA-984C-7FDE-14D7-50585089278E}"/>
              </a:ext>
            </a:extLst>
          </p:cNvPr>
          <p:cNvSpPr txBox="1"/>
          <p:nvPr/>
        </p:nvSpPr>
        <p:spPr>
          <a:xfrm>
            <a:off x="4305732" y="535240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F8D9A3BB-CD2E-6675-065F-C8CA93146544}"/>
              </a:ext>
            </a:extLst>
          </p:cNvPr>
          <p:cNvSpPr txBox="1"/>
          <p:nvPr/>
        </p:nvSpPr>
        <p:spPr>
          <a:xfrm>
            <a:off x="3795070" y="153075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Man(b1-4) 0.97</a:t>
            </a:r>
          </a:p>
          <a:p>
            <a:r>
              <a:rPr kumimoji="1" lang="en-US" altLang="ja-JP" sz="1400" dirty="0"/>
              <a:t>Gal(b1-4) 0.02</a:t>
            </a: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E386B08A-5408-2352-BE60-488B590DA01E}"/>
              </a:ext>
            </a:extLst>
          </p:cNvPr>
          <p:cNvSpPr txBox="1"/>
          <p:nvPr/>
        </p:nvSpPr>
        <p:spPr>
          <a:xfrm>
            <a:off x="7251307" y="5190705"/>
            <a:ext cx="14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Gal(b1-4) 0.81</a:t>
            </a:r>
          </a:p>
          <a:p>
            <a:r>
              <a:rPr kumimoji="1" lang="en-US" altLang="ja-JP" sz="1400" dirty="0"/>
              <a:t>Man(a1-6) 0.27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2D2B8E67-2F20-A0A6-7022-2C5595BCC398}"/>
              </a:ext>
            </a:extLst>
          </p:cNvPr>
          <p:cNvSpPr txBox="1"/>
          <p:nvPr/>
        </p:nvSpPr>
        <p:spPr>
          <a:xfrm>
            <a:off x="5867374" y="4598129"/>
            <a:ext cx="172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0.91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4E2899-B930-EE88-BBCF-FE99181D88EB}"/>
              </a:ext>
            </a:extLst>
          </p:cNvPr>
          <p:cNvSpPr txBox="1"/>
          <p:nvPr/>
        </p:nvSpPr>
        <p:spPr>
          <a:xfrm>
            <a:off x="6316368" y="170063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Man(a1-2) 0.44</a:t>
            </a:r>
          </a:p>
          <a:p>
            <a:r>
              <a:rPr kumimoji="1" lang="en-US" altLang="ja-JP" sz="1400" dirty="0"/>
              <a:t>Man(a1-6) 0.37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B3117FF7-5E60-8DA9-54E4-B3F784CCF8AA}"/>
              </a:ext>
            </a:extLst>
          </p:cNvPr>
          <p:cNvSpPr txBox="1"/>
          <p:nvPr/>
        </p:nvSpPr>
        <p:spPr>
          <a:xfrm>
            <a:off x="5032081" y="2043557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Man(a1-6) 0.93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90FF3F0F-777C-7E38-89AE-B1E7A3A34703}"/>
              </a:ext>
            </a:extLst>
          </p:cNvPr>
          <p:cNvSpPr txBox="1"/>
          <p:nvPr/>
        </p:nvSpPr>
        <p:spPr>
          <a:xfrm>
            <a:off x="9682596" y="4509377"/>
            <a:ext cx="176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Neu5Ac(a2-3) 0.25</a:t>
            </a:r>
          </a:p>
          <a:p>
            <a:r>
              <a:rPr kumimoji="1" lang="en-US" altLang="ja-JP" sz="1400" dirty="0"/>
              <a:t>Neu5Ac(a2-6) 0.24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1689669-DA81-423D-0E79-3F33A5297AB9}"/>
              </a:ext>
            </a:extLst>
          </p:cNvPr>
          <p:cNvSpPr txBox="1"/>
          <p:nvPr/>
        </p:nvSpPr>
        <p:spPr>
          <a:xfrm>
            <a:off x="1886869" y="966277"/>
            <a:ext cx="177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 0.51</a:t>
            </a:r>
          </a:p>
          <a:p>
            <a:r>
              <a:rPr kumimoji="1" lang="en-US" altLang="ja-JP" sz="1400" dirty="0" err="1"/>
              <a:t>Fuc</a:t>
            </a:r>
            <a:r>
              <a:rPr kumimoji="1" lang="en-US" altLang="ja-JP" sz="1400" dirty="0"/>
              <a:t>(a1-6) 0.39</a:t>
            </a: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A0E6C63B-40B8-2072-EE1A-59E6135578E9}"/>
              </a:ext>
            </a:extLst>
          </p:cNvPr>
          <p:cNvSpPr txBox="1"/>
          <p:nvPr/>
        </p:nvSpPr>
        <p:spPr>
          <a:xfrm>
            <a:off x="258912" y="1607879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 1</a:t>
            </a: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B349740-89B8-6B56-1880-8DB3A20170A3}"/>
              </a:ext>
            </a:extLst>
          </p:cNvPr>
          <p:cNvSpPr txBox="1"/>
          <p:nvPr/>
        </p:nvSpPr>
        <p:spPr>
          <a:xfrm>
            <a:off x="8270778" y="419608"/>
            <a:ext cx="14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Man(a1-3) 0.74</a:t>
            </a:r>
          </a:p>
          <a:p>
            <a:r>
              <a:rPr kumimoji="1" lang="en-US" altLang="ja-JP" sz="1400" dirty="0"/>
              <a:t>Man(a1-2) 0.15</a:t>
            </a: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CC7E5383-E80D-AE8B-D0FF-F62E355C0A71}"/>
              </a:ext>
            </a:extLst>
          </p:cNvPr>
          <p:cNvSpPr txBox="1"/>
          <p:nvPr/>
        </p:nvSpPr>
        <p:spPr>
          <a:xfrm>
            <a:off x="6564323" y="1630882"/>
            <a:ext cx="1740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</a:t>
            </a:r>
            <a:r>
              <a:rPr lang="en-US" altLang="ja-JP" sz="1400" dirty="0"/>
              <a:t> 0.36</a:t>
            </a:r>
            <a:endParaRPr kumimoji="1" lang="en-US" altLang="ja-JP" sz="1400" dirty="0"/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0.29</a:t>
            </a:r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(b1-6)</a:t>
            </a:r>
            <a:r>
              <a:rPr lang="en-US" altLang="ja-JP" sz="1400" dirty="0"/>
              <a:t> 0.27</a:t>
            </a:r>
            <a:endParaRPr kumimoji="1" lang="en-US" altLang="ja-JP" sz="14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F10E055A-CC9E-8F37-8F4C-25C3A2893B65}"/>
              </a:ext>
            </a:extLst>
          </p:cNvPr>
          <p:cNvSpPr txBox="1"/>
          <p:nvPr/>
        </p:nvSpPr>
        <p:spPr>
          <a:xfrm>
            <a:off x="9037329" y="2510428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Man(a1-3) 0.96</a:t>
            </a: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C3EAD29-D581-43D8-E52F-85B5D13F286B}"/>
              </a:ext>
            </a:extLst>
          </p:cNvPr>
          <p:cNvSpPr txBox="1"/>
          <p:nvPr/>
        </p:nvSpPr>
        <p:spPr>
          <a:xfrm>
            <a:off x="2582776" y="2537324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Man(b1-4) 0.99</a:t>
            </a: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FDD78953-8D9F-16D8-1A67-E33637CCD495}"/>
              </a:ext>
            </a:extLst>
          </p:cNvPr>
          <p:cNvSpPr txBox="1"/>
          <p:nvPr/>
        </p:nvSpPr>
        <p:spPr>
          <a:xfrm>
            <a:off x="232302" y="4803938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 1</a:t>
            </a: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D14631FE-07E5-A30C-4BC8-4EA00448FC21}"/>
              </a:ext>
            </a:extLst>
          </p:cNvPr>
          <p:cNvSpPr txBox="1"/>
          <p:nvPr/>
        </p:nvSpPr>
        <p:spPr>
          <a:xfrm>
            <a:off x="8356862" y="6255327"/>
            <a:ext cx="186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(b1-3) 0.363</a:t>
            </a:r>
          </a:p>
          <a:p>
            <a:r>
              <a:rPr kumimoji="1" lang="en-US" altLang="ja-JP" sz="1400" dirty="0"/>
              <a:t>Neu5Ac(a2-3)</a:t>
            </a:r>
            <a:r>
              <a:rPr lang="en-US" altLang="ja-JP" sz="1400" dirty="0"/>
              <a:t> 0.361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27863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2351097" y="4742180"/>
            <a:ext cx="17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 0.68</a:t>
            </a:r>
          </a:p>
          <a:p>
            <a:r>
              <a:rPr kumimoji="1" lang="en-US" altLang="ja-JP" sz="1400" dirty="0"/>
              <a:t>Man(a1-6) 0.27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131302" y="3259723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2" idx="2"/>
          </p:cNvCxnSpPr>
          <p:nvPr/>
        </p:nvCxnSpPr>
        <p:spPr>
          <a:xfrm flipV="1">
            <a:off x="464455" y="1776360"/>
            <a:ext cx="710411" cy="148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91080" y="425155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0.14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1835910" y="176176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25" idx="5"/>
            <a:endCxn id="125" idx="7"/>
          </p:cNvCxnSpPr>
          <p:nvPr/>
        </p:nvCxnSpPr>
        <p:spPr>
          <a:xfrm rot="5400000" flipH="1">
            <a:off x="9863959" y="4064490"/>
            <a:ext cx="429117" cy="12700"/>
          </a:xfrm>
          <a:prstGeom prst="curvedConnector5">
            <a:avLst>
              <a:gd name="adj1" fmla="val -53272"/>
              <a:gd name="adj2" fmla="val -525340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6652707" y="234782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8501389" y="235599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025406" y="23519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563163" y="566025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1174866" y="46614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1174866" y="14729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7717521" y="68121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730394" y="14729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563163" y="376105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5314251" y="2351971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5807993" y="6827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4276690" y="6812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8414039" y="465008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1" idx="2"/>
          </p:cNvCxnSpPr>
          <p:nvPr/>
        </p:nvCxnSpPr>
        <p:spPr>
          <a:xfrm>
            <a:off x="464455" y="3598277"/>
            <a:ext cx="710411" cy="136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297428" y="221588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0.86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721A4B1-00F8-DEA2-5069-49D86A3B607C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1778642" y="1776360"/>
            <a:ext cx="9517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1C722F-3CF4-5D56-8492-EED6FB151BE1}"/>
              </a:ext>
            </a:extLst>
          </p:cNvPr>
          <p:cNvSpPr txBox="1"/>
          <p:nvPr/>
        </p:nvSpPr>
        <p:spPr>
          <a:xfrm>
            <a:off x="1703147" y="3000943"/>
            <a:ext cx="7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65FC14-5F5A-8CC4-66E5-869463F545BB}"/>
              </a:ext>
            </a:extLst>
          </p:cNvPr>
          <p:cNvCxnSpPr>
            <a:cxnSpLocks/>
            <a:stCxn id="121" idx="7"/>
            <a:endCxn id="124" idx="3"/>
          </p:cNvCxnSpPr>
          <p:nvPr/>
        </p:nvCxnSpPr>
        <p:spPr>
          <a:xfrm flipV="1">
            <a:off x="1690221" y="1990918"/>
            <a:ext cx="1128594" cy="2759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5DD6CA-BCB4-4904-6B19-868EA7BB606D}"/>
              </a:ext>
            </a:extLst>
          </p:cNvPr>
          <p:cNvCxnSpPr>
            <a:cxnSpLocks/>
            <a:stCxn id="124" idx="7"/>
            <a:endCxn id="129" idx="2"/>
          </p:cNvCxnSpPr>
          <p:nvPr/>
        </p:nvCxnSpPr>
        <p:spPr>
          <a:xfrm flipV="1">
            <a:off x="3245749" y="984651"/>
            <a:ext cx="1030941" cy="5771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82593C-9320-1084-C0A2-1F95ADE7AE01}"/>
              </a:ext>
            </a:extLst>
          </p:cNvPr>
          <p:cNvSpPr txBox="1"/>
          <p:nvPr/>
        </p:nvSpPr>
        <p:spPr>
          <a:xfrm>
            <a:off x="3658364" y="11777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0.08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53616C2-7B86-0A3F-783E-E4EBECFDF78D}"/>
              </a:ext>
            </a:extLst>
          </p:cNvPr>
          <p:cNvCxnSpPr>
            <a:cxnSpLocks/>
            <a:stCxn id="124" idx="5"/>
            <a:endCxn id="119" idx="1"/>
          </p:cNvCxnSpPr>
          <p:nvPr/>
        </p:nvCxnSpPr>
        <p:spPr>
          <a:xfrm>
            <a:off x="3245749" y="1990918"/>
            <a:ext cx="868078" cy="44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F36F70-D02C-DA3B-D6E9-ADCFFB599AE4}"/>
              </a:ext>
            </a:extLst>
          </p:cNvPr>
          <p:cNvSpPr txBox="1"/>
          <p:nvPr/>
        </p:nvSpPr>
        <p:spPr>
          <a:xfrm>
            <a:off x="3116452" y="216827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</a:t>
            </a:r>
            <a:r>
              <a:rPr lang="en-US" altLang="ja-JP" dirty="0">
                <a:solidFill>
                  <a:schemeClr val="accent1"/>
                </a:solidFill>
              </a:rPr>
              <a:t>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21EC8F6-5032-5B49-A49A-BE7416E4807E}"/>
              </a:ext>
            </a:extLst>
          </p:cNvPr>
          <p:cNvCxnSpPr>
            <a:cxnSpLocks/>
            <a:stCxn id="130" idx="7"/>
            <a:endCxn id="125" idx="3"/>
          </p:cNvCxnSpPr>
          <p:nvPr/>
        </p:nvCxnSpPr>
        <p:spPr>
          <a:xfrm flipV="1">
            <a:off x="8929394" y="4279048"/>
            <a:ext cx="722190" cy="459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FA8A6D2-FED6-D041-BCB7-499F462D015C}"/>
              </a:ext>
            </a:extLst>
          </p:cNvPr>
          <p:cNvCxnSpPr>
            <a:cxnSpLocks/>
            <a:stCxn id="130" idx="4"/>
            <a:endCxn id="120" idx="2"/>
          </p:cNvCxnSpPr>
          <p:nvPr/>
        </p:nvCxnSpPr>
        <p:spPr>
          <a:xfrm>
            <a:off x="8715927" y="5256947"/>
            <a:ext cx="847236" cy="706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75406F3-738C-0627-27D7-CB455C1F3734}"/>
              </a:ext>
            </a:extLst>
          </p:cNvPr>
          <p:cNvSpPr txBox="1"/>
          <p:nvPr/>
        </p:nvSpPr>
        <p:spPr>
          <a:xfrm>
            <a:off x="8982843" y="45387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53F603B-D2CC-7EB2-D09A-5C41673786FD}"/>
              </a:ext>
            </a:extLst>
          </p:cNvPr>
          <p:cNvSpPr txBox="1"/>
          <p:nvPr/>
        </p:nvSpPr>
        <p:spPr>
          <a:xfrm>
            <a:off x="8721713" y="57790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614F512-CB15-BBB3-F885-A72812ED8E1F}"/>
              </a:ext>
            </a:extLst>
          </p:cNvPr>
          <p:cNvCxnSpPr>
            <a:cxnSpLocks/>
            <a:stCxn id="129" idx="6"/>
            <a:endCxn id="127" idx="2"/>
          </p:cNvCxnSpPr>
          <p:nvPr/>
        </p:nvCxnSpPr>
        <p:spPr>
          <a:xfrm>
            <a:off x="4880466" y="984651"/>
            <a:ext cx="927527" cy="1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DA9F7B-905F-A426-7AC7-05C1564EA5F8}"/>
              </a:ext>
            </a:extLst>
          </p:cNvPr>
          <p:cNvSpPr txBox="1"/>
          <p:nvPr/>
        </p:nvSpPr>
        <p:spPr>
          <a:xfrm>
            <a:off x="4852080" y="6194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2D802D-B0C4-3487-B65F-A0B64E20CC9E}"/>
              </a:ext>
            </a:extLst>
          </p:cNvPr>
          <p:cNvCxnSpPr>
            <a:cxnSpLocks/>
            <a:stCxn id="119" idx="6"/>
            <a:endCxn id="126" idx="2"/>
          </p:cNvCxnSpPr>
          <p:nvPr/>
        </p:nvCxnSpPr>
        <p:spPr>
          <a:xfrm flipV="1">
            <a:off x="4629182" y="2655403"/>
            <a:ext cx="6850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1170DF-9F51-524E-8C29-D59071DAE12C}"/>
              </a:ext>
            </a:extLst>
          </p:cNvPr>
          <p:cNvSpPr txBox="1"/>
          <p:nvPr/>
        </p:nvSpPr>
        <p:spPr>
          <a:xfrm>
            <a:off x="4606865" y="22819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80284D9-B437-FC42-6713-EB652C698EEE}"/>
              </a:ext>
            </a:extLst>
          </p:cNvPr>
          <p:cNvSpPr txBox="1"/>
          <p:nvPr/>
        </p:nvSpPr>
        <p:spPr>
          <a:xfrm>
            <a:off x="10675943" y="37610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792D14D-A8B7-8587-9AAD-B0323C751F7E}"/>
              </a:ext>
            </a:extLst>
          </p:cNvPr>
          <p:cNvCxnSpPr>
            <a:cxnSpLocks/>
            <a:stCxn id="120" idx="1"/>
            <a:endCxn id="130" idx="5"/>
          </p:cNvCxnSpPr>
          <p:nvPr/>
        </p:nvCxnSpPr>
        <p:spPr>
          <a:xfrm flipH="1" flipV="1">
            <a:off x="8929394" y="5168074"/>
            <a:ext cx="722190" cy="581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B17ABF6-4B67-3BED-1AC6-D2DAF6035FFA}"/>
              </a:ext>
            </a:extLst>
          </p:cNvPr>
          <p:cNvSpPr txBox="1"/>
          <p:nvPr/>
        </p:nvSpPr>
        <p:spPr>
          <a:xfrm>
            <a:off x="8982843" y="50533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9" name="コネクタ: 曲線 78">
            <a:extLst>
              <a:ext uri="{FF2B5EF4-FFF2-40B4-BE49-F238E27FC236}">
                <a16:creationId xmlns:a16="http://schemas.microsoft.com/office/drawing/2014/main" id="{87A3E621-7C7B-4381-8571-DE22CE6C2FC9}"/>
              </a:ext>
            </a:extLst>
          </p:cNvPr>
          <p:cNvCxnSpPr>
            <a:cxnSpLocks/>
            <a:stCxn id="127" idx="7"/>
            <a:endCxn id="127" idx="1"/>
          </p:cNvCxnSpPr>
          <p:nvPr/>
        </p:nvCxnSpPr>
        <p:spPr>
          <a:xfrm rot="16200000" flipV="1">
            <a:off x="6109881" y="558154"/>
            <a:ext cx="12700" cy="426934"/>
          </a:xfrm>
          <a:prstGeom prst="curvedConnector3">
            <a:avLst>
              <a:gd name="adj1" fmla="val 2719638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E2365B1-00FC-CE52-19B5-8391E6812F7A}"/>
              </a:ext>
            </a:extLst>
          </p:cNvPr>
          <p:cNvSpPr txBox="1"/>
          <p:nvPr/>
        </p:nvSpPr>
        <p:spPr>
          <a:xfrm>
            <a:off x="5742746" y="1046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7C558F3-852C-D26A-E5DF-58C723A9BC1C}"/>
              </a:ext>
            </a:extLst>
          </p:cNvPr>
          <p:cNvCxnSpPr>
            <a:cxnSpLocks/>
            <a:stCxn id="126" idx="6"/>
            <a:endCxn id="110" idx="2"/>
          </p:cNvCxnSpPr>
          <p:nvPr/>
        </p:nvCxnSpPr>
        <p:spPr>
          <a:xfrm flipV="1">
            <a:off x="5918027" y="2651259"/>
            <a:ext cx="734680" cy="4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D27C898-8419-FC17-ADFE-3C37C4EF7FA4}"/>
              </a:ext>
            </a:extLst>
          </p:cNvPr>
          <p:cNvSpPr txBox="1"/>
          <p:nvPr/>
        </p:nvSpPr>
        <p:spPr>
          <a:xfrm>
            <a:off x="5879880" y="22819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FC1A741-D13A-C029-B206-4EAF9C90FC8F}"/>
              </a:ext>
            </a:extLst>
          </p:cNvPr>
          <p:cNvSpPr txBox="1"/>
          <p:nvPr/>
        </p:nvSpPr>
        <p:spPr>
          <a:xfrm>
            <a:off x="7709431" y="35117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ABA69FBC-4C99-6D67-FE8F-DBDAD1929D5C}"/>
              </a:ext>
            </a:extLst>
          </p:cNvPr>
          <p:cNvCxnSpPr>
            <a:cxnSpLocks/>
            <a:stCxn id="123" idx="3"/>
            <a:endCxn id="127" idx="5"/>
          </p:cNvCxnSpPr>
          <p:nvPr/>
        </p:nvCxnSpPr>
        <p:spPr>
          <a:xfrm flipH="1">
            <a:off x="6323348" y="1199208"/>
            <a:ext cx="1482594" cy="1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125920E-6705-4B05-E930-E9419738DBA5}"/>
              </a:ext>
            </a:extLst>
          </p:cNvPr>
          <p:cNvSpPr txBox="1"/>
          <p:nvPr/>
        </p:nvSpPr>
        <p:spPr>
          <a:xfrm>
            <a:off x="6691160" y="11865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928215D-2B44-407D-79A9-9682E7D002CA}"/>
              </a:ext>
            </a:extLst>
          </p:cNvPr>
          <p:cNvCxnSpPr>
            <a:cxnSpLocks/>
            <a:stCxn id="118" idx="2"/>
            <a:endCxn id="110" idx="6"/>
          </p:cNvCxnSpPr>
          <p:nvPr/>
        </p:nvCxnSpPr>
        <p:spPr>
          <a:xfrm flipH="1" flipV="1">
            <a:off x="7256483" y="2651259"/>
            <a:ext cx="1244906" cy="8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C2F0A60-FBEC-D134-E431-803F47B9AF27}"/>
              </a:ext>
            </a:extLst>
          </p:cNvPr>
          <p:cNvSpPr txBox="1"/>
          <p:nvPr/>
        </p:nvSpPr>
        <p:spPr>
          <a:xfrm>
            <a:off x="7504259" y="26523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5BD417B3-D78C-5254-5C0A-5E8C7B86A2A2}"/>
              </a:ext>
            </a:extLst>
          </p:cNvPr>
          <p:cNvSpPr/>
          <p:nvPr/>
        </p:nvSpPr>
        <p:spPr>
          <a:xfrm>
            <a:off x="5319380" y="46566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483E6B78-2BC8-9263-6FCB-FE7735690764}"/>
              </a:ext>
            </a:extLst>
          </p:cNvPr>
          <p:cNvSpPr/>
          <p:nvPr/>
        </p:nvSpPr>
        <p:spPr>
          <a:xfrm>
            <a:off x="4025406" y="465008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663FCFD7-84A4-8483-4D2F-1B86C63902A2}"/>
              </a:ext>
            </a:extLst>
          </p:cNvPr>
          <p:cNvCxnSpPr>
            <a:cxnSpLocks/>
            <a:stCxn id="140" idx="6"/>
            <a:endCxn id="139" idx="2"/>
          </p:cNvCxnSpPr>
          <p:nvPr/>
        </p:nvCxnSpPr>
        <p:spPr>
          <a:xfrm>
            <a:off x="4629182" y="4953515"/>
            <a:ext cx="690198" cy="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F0754857-9931-59DA-60CB-7B937EDF343E}"/>
              </a:ext>
            </a:extLst>
          </p:cNvPr>
          <p:cNvSpPr txBox="1"/>
          <p:nvPr/>
        </p:nvSpPr>
        <p:spPr>
          <a:xfrm>
            <a:off x="4548875" y="45960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CBA1FC5F-12E6-7385-E9EF-ED78F9F24C60}"/>
              </a:ext>
            </a:extLst>
          </p:cNvPr>
          <p:cNvCxnSpPr>
            <a:cxnSpLocks/>
            <a:stCxn id="139" idx="6"/>
            <a:endCxn id="130" idx="2"/>
          </p:cNvCxnSpPr>
          <p:nvPr/>
        </p:nvCxnSpPr>
        <p:spPr>
          <a:xfrm flipV="1">
            <a:off x="5923156" y="4953516"/>
            <a:ext cx="2490883" cy="6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51B6384-6F7A-80C8-1340-A1151742FED7}"/>
              </a:ext>
            </a:extLst>
          </p:cNvPr>
          <p:cNvSpPr txBox="1"/>
          <p:nvPr/>
        </p:nvSpPr>
        <p:spPr>
          <a:xfrm>
            <a:off x="6626850" y="496984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98DCA0CE-410E-BBF1-CFE1-899405E83CC0}"/>
              </a:ext>
            </a:extLst>
          </p:cNvPr>
          <p:cNvCxnSpPr>
            <a:cxnSpLocks/>
            <a:stCxn id="126" idx="4"/>
            <a:endCxn id="139" idx="0"/>
          </p:cNvCxnSpPr>
          <p:nvPr/>
        </p:nvCxnSpPr>
        <p:spPr>
          <a:xfrm>
            <a:off x="5616139" y="2958834"/>
            <a:ext cx="5129" cy="16978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6F8DB5E-1F20-674A-A086-C3176D77E0A5}"/>
              </a:ext>
            </a:extLst>
          </p:cNvPr>
          <p:cNvSpPr txBox="1"/>
          <p:nvPr/>
        </p:nvSpPr>
        <p:spPr>
          <a:xfrm>
            <a:off x="5487926" y="35082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5C7D1362-814A-48D2-2C27-500AA8C19397}"/>
              </a:ext>
            </a:extLst>
          </p:cNvPr>
          <p:cNvCxnSpPr>
            <a:cxnSpLocks/>
            <a:stCxn id="110" idx="5"/>
            <a:endCxn id="130" idx="1"/>
          </p:cNvCxnSpPr>
          <p:nvPr/>
        </p:nvCxnSpPr>
        <p:spPr>
          <a:xfrm>
            <a:off x="7168062" y="2865817"/>
            <a:ext cx="1334398" cy="1873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コネクタ: 曲線 1">
            <a:extLst>
              <a:ext uri="{FF2B5EF4-FFF2-40B4-BE49-F238E27FC236}">
                <a16:creationId xmlns:a16="http://schemas.microsoft.com/office/drawing/2014/main" id="{90BF1422-1164-F493-D698-0AB729731845}"/>
              </a:ext>
            </a:extLst>
          </p:cNvPr>
          <p:cNvCxnSpPr>
            <a:cxnSpLocks/>
            <a:stCxn id="130" idx="7"/>
            <a:endCxn id="130" idx="1"/>
          </p:cNvCxnSpPr>
          <p:nvPr/>
        </p:nvCxnSpPr>
        <p:spPr>
          <a:xfrm rot="16200000" flipV="1">
            <a:off x="8715927" y="4525490"/>
            <a:ext cx="12700" cy="426934"/>
          </a:xfrm>
          <a:prstGeom prst="curvedConnector3">
            <a:avLst>
              <a:gd name="adj1" fmla="val 307122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5D3E6B-5A06-FF3E-7DE0-344D107143F1}"/>
              </a:ext>
            </a:extLst>
          </p:cNvPr>
          <p:cNvSpPr txBox="1"/>
          <p:nvPr/>
        </p:nvSpPr>
        <p:spPr>
          <a:xfrm>
            <a:off x="8350021" y="40073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F12FE85-3EE5-E87B-A2E0-B1653C7B71AB}"/>
              </a:ext>
            </a:extLst>
          </p:cNvPr>
          <p:cNvCxnSpPr>
            <a:cxnSpLocks/>
            <a:stCxn id="140" idx="4"/>
            <a:endCxn id="15" idx="0"/>
          </p:cNvCxnSpPr>
          <p:nvPr/>
        </p:nvCxnSpPr>
        <p:spPr>
          <a:xfrm>
            <a:off x="4327294" y="5256946"/>
            <a:ext cx="8698" cy="57185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96EDB7-9B3F-FB9A-F0E8-A274EE0C4409}"/>
              </a:ext>
            </a:extLst>
          </p:cNvPr>
          <p:cNvSpPr txBox="1"/>
          <p:nvPr/>
        </p:nvSpPr>
        <p:spPr>
          <a:xfrm>
            <a:off x="3707248" y="5828802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11</a:t>
            </a:r>
            <a:endParaRPr kumimoji="1" lang="ja-JP" altLang="en-US" sz="16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CA2312A-CC5E-2C7E-9C35-8CB3D40F06F2}"/>
              </a:ext>
            </a:extLst>
          </p:cNvPr>
          <p:cNvCxnSpPr>
            <a:cxnSpLocks/>
            <a:stCxn id="129" idx="5"/>
            <a:endCxn id="118" idx="1"/>
          </p:cNvCxnSpPr>
          <p:nvPr/>
        </p:nvCxnSpPr>
        <p:spPr>
          <a:xfrm>
            <a:off x="4792045" y="1199209"/>
            <a:ext cx="3797765" cy="124566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5ADF2E-5DDA-4771-B2AB-B9ED6A9E2FAE}"/>
              </a:ext>
            </a:extLst>
          </p:cNvPr>
          <p:cNvSpPr txBox="1"/>
          <p:nvPr/>
        </p:nvSpPr>
        <p:spPr>
          <a:xfrm>
            <a:off x="5456121" y="15848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D13ECF68-556E-C591-ABDA-7D4FE86E1132}"/>
              </a:ext>
            </a:extLst>
          </p:cNvPr>
          <p:cNvCxnSpPr>
            <a:cxnSpLocks/>
            <a:stCxn id="139" idx="5"/>
            <a:endCxn id="139" idx="3"/>
          </p:cNvCxnSpPr>
          <p:nvPr/>
        </p:nvCxnSpPr>
        <p:spPr>
          <a:xfrm rot="5400000">
            <a:off x="5621268" y="4961195"/>
            <a:ext cx="12700" cy="426934"/>
          </a:xfrm>
          <a:prstGeom prst="curvedConnector3">
            <a:avLst>
              <a:gd name="adj1" fmla="val 3104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FC6F556-1081-DD35-3287-A49E80024220}"/>
              </a:ext>
            </a:extLst>
          </p:cNvPr>
          <p:cNvSpPr txBox="1"/>
          <p:nvPr/>
        </p:nvSpPr>
        <p:spPr>
          <a:xfrm>
            <a:off x="5247783" y="557110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115D4E1-D55F-F127-3E06-E0FAADA69444}"/>
              </a:ext>
            </a:extLst>
          </p:cNvPr>
          <p:cNvCxnSpPr>
            <a:cxnSpLocks/>
            <a:stCxn id="127" idx="7"/>
            <a:endCxn id="123" idx="1"/>
          </p:cNvCxnSpPr>
          <p:nvPr/>
        </p:nvCxnSpPr>
        <p:spPr>
          <a:xfrm flipV="1">
            <a:off x="6323348" y="770091"/>
            <a:ext cx="1482594" cy="15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0610C7-0E12-1C59-9B54-5572827FA2DE}"/>
              </a:ext>
            </a:extLst>
          </p:cNvPr>
          <p:cNvSpPr txBox="1"/>
          <p:nvPr/>
        </p:nvSpPr>
        <p:spPr>
          <a:xfrm>
            <a:off x="6719178" y="75253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E02EDAB6-989C-E5B7-3254-73F4EDDD5510}"/>
              </a:ext>
            </a:extLst>
          </p:cNvPr>
          <p:cNvCxnSpPr>
            <a:cxnSpLocks/>
            <a:stCxn id="126" idx="5"/>
            <a:endCxn id="118" idx="3"/>
          </p:cNvCxnSpPr>
          <p:nvPr/>
        </p:nvCxnSpPr>
        <p:spPr>
          <a:xfrm rot="16200000" flipH="1">
            <a:off x="7207695" y="1491872"/>
            <a:ext cx="4026" cy="2760204"/>
          </a:xfrm>
          <a:prstGeom prst="curvedConnector3">
            <a:avLst>
              <a:gd name="adj1" fmla="val 798556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1AC4E3-CF60-68CF-ED77-C98E40D8E224}"/>
              </a:ext>
            </a:extLst>
          </p:cNvPr>
          <p:cNvSpPr txBox="1"/>
          <p:nvPr/>
        </p:nvSpPr>
        <p:spPr>
          <a:xfrm>
            <a:off x="6788227" y="319272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4E8C8CB5-8B36-9AA6-EE63-41B404D637F0}"/>
              </a:ext>
            </a:extLst>
          </p:cNvPr>
          <p:cNvCxnSpPr>
            <a:cxnSpLocks/>
            <a:stCxn id="125" idx="5"/>
            <a:endCxn id="125" idx="7"/>
          </p:cNvCxnSpPr>
          <p:nvPr/>
        </p:nvCxnSpPr>
        <p:spPr>
          <a:xfrm rot="5400000" flipH="1">
            <a:off x="9863959" y="4064490"/>
            <a:ext cx="429117" cy="12700"/>
          </a:xfrm>
          <a:prstGeom prst="curvedConnector5">
            <a:avLst>
              <a:gd name="adj1" fmla="val -25619"/>
              <a:gd name="adj2" fmla="val -4099205"/>
              <a:gd name="adj3" fmla="val 12399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C0FA639-B696-9667-74BA-95A5BC57CE87}"/>
              </a:ext>
            </a:extLst>
          </p:cNvPr>
          <p:cNvSpPr txBox="1"/>
          <p:nvPr/>
        </p:nvSpPr>
        <p:spPr>
          <a:xfrm>
            <a:off x="10675943" y="40644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DD9F-E173-B62F-5E04-6921CAA605CB}"/>
              </a:ext>
            </a:extLst>
          </p:cNvPr>
          <p:cNvSpPr txBox="1"/>
          <p:nvPr/>
        </p:nvSpPr>
        <p:spPr>
          <a:xfrm>
            <a:off x="9244038" y="144637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52F8249B-C1A7-56CA-21FA-3A18527BB793}"/>
              </a:ext>
            </a:extLst>
          </p:cNvPr>
          <p:cNvCxnSpPr>
            <a:cxnSpLocks/>
            <a:stCxn id="125" idx="0"/>
            <a:endCxn id="123" idx="6"/>
          </p:cNvCxnSpPr>
          <p:nvPr/>
        </p:nvCxnSpPr>
        <p:spPr>
          <a:xfrm rot="16200000" flipV="1">
            <a:off x="7704970" y="1600977"/>
            <a:ext cx="2776408" cy="1543754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37C03147-AF1B-63C4-02A6-080B621CBFDF}"/>
              </a:ext>
            </a:extLst>
          </p:cNvPr>
          <p:cNvCxnSpPr>
            <a:cxnSpLocks/>
            <a:stCxn id="124" idx="5"/>
            <a:endCxn id="124" idx="7"/>
          </p:cNvCxnSpPr>
          <p:nvPr/>
        </p:nvCxnSpPr>
        <p:spPr>
          <a:xfrm rot="5400000" flipH="1">
            <a:off x="3031190" y="1776360"/>
            <a:ext cx="429117" cy="12700"/>
          </a:xfrm>
          <a:prstGeom prst="curvedConnector5">
            <a:avLst>
              <a:gd name="adj1" fmla="val -2846"/>
              <a:gd name="adj2" fmla="val -3604551"/>
              <a:gd name="adj3" fmla="val 1077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3D96395-AD3D-2AA5-800D-6D91C99CD93A}"/>
              </a:ext>
            </a:extLst>
          </p:cNvPr>
          <p:cNvSpPr txBox="1"/>
          <p:nvPr/>
        </p:nvSpPr>
        <p:spPr>
          <a:xfrm>
            <a:off x="3605427" y="15885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10FFDE6-5B5D-6768-5929-C95701F63B13}"/>
              </a:ext>
            </a:extLst>
          </p:cNvPr>
          <p:cNvCxnSpPr>
            <a:cxnSpLocks/>
            <a:stCxn id="122" idx="0"/>
            <a:endCxn id="101" idx="2"/>
          </p:cNvCxnSpPr>
          <p:nvPr/>
        </p:nvCxnSpPr>
        <p:spPr>
          <a:xfrm flipH="1" flipV="1">
            <a:off x="1471263" y="913936"/>
            <a:ext cx="5491" cy="55899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059D6FA-963A-6497-592E-7FC1F1D6C91E}"/>
              </a:ext>
            </a:extLst>
          </p:cNvPr>
          <p:cNvSpPr txBox="1"/>
          <p:nvPr/>
        </p:nvSpPr>
        <p:spPr>
          <a:xfrm>
            <a:off x="870742" y="575382"/>
            <a:ext cx="120104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endParaRPr kumimoji="1" lang="ja-JP" altLang="en-US" sz="1600" dirty="0"/>
          </a:p>
        </p:txBody>
      </p:sp>
      <p:cxnSp>
        <p:nvCxnSpPr>
          <p:cNvPr id="103" name="コネクタ: 曲線 102">
            <a:extLst>
              <a:ext uri="{FF2B5EF4-FFF2-40B4-BE49-F238E27FC236}">
                <a16:creationId xmlns:a16="http://schemas.microsoft.com/office/drawing/2014/main" id="{2AF6C0A8-2C6E-7B8A-7038-B1460B1E584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8019409" y="556624"/>
            <a:ext cx="12700" cy="426934"/>
          </a:xfrm>
          <a:prstGeom prst="curvedConnector3">
            <a:avLst>
              <a:gd name="adj1" fmla="val 266467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3E5FDBC-7F29-6A02-7FB5-F1B2ED3644FC}"/>
              </a:ext>
            </a:extLst>
          </p:cNvPr>
          <p:cNvSpPr txBox="1"/>
          <p:nvPr/>
        </p:nvSpPr>
        <p:spPr>
          <a:xfrm>
            <a:off x="7642721" y="10583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1E15E95-C0CA-AA2F-30FF-00A8E287552F}"/>
              </a:ext>
            </a:extLst>
          </p:cNvPr>
          <p:cNvCxnSpPr>
            <a:cxnSpLocks/>
            <a:stCxn id="110" idx="4"/>
            <a:endCxn id="139" idx="7"/>
          </p:cNvCxnSpPr>
          <p:nvPr/>
        </p:nvCxnSpPr>
        <p:spPr>
          <a:xfrm flipH="1">
            <a:off x="5834735" y="2954690"/>
            <a:ext cx="1119860" cy="179085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AF8DC0E-3771-15F6-870C-D85CA4AEDF4E}"/>
              </a:ext>
            </a:extLst>
          </p:cNvPr>
          <p:cNvSpPr txBox="1"/>
          <p:nvPr/>
        </p:nvSpPr>
        <p:spPr>
          <a:xfrm>
            <a:off x="6280955" y="38592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E399B7B-39C2-45D8-5672-C4B16E9CB07A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9016744" y="2436372"/>
            <a:ext cx="1551207" cy="8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BDB667-F5A4-BBF6-8DC9-5DD503CED36C}"/>
              </a:ext>
            </a:extLst>
          </p:cNvPr>
          <p:cNvSpPr txBox="1"/>
          <p:nvPr/>
        </p:nvSpPr>
        <p:spPr>
          <a:xfrm>
            <a:off x="10572605" y="2362498"/>
            <a:ext cx="120104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800" dirty="0"/>
          </a:p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</a:p>
          <a:p>
            <a:endParaRPr kumimoji="1" lang="ja-JP" altLang="en-US" sz="80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2020F556-3FDB-DBFB-5EC5-DBB283EEFA0D}"/>
              </a:ext>
            </a:extLst>
          </p:cNvPr>
          <p:cNvSpPr txBox="1"/>
          <p:nvPr/>
        </p:nvSpPr>
        <p:spPr>
          <a:xfrm>
            <a:off x="9816198" y="20512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A2CA5916-153A-424E-C4E8-3B32F08AB97B}"/>
              </a:ext>
            </a:extLst>
          </p:cNvPr>
          <p:cNvCxnSpPr>
            <a:cxnSpLocks/>
            <a:stCxn id="118" idx="5"/>
          </p:cNvCxnSpPr>
          <p:nvPr/>
        </p:nvCxnSpPr>
        <p:spPr>
          <a:xfrm flipV="1">
            <a:off x="9016744" y="2865817"/>
            <a:ext cx="1551207" cy="817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8F2EFA5-A7D6-17E0-3F69-6B555A92B40D}"/>
              </a:ext>
            </a:extLst>
          </p:cNvPr>
          <p:cNvSpPr txBox="1"/>
          <p:nvPr/>
        </p:nvSpPr>
        <p:spPr>
          <a:xfrm>
            <a:off x="9816459" y="28980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0" name="コネクタ: 曲線 159">
            <a:extLst>
              <a:ext uri="{FF2B5EF4-FFF2-40B4-BE49-F238E27FC236}">
                <a16:creationId xmlns:a16="http://schemas.microsoft.com/office/drawing/2014/main" id="{75EFE27E-50CF-2610-086D-B100777E7739}"/>
              </a:ext>
            </a:extLst>
          </p:cNvPr>
          <p:cNvCxnSpPr>
            <a:cxnSpLocks/>
            <a:stCxn id="118" idx="5"/>
            <a:endCxn id="118" idx="3"/>
          </p:cNvCxnSpPr>
          <p:nvPr/>
        </p:nvCxnSpPr>
        <p:spPr>
          <a:xfrm rot="5400000">
            <a:off x="8803277" y="2660520"/>
            <a:ext cx="12700" cy="426934"/>
          </a:xfrm>
          <a:prstGeom prst="curvedConnector3">
            <a:avLst>
              <a:gd name="adj1" fmla="val 3104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D3C93C4F-0A08-E411-470C-483567C28217}"/>
              </a:ext>
            </a:extLst>
          </p:cNvPr>
          <p:cNvSpPr txBox="1"/>
          <p:nvPr/>
        </p:nvSpPr>
        <p:spPr>
          <a:xfrm>
            <a:off x="8429792" y="3234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1ED5857-9537-FDB0-FF11-E1DB40772A10}"/>
              </a:ext>
            </a:extLst>
          </p:cNvPr>
          <p:cNvSpPr txBox="1"/>
          <p:nvPr/>
        </p:nvSpPr>
        <p:spPr>
          <a:xfrm>
            <a:off x="3761370" y="3572196"/>
            <a:ext cx="114822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6</a:t>
            </a:r>
            <a:endParaRPr kumimoji="1" lang="ja-JP" altLang="en-US" sz="1600" dirty="0"/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D49CC53C-7DD6-8FF4-4D76-A19ABB9B175F}"/>
              </a:ext>
            </a:extLst>
          </p:cNvPr>
          <p:cNvCxnSpPr>
            <a:cxnSpLocks/>
            <a:stCxn id="119" idx="4"/>
            <a:endCxn id="169" idx="0"/>
          </p:cNvCxnSpPr>
          <p:nvPr/>
        </p:nvCxnSpPr>
        <p:spPr>
          <a:xfrm>
            <a:off x="4327294" y="2958835"/>
            <a:ext cx="8187" cy="61336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256FCF3D-1861-A9D0-E67A-DCDEFDA0D2C4}"/>
              </a:ext>
            </a:extLst>
          </p:cNvPr>
          <p:cNvSpPr txBox="1"/>
          <p:nvPr/>
        </p:nvSpPr>
        <p:spPr>
          <a:xfrm>
            <a:off x="4289414" y="305444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76" name="コネクタ: 曲線 175">
            <a:extLst>
              <a:ext uri="{FF2B5EF4-FFF2-40B4-BE49-F238E27FC236}">
                <a16:creationId xmlns:a16="http://schemas.microsoft.com/office/drawing/2014/main" id="{63F8A328-CB61-E33A-FB36-08585F364BEE}"/>
              </a:ext>
            </a:extLst>
          </p:cNvPr>
          <p:cNvCxnSpPr>
            <a:cxnSpLocks/>
            <a:stCxn id="121" idx="7"/>
            <a:endCxn id="139" idx="1"/>
          </p:cNvCxnSpPr>
          <p:nvPr/>
        </p:nvCxnSpPr>
        <p:spPr>
          <a:xfrm rot="5400000" flipH="1" flipV="1">
            <a:off x="3546636" y="2889130"/>
            <a:ext cx="4750" cy="3717580"/>
          </a:xfrm>
          <a:prstGeom prst="curvedConnector3">
            <a:avLst>
              <a:gd name="adj1" fmla="val 678364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9CAFCA3-358A-8E6A-7AE8-57F7880AC682}"/>
              </a:ext>
            </a:extLst>
          </p:cNvPr>
          <p:cNvSpPr txBox="1"/>
          <p:nvPr/>
        </p:nvSpPr>
        <p:spPr>
          <a:xfrm>
            <a:off x="3245285" y="40799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EBB525F9-DB70-0A20-5281-D9D8E70FAA42}"/>
              </a:ext>
            </a:extLst>
          </p:cNvPr>
          <p:cNvCxnSpPr>
            <a:cxnSpLocks/>
            <a:stCxn id="120" idx="5"/>
            <a:endCxn id="120" idx="7"/>
          </p:cNvCxnSpPr>
          <p:nvPr/>
        </p:nvCxnSpPr>
        <p:spPr>
          <a:xfrm rot="5400000" flipH="1">
            <a:off x="9863959" y="5963687"/>
            <a:ext cx="429117" cy="12700"/>
          </a:xfrm>
          <a:prstGeom prst="curvedConnector5">
            <a:avLst>
              <a:gd name="adj1" fmla="val -35379"/>
              <a:gd name="adj2" fmla="val -5088520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EE5B5A13-BA21-14F3-9806-AC6B3B03EBD6}"/>
              </a:ext>
            </a:extLst>
          </p:cNvPr>
          <p:cNvSpPr txBox="1"/>
          <p:nvPr/>
        </p:nvSpPr>
        <p:spPr>
          <a:xfrm>
            <a:off x="10696054" y="578537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192F5CA-984C-7FDE-14D7-50585089278E}"/>
              </a:ext>
            </a:extLst>
          </p:cNvPr>
          <p:cNvSpPr txBox="1"/>
          <p:nvPr/>
        </p:nvSpPr>
        <p:spPr>
          <a:xfrm>
            <a:off x="4305732" y="535240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F8D9A3BB-CD2E-6675-065F-C8CA93146544}"/>
              </a:ext>
            </a:extLst>
          </p:cNvPr>
          <p:cNvSpPr txBox="1"/>
          <p:nvPr/>
        </p:nvSpPr>
        <p:spPr>
          <a:xfrm>
            <a:off x="3795070" y="153075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Man(b1-4) 0.97</a:t>
            </a:r>
          </a:p>
          <a:p>
            <a:r>
              <a:rPr kumimoji="1" lang="en-US" altLang="ja-JP" sz="1400" dirty="0"/>
              <a:t>Gal(b1-4) 0.02</a:t>
            </a: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E386B08A-5408-2352-BE60-488B590DA01E}"/>
              </a:ext>
            </a:extLst>
          </p:cNvPr>
          <p:cNvSpPr txBox="1"/>
          <p:nvPr/>
        </p:nvSpPr>
        <p:spPr>
          <a:xfrm>
            <a:off x="7251307" y="5190705"/>
            <a:ext cx="14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Gal(b1-4) 0.81</a:t>
            </a:r>
          </a:p>
          <a:p>
            <a:r>
              <a:rPr kumimoji="1" lang="en-US" altLang="ja-JP" sz="1400" dirty="0"/>
              <a:t>Man(a1-6) 0.27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2D2B8E67-2F20-A0A6-7022-2C5595BCC398}"/>
              </a:ext>
            </a:extLst>
          </p:cNvPr>
          <p:cNvSpPr txBox="1"/>
          <p:nvPr/>
        </p:nvSpPr>
        <p:spPr>
          <a:xfrm>
            <a:off x="5867374" y="4598129"/>
            <a:ext cx="172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0.91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4E2899-B930-EE88-BBCF-FE99181D88EB}"/>
              </a:ext>
            </a:extLst>
          </p:cNvPr>
          <p:cNvSpPr txBox="1"/>
          <p:nvPr/>
        </p:nvSpPr>
        <p:spPr>
          <a:xfrm>
            <a:off x="6316368" y="170063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Man(a1-2) 0.44</a:t>
            </a:r>
          </a:p>
          <a:p>
            <a:r>
              <a:rPr kumimoji="1" lang="en-US" altLang="ja-JP" sz="1400" dirty="0"/>
              <a:t>Man(a1-6) 0.37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B3117FF7-5E60-8DA9-54E4-B3F784CCF8AA}"/>
              </a:ext>
            </a:extLst>
          </p:cNvPr>
          <p:cNvSpPr txBox="1"/>
          <p:nvPr/>
        </p:nvSpPr>
        <p:spPr>
          <a:xfrm>
            <a:off x="5032081" y="2043557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Man(a1-6) 0.93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90FF3F0F-777C-7E38-89AE-B1E7A3A34703}"/>
              </a:ext>
            </a:extLst>
          </p:cNvPr>
          <p:cNvSpPr txBox="1"/>
          <p:nvPr/>
        </p:nvSpPr>
        <p:spPr>
          <a:xfrm>
            <a:off x="9682596" y="4509377"/>
            <a:ext cx="176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Neu5Ac(a2-3) 0.25</a:t>
            </a:r>
          </a:p>
          <a:p>
            <a:r>
              <a:rPr kumimoji="1" lang="en-US" altLang="ja-JP" sz="1400" dirty="0"/>
              <a:t>Neu5Ac(a2-6) 0.24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1689669-DA81-423D-0E79-3F33A5297AB9}"/>
              </a:ext>
            </a:extLst>
          </p:cNvPr>
          <p:cNvSpPr txBox="1"/>
          <p:nvPr/>
        </p:nvSpPr>
        <p:spPr>
          <a:xfrm>
            <a:off x="1886869" y="966277"/>
            <a:ext cx="177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 0.51</a:t>
            </a:r>
          </a:p>
          <a:p>
            <a:r>
              <a:rPr kumimoji="1" lang="en-US" altLang="ja-JP" sz="1400" dirty="0" err="1"/>
              <a:t>Fuc</a:t>
            </a:r>
            <a:r>
              <a:rPr kumimoji="1" lang="en-US" altLang="ja-JP" sz="1400" dirty="0"/>
              <a:t>(a1-6) 0.39</a:t>
            </a: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A0E6C63B-40B8-2072-EE1A-59E6135578E9}"/>
              </a:ext>
            </a:extLst>
          </p:cNvPr>
          <p:cNvSpPr txBox="1"/>
          <p:nvPr/>
        </p:nvSpPr>
        <p:spPr>
          <a:xfrm>
            <a:off x="258912" y="1607879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 1</a:t>
            </a: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B349740-89B8-6B56-1880-8DB3A20170A3}"/>
              </a:ext>
            </a:extLst>
          </p:cNvPr>
          <p:cNvSpPr txBox="1"/>
          <p:nvPr/>
        </p:nvSpPr>
        <p:spPr>
          <a:xfrm>
            <a:off x="8270778" y="419608"/>
            <a:ext cx="14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Man(a1-3) 0.74</a:t>
            </a:r>
          </a:p>
          <a:p>
            <a:r>
              <a:rPr kumimoji="1" lang="en-US" altLang="ja-JP" sz="1400" dirty="0"/>
              <a:t>Man(a1-2) 0.15</a:t>
            </a: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CC7E5383-E80D-AE8B-D0FF-F62E355C0A71}"/>
              </a:ext>
            </a:extLst>
          </p:cNvPr>
          <p:cNvSpPr txBox="1"/>
          <p:nvPr/>
        </p:nvSpPr>
        <p:spPr>
          <a:xfrm>
            <a:off x="6564323" y="1630882"/>
            <a:ext cx="1740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</a:t>
            </a:r>
            <a:r>
              <a:rPr lang="en-US" altLang="ja-JP" sz="1400" dirty="0"/>
              <a:t> 0.36</a:t>
            </a:r>
            <a:endParaRPr kumimoji="1" lang="en-US" altLang="ja-JP" sz="1400" dirty="0"/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0.29</a:t>
            </a:r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(b1-6)</a:t>
            </a:r>
            <a:r>
              <a:rPr lang="en-US" altLang="ja-JP" sz="1400" dirty="0"/>
              <a:t> 0.27</a:t>
            </a:r>
            <a:endParaRPr kumimoji="1" lang="en-US" altLang="ja-JP" sz="14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F10E055A-CC9E-8F37-8F4C-25C3A2893B65}"/>
              </a:ext>
            </a:extLst>
          </p:cNvPr>
          <p:cNvSpPr txBox="1"/>
          <p:nvPr/>
        </p:nvSpPr>
        <p:spPr>
          <a:xfrm>
            <a:off x="9037329" y="2510428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Man(a1-3) 0.96</a:t>
            </a: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C3EAD29-D581-43D8-E52F-85B5D13F286B}"/>
              </a:ext>
            </a:extLst>
          </p:cNvPr>
          <p:cNvSpPr txBox="1"/>
          <p:nvPr/>
        </p:nvSpPr>
        <p:spPr>
          <a:xfrm>
            <a:off x="2582776" y="2537324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Man(b1-4) 0.99</a:t>
            </a: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FDD78953-8D9F-16D8-1A67-E33637CCD495}"/>
              </a:ext>
            </a:extLst>
          </p:cNvPr>
          <p:cNvSpPr txBox="1"/>
          <p:nvPr/>
        </p:nvSpPr>
        <p:spPr>
          <a:xfrm>
            <a:off x="232302" y="4803938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 1</a:t>
            </a: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D14631FE-07E5-A30C-4BC8-4EA00448FC21}"/>
              </a:ext>
            </a:extLst>
          </p:cNvPr>
          <p:cNvSpPr txBox="1"/>
          <p:nvPr/>
        </p:nvSpPr>
        <p:spPr>
          <a:xfrm>
            <a:off x="8356862" y="6255327"/>
            <a:ext cx="186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(b1-3) 0.363</a:t>
            </a:r>
          </a:p>
          <a:p>
            <a:r>
              <a:rPr kumimoji="1" lang="en-US" altLang="ja-JP" sz="1400" dirty="0"/>
              <a:t>Neu5Ac(a2-3)</a:t>
            </a:r>
            <a:r>
              <a:rPr lang="en-US" altLang="ja-JP" sz="1400" dirty="0"/>
              <a:t> 0.361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6621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706623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174313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966204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5673902" y="2821782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674891" y="3978685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4545733" y="2067746"/>
            <a:ext cx="654567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4447646" y="2870294"/>
            <a:ext cx="799993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3322372" y="2067746"/>
            <a:ext cx="553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102237" y="2067746"/>
            <a:ext cx="558125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3320913" y="3462085"/>
            <a:ext cx="544929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099988" y="3462085"/>
            <a:ext cx="55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3355841" y="4799376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136028" y="4799376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875982" y="2067746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4584657" y="4799376"/>
            <a:ext cx="518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-13.057607912859618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98" y="4166394"/>
            <a:ext cx="5752994" cy="255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751240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6304298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103203" y="447621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3922751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2693935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1474122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102214" y="2270105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3875959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2652598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1432463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206208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3875958" y="312796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2651139" y="3138920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1430214" y="3138920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F208F8-EED3-803A-289F-53030A82C976}"/>
              </a:ext>
            </a:extLst>
          </p:cNvPr>
          <p:cNvSpPr txBox="1"/>
          <p:nvPr/>
        </p:nvSpPr>
        <p:spPr>
          <a:xfrm>
            <a:off x="5938058" y="1210596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全く同じ単糖と結合情報に見えても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のみ異なる状態を割り振った。</a:t>
            </a:r>
            <a:r>
              <a:rPr lang="en-US" altLang="ja-JP" dirty="0"/>
              <a:t>4</a:t>
            </a:r>
            <a:r>
              <a:rPr lang="ja-JP" altLang="en-US" dirty="0"/>
              <a:t>と</a:t>
            </a:r>
            <a:r>
              <a:rPr lang="en-US" altLang="ja-JP" dirty="0"/>
              <a:t>9</a:t>
            </a:r>
            <a:r>
              <a:rPr lang="ja-JP" altLang="en-US" dirty="0"/>
              <a:t>は</a:t>
            </a:r>
            <a:r>
              <a:rPr lang="en-US" altLang="ja-JP" dirty="0"/>
              <a:t>Man(a1-2)</a:t>
            </a:r>
            <a:r>
              <a:rPr lang="ja-JP" altLang="en-US" dirty="0"/>
              <a:t>が出やすい状態でもある。</a:t>
            </a:r>
            <a:r>
              <a:rPr kumimoji="1" lang="en-US" altLang="ja-JP" dirty="0"/>
              <a:t> High mannose</a:t>
            </a:r>
            <a:r>
              <a:rPr lang="ja-JP" altLang="en-US" dirty="0"/>
              <a:t>は</a:t>
            </a:r>
            <a:r>
              <a:rPr lang="en-US" altLang="ja-JP" dirty="0"/>
              <a:t>Man(a1-2)</a:t>
            </a:r>
            <a:r>
              <a:rPr lang="ja-JP" altLang="en-US" dirty="0"/>
              <a:t>が多数含まれることから、</a:t>
            </a:r>
            <a:r>
              <a:rPr lang="en-US" altLang="ja-JP" dirty="0"/>
              <a:t>complex</a:t>
            </a:r>
            <a:r>
              <a:rPr lang="ja-JP" altLang="en-US" dirty="0"/>
              <a:t>や</a:t>
            </a:r>
            <a:r>
              <a:rPr lang="en-US" altLang="ja-JP" dirty="0"/>
              <a:t>hybrid</a:t>
            </a:r>
            <a:r>
              <a:rPr lang="ja-JP" altLang="en-US" dirty="0"/>
              <a:t>と違い</a:t>
            </a:r>
            <a:r>
              <a:rPr lang="en-US" altLang="ja-JP" dirty="0"/>
              <a:t>, </a:t>
            </a:r>
            <a:r>
              <a:rPr lang="ja-JP" altLang="en-US" dirty="0"/>
              <a:t>これらの状態が選ばれたと考えられる。このモデルは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の特徴を理解しているといえる。</a:t>
            </a:r>
            <a:r>
              <a:rPr lang="ja-JP" altLang="en-US" dirty="0"/>
              <a:t>例えば、</a:t>
            </a:r>
            <a:r>
              <a:rPr lang="en-US" altLang="ja-JP" dirty="0"/>
              <a:t>3</a:t>
            </a:r>
            <a:r>
              <a:rPr lang="ja-JP" altLang="en-US" dirty="0"/>
              <a:t>つ目に</a:t>
            </a:r>
            <a:r>
              <a:rPr lang="en-US" altLang="ja-JP" dirty="0"/>
              <a:t>2</a:t>
            </a:r>
            <a:r>
              <a:rPr lang="ja-JP" altLang="en-US" dirty="0"/>
              <a:t>番が来たら</a:t>
            </a:r>
            <a:r>
              <a:rPr lang="en-US" altLang="ja-JP" dirty="0"/>
              <a:t>high mannose</a:t>
            </a:r>
            <a:r>
              <a:rPr lang="ja-JP" altLang="en-US" dirty="0"/>
              <a:t>型とわかる可能性が高い（状態遷移図参照）。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C3B66E-3C52-6B4D-7EE9-CC0C66809E6B}"/>
              </a:ext>
            </a:extLst>
          </p:cNvPr>
          <p:cNvSpPr txBox="1"/>
          <p:nvPr/>
        </p:nvSpPr>
        <p:spPr>
          <a:xfrm>
            <a:off x="1259921" y="5345026"/>
            <a:ext cx="471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番から遷移するときに、その後どのような単糖</a:t>
            </a:r>
            <a:r>
              <a:rPr kumimoji="1" lang="en-US" altLang="ja-JP" dirty="0"/>
              <a:t>+</a:t>
            </a:r>
            <a:r>
              <a:rPr kumimoji="1" lang="ja-JP" altLang="en-US" dirty="0"/>
              <a:t>結合様式が来るか理解して、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のみ意図的に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番に遷移している（通常は確率的に</a:t>
            </a:r>
            <a:r>
              <a:rPr kumimoji="1" lang="en-US" altLang="ja-JP" dirty="0"/>
              <a:t>12</a:t>
            </a:r>
            <a:r>
              <a:rPr kumimoji="1" lang="ja-JP" altLang="en-US" dirty="0"/>
              <a:t>番に遷移すればよい）。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7"/>
            <a:endCxn id="10" idx="3"/>
          </p:cNvCxnSpPr>
          <p:nvPr/>
        </p:nvCxnSpPr>
        <p:spPr>
          <a:xfrm flipV="1">
            <a:off x="6374224" y="3654523"/>
            <a:ext cx="724868" cy="684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306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96076"/>
            <a:ext cx="619845" cy="69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643652" y="27478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-24.63392030733235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4439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288271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-8.206559783383268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633</Words>
  <Application>Microsoft Office PowerPoint</Application>
  <PresentationFormat>ワイド画面</PresentationFormat>
  <Paragraphs>220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190</cp:revision>
  <dcterms:created xsi:type="dcterms:W3CDTF">2022-12-25T09:44:55Z</dcterms:created>
  <dcterms:modified xsi:type="dcterms:W3CDTF">2023-01-02T16:34:48Z</dcterms:modified>
</cp:coreProperties>
</file>