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76350" y="20422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9614029" y="2828443"/>
            <a:ext cx="1972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(b1-2) 0.55</a:t>
            </a:r>
          </a:p>
          <a:p>
            <a:r>
              <a:rPr kumimoji="1" lang="en-US" altLang="ja-JP" sz="1600" dirty="0" err="1"/>
              <a:t>Fuc</a:t>
            </a:r>
            <a:r>
              <a:rPr kumimoji="1" lang="en-US" altLang="ja-JP" sz="1600" dirty="0"/>
              <a:t>(a1-6) 0.15</a:t>
            </a:r>
          </a:p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(b1-6) 0.12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524970" y="526252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127" idx="7"/>
          </p:cNvCxnSpPr>
          <p:nvPr/>
        </p:nvCxnSpPr>
        <p:spPr>
          <a:xfrm flipH="1">
            <a:off x="3310923" y="864806"/>
            <a:ext cx="547200" cy="636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2949286" y="926656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0.89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</p:cNvCxnSpPr>
          <p:nvPr/>
        </p:nvCxnSpPr>
        <p:spPr>
          <a:xfrm rot="5400000" flipH="1">
            <a:off x="9277631" y="1395788"/>
            <a:ext cx="307423" cy="12700"/>
          </a:xfrm>
          <a:prstGeom prst="curvedConnector5">
            <a:avLst>
              <a:gd name="adj1" fmla="val -74360"/>
              <a:gd name="adj2" fmla="val -5121252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9431342" y="121487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C92342-13D9-C7EF-6D9A-2276D30FCB98}"/>
              </a:ext>
            </a:extLst>
          </p:cNvPr>
          <p:cNvSpPr txBox="1"/>
          <p:nvPr/>
        </p:nvSpPr>
        <p:spPr>
          <a:xfrm>
            <a:off x="10697479" y="133923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D6F2B21-0BF7-A154-70FC-3EFDC83C1C8E}"/>
              </a:ext>
            </a:extLst>
          </p:cNvPr>
          <p:cNvCxnSpPr>
            <a:cxnSpLocks/>
          </p:cNvCxnSpPr>
          <p:nvPr/>
        </p:nvCxnSpPr>
        <p:spPr>
          <a:xfrm rot="5400000" flipH="1">
            <a:off x="10550117" y="1412572"/>
            <a:ext cx="307423" cy="12700"/>
          </a:xfrm>
          <a:prstGeom prst="curvedConnector5">
            <a:avLst>
              <a:gd name="adj1" fmla="val -74360"/>
              <a:gd name="adj2" fmla="val -5121252"/>
              <a:gd name="adj3" fmla="val 17436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楕円 109">
            <a:extLst>
              <a:ext uri="{FF2B5EF4-FFF2-40B4-BE49-F238E27FC236}">
                <a16:creationId xmlns:a16="http://schemas.microsoft.com/office/drawing/2014/main" id="{63593D15-C1DE-AD7D-6528-407DFD6059C9}"/>
              </a:ext>
            </a:extLst>
          </p:cNvPr>
          <p:cNvSpPr/>
          <p:nvPr/>
        </p:nvSpPr>
        <p:spPr>
          <a:xfrm>
            <a:off x="4213264" y="272359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07357CD-BDA2-DAF4-2CE2-3B9FF93048AB}"/>
              </a:ext>
            </a:extLst>
          </p:cNvPr>
          <p:cNvSpPr/>
          <p:nvPr/>
        </p:nvSpPr>
        <p:spPr>
          <a:xfrm>
            <a:off x="5432308" y="245633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7D93B5BC-422D-07BF-85C7-F3112B54058D}"/>
              </a:ext>
            </a:extLst>
          </p:cNvPr>
          <p:cNvSpPr/>
          <p:nvPr/>
        </p:nvSpPr>
        <p:spPr>
          <a:xfrm>
            <a:off x="4489218" y="355694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1CB39F0-9EBC-29D2-90D0-D83D21A6E572}"/>
              </a:ext>
            </a:extLst>
          </p:cNvPr>
          <p:cNvSpPr/>
          <p:nvPr/>
        </p:nvSpPr>
        <p:spPr>
          <a:xfrm>
            <a:off x="4314563" y="141276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59B4B8B-0B80-FE82-33A8-A5B901EDB8FD}"/>
              </a:ext>
            </a:extLst>
          </p:cNvPr>
          <p:cNvSpPr/>
          <p:nvPr/>
        </p:nvSpPr>
        <p:spPr>
          <a:xfrm>
            <a:off x="6646112" y="240823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E473A11C-C766-68EB-6FF0-5E79914D5971}"/>
              </a:ext>
            </a:extLst>
          </p:cNvPr>
          <p:cNvSpPr/>
          <p:nvPr/>
        </p:nvSpPr>
        <p:spPr>
          <a:xfrm>
            <a:off x="2787792" y="294050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F40D7B96-90C6-2D33-E1CA-8B86CDCF4F62}"/>
              </a:ext>
            </a:extLst>
          </p:cNvPr>
          <p:cNvSpPr/>
          <p:nvPr/>
        </p:nvSpPr>
        <p:spPr>
          <a:xfrm>
            <a:off x="3214308" y="335600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A0FD94C-8714-2CE4-00BA-7D219B58EEAE}"/>
              </a:ext>
            </a:extLst>
          </p:cNvPr>
          <p:cNvSpPr/>
          <p:nvPr/>
        </p:nvSpPr>
        <p:spPr>
          <a:xfrm>
            <a:off x="2609834" y="437837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2D33D4D6-6412-14B0-D0F3-F6F819B78423}"/>
              </a:ext>
            </a:extLst>
          </p:cNvPr>
          <p:cNvSpPr/>
          <p:nvPr/>
        </p:nvSpPr>
        <p:spPr>
          <a:xfrm>
            <a:off x="3761282" y="4035863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49DA3D6C-D255-80F9-F108-3FA18F37B8AD}"/>
              </a:ext>
            </a:extLst>
          </p:cNvPr>
          <p:cNvSpPr/>
          <p:nvPr/>
        </p:nvSpPr>
        <p:spPr>
          <a:xfrm>
            <a:off x="3434426" y="496550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51EC7D3-5C98-9DE9-18A0-504307FB99ED}"/>
              </a:ext>
            </a:extLst>
          </p:cNvPr>
          <p:cNvSpPr/>
          <p:nvPr/>
        </p:nvSpPr>
        <p:spPr>
          <a:xfrm>
            <a:off x="2795568" y="141276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9C8628F4-8002-08F3-45CC-93C39AA6FA03}"/>
              </a:ext>
            </a:extLst>
          </p:cNvPr>
          <p:cNvSpPr/>
          <p:nvPr/>
        </p:nvSpPr>
        <p:spPr>
          <a:xfrm>
            <a:off x="5502564" y="4282564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E7903335-C69B-EF64-D893-22F5266D608C}"/>
              </a:ext>
            </a:extLst>
          </p:cNvPr>
          <p:cNvSpPr/>
          <p:nvPr/>
        </p:nvSpPr>
        <p:spPr>
          <a:xfrm>
            <a:off x="4259018" y="515017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7D1E52E-4AF7-8D29-CF0C-F65902566772}"/>
              </a:ext>
            </a:extLst>
          </p:cNvPr>
          <p:cNvSpPr/>
          <p:nvPr/>
        </p:nvSpPr>
        <p:spPr>
          <a:xfrm>
            <a:off x="5112061" y="538531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533EE40F-2BC5-75DF-F02B-9BF76FD59910}"/>
              </a:ext>
            </a:extLst>
          </p:cNvPr>
          <p:cNvSpPr/>
          <p:nvPr/>
        </p:nvSpPr>
        <p:spPr>
          <a:xfrm>
            <a:off x="3530265" y="222252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711CA8D0-D4E4-1A9D-F3C9-1F1267C634ED}"/>
              </a:ext>
            </a:extLst>
          </p:cNvPr>
          <p:cNvCxnSpPr>
            <a:cxnSpLocks/>
            <a:stCxn id="143" idx="2"/>
            <a:endCxn id="120" idx="1"/>
          </p:cNvCxnSpPr>
          <p:nvPr/>
        </p:nvCxnSpPr>
        <p:spPr>
          <a:xfrm>
            <a:off x="3858123" y="864806"/>
            <a:ext cx="544861" cy="636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58</Words>
  <Application>Microsoft Office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Courier New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53</cp:revision>
  <dcterms:created xsi:type="dcterms:W3CDTF">2022-12-25T09:44:55Z</dcterms:created>
  <dcterms:modified xsi:type="dcterms:W3CDTF">2023-01-02T16:36:39Z</dcterms:modified>
</cp:coreProperties>
</file>