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32" y="1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E5641-D96E-4F56-B7DB-F0C1E455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2C2F3B-B57A-5B3C-2CD8-1430C930C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3DFCB-6D20-0BE9-7AE6-4D170E5C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112EDD-BB82-6F55-E9FF-8166F79D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139E4-CD16-2E25-15AD-AE803632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04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50F19-F5D2-86C7-D469-41283563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4FD8BD-6B87-286B-E2AB-24041B5F4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40496-0956-E3D5-0D91-5DA8B2E7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FF49D-8BA2-FA62-56AD-2243EA4C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6AEE0E-7A04-B962-415A-05F09A4B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8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D593B9-2EDC-CF0D-03A7-D31493BA0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75CD9D-5BAF-24F5-FFAF-7F391E8A9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13B7B4-9E86-D41B-CECA-E75CD1BD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996C9-9CCC-0D0A-E93C-7135E61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75322F-F310-C3BE-8954-5E1BA04F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75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76F34-2AB0-F84F-F80B-B403059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3EE37-4DC7-2956-79B6-957DFF0B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A0AD5-D54B-E047-43D7-E4EB4097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FBE10-19F2-93A7-01E1-4527783E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641088-31BE-978A-9A27-C9B646E1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BF8A6-3119-8799-6F27-638C786E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FC8223-AF39-AB54-2600-C2D1D2381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5A5C72-7C98-2848-DEEC-F426D755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3E477A-0DF0-41E3-8524-377058A1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59AA8D-DD4F-3548-CE33-38343305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2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FD2FD-9043-1430-2239-0F565DF7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0340CD-C116-430F-0024-C470EE0A6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2A72FD-CE76-FF6B-818A-88EEBC1D6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AE64F5-DA9B-AE68-0B8A-1488D261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7FE6E3-9AFF-1C62-9A6F-3C848A7E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E2D83A-EE5B-6FBB-DB6C-831CD14D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2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85882-6180-B58B-A668-88BEE605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BB4DCA-A336-7CC2-73DC-DD34CBC3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1BDC34-05A6-9ADF-5640-0A693E003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6046C7-D525-D883-A47D-D2C3F3B92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7E502D-09F8-B064-4418-A79C0750D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BD7939-C951-68E1-C264-B2119F68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FB6FE7-95A5-841A-1CCA-C59A3970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F4A041-4C99-59C3-CAD9-26FDCC12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49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82466-6F92-101C-AD6C-DBDD5A22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34C047-29ED-FF13-D6E5-328F66E8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6E5DEF-3E27-0C63-51AA-52020C00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284423-B0B6-6A22-35E3-820F8268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35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036ECD-2D4A-5ADC-652C-C9E96776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0D05F7-55F2-B253-D322-3C7121A1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6A346E-B383-9870-3CF6-6AE412AC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86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5A746-43C8-128B-E5E9-C6E13F06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84991F-7E2B-7755-E225-0827FDB7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1119E6-CBD0-C347-6D32-8D1C24E76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B6B4C-10A3-F3FD-3777-5D1E5958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0487BF-56D6-D71F-1395-DDED0883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0F2A67-325C-6012-6A19-56F8F0D4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11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C1A4D-F512-4AF2-CAD4-1059A569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32718F-1AE3-1391-A44F-96E0AF9C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36CCDD-FD87-DD7C-6C3B-01200DEEB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1B36A3-B24A-F2D8-477C-10B69F8B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0E1B9-EAD3-6160-60F6-94A80E0E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77DB03-2D45-16EC-0514-63B3847F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38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003C12-4B11-8963-4D60-1ADDD4B7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96110-8928-67C2-2CE4-24CEFB68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931C7C-6388-AC0A-2879-656CFA59D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EFB923-D070-A592-5165-37EC745DC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909541-CE5E-DD7F-91D4-BE2BDFE32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6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576350" y="204229"/>
            <a:ext cx="15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状態遷移図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5D43075-8F92-850B-EB61-9B16ADCA7E41}"/>
              </a:ext>
            </a:extLst>
          </p:cNvPr>
          <p:cNvSpPr txBox="1"/>
          <p:nvPr/>
        </p:nvSpPr>
        <p:spPr>
          <a:xfrm>
            <a:off x="9997270" y="5191911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親子関係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55CCDAA-547E-8C9C-93EB-AE30C2BC4F1E}"/>
              </a:ext>
            </a:extLst>
          </p:cNvPr>
          <p:cNvCxnSpPr>
            <a:cxnSpLocks/>
          </p:cNvCxnSpPr>
          <p:nvPr/>
        </p:nvCxnSpPr>
        <p:spPr>
          <a:xfrm flipV="1">
            <a:off x="9250298" y="5378965"/>
            <a:ext cx="746972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66F7066-F9C9-D6FE-3766-4FCEC7BC7718}"/>
              </a:ext>
            </a:extLst>
          </p:cNvPr>
          <p:cNvSpPr txBox="1"/>
          <p:nvPr/>
        </p:nvSpPr>
        <p:spPr>
          <a:xfrm>
            <a:off x="9997270" y="5572369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兄弟関係</a:t>
            </a:r>
            <a:endParaRPr kumimoji="1" lang="ja-JP" altLang="en-US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E082D0-FD1B-6F91-EB00-6A860372A8BA}"/>
              </a:ext>
            </a:extLst>
          </p:cNvPr>
          <p:cNvCxnSpPr>
            <a:cxnSpLocks/>
          </p:cNvCxnSpPr>
          <p:nvPr/>
        </p:nvCxnSpPr>
        <p:spPr>
          <a:xfrm flipV="1">
            <a:off x="9250298" y="5759423"/>
            <a:ext cx="746972" cy="635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6509186-E1EF-DFBD-E4E7-F72BAA18AB80}"/>
              </a:ext>
            </a:extLst>
          </p:cNvPr>
          <p:cNvSpPr txBox="1"/>
          <p:nvPr/>
        </p:nvSpPr>
        <p:spPr>
          <a:xfrm>
            <a:off x="9804827" y="2238955"/>
            <a:ext cx="1591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Gal(b1-4) 0.77</a:t>
            </a:r>
            <a:endParaRPr kumimoji="1" lang="ja-JP" altLang="en-US" sz="16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9614029" y="2828443"/>
            <a:ext cx="1972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/>
              <a:t>GlcNAc</a:t>
            </a:r>
            <a:r>
              <a:rPr kumimoji="1" lang="en-US" altLang="ja-JP" sz="1600" dirty="0"/>
              <a:t>(b1-2) 0.55</a:t>
            </a:r>
          </a:p>
          <a:p>
            <a:r>
              <a:rPr kumimoji="1" lang="en-US" altLang="ja-JP" sz="1600" dirty="0" err="1"/>
              <a:t>Fuc</a:t>
            </a:r>
            <a:r>
              <a:rPr kumimoji="1" lang="en-US" altLang="ja-JP" sz="1600" dirty="0"/>
              <a:t>(a1-6) 0.15</a:t>
            </a:r>
          </a:p>
          <a:p>
            <a:r>
              <a:rPr kumimoji="1" lang="en-US" altLang="ja-JP" sz="1600" dirty="0" err="1"/>
              <a:t>GlcNAc</a:t>
            </a:r>
            <a:r>
              <a:rPr kumimoji="1" lang="en-US" altLang="ja-JP" sz="1600" dirty="0"/>
              <a:t>(b1-6) 0.12</a:t>
            </a:r>
            <a:endParaRPr kumimoji="1" lang="ja-JP" altLang="en-US" sz="16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3524970" y="526252"/>
            <a:ext cx="666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2"/>
            <a:endCxn id="127" idx="7"/>
          </p:cNvCxnSpPr>
          <p:nvPr/>
        </p:nvCxnSpPr>
        <p:spPr>
          <a:xfrm flipH="1">
            <a:off x="3310923" y="864806"/>
            <a:ext cx="547200" cy="636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2949286" y="926656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0.89</a:t>
            </a:r>
            <a:endParaRPr kumimoji="1" lang="ja-JP" altLang="en-US" sz="1600" dirty="0"/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D6A8F6E0-E72A-15F2-A52E-999F959620AA}"/>
              </a:ext>
            </a:extLst>
          </p:cNvPr>
          <p:cNvSpPr txBox="1"/>
          <p:nvPr/>
        </p:nvSpPr>
        <p:spPr>
          <a:xfrm>
            <a:off x="8690290" y="5977255"/>
            <a:ext cx="3371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確率が</a:t>
            </a:r>
            <a:r>
              <a:rPr kumimoji="1" lang="en-US" altLang="ja-JP" sz="1600" dirty="0"/>
              <a:t>0.3</a:t>
            </a:r>
            <a:r>
              <a:rPr kumimoji="1" lang="ja-JP" altLang="en-US" sz="1600" dirty="0"/>
              <a:t>未満の辺は基本的に省略</a:t>
            </a:r>
            <a:endParaRPr kumimoji="1" lang="en-US" altLang="ja-JP" sz="1600" dirty="0"/>
          </a:p>
          <a:p>
            <a:r>
              <a:rPr lang="ja-JP" altLang="en-US" sz="1600" dirty="0"/>
              <a:t>ラベル</a:t>
            </a:r>
            <a:r>
              <a:rPr kumimoji="1" lang="ja-JP" altLang="en-US" sz="1600" dirty="0"/>
              <a:t>のみ確率が</a:t>
            </a:r>
            <a:r>
              <a:rPr kumimoji="1" lang="en-US" altLang="ja-JP" sz="1600" dirty="0"/>
              <a:t>0.1</a:t>
            </a:r>
            <a:r>
              <a:rPr kumimoji="1" lang="ja-JP" altLang="en-US" sz="1600" dirty="0"/>
              <a:t>以上を出力</a:t>
            </a:r>
          </a:p>
        </p:txBody>
      </p:sp>
      <p:cxnSp>
        <p:nvCxnSpPr>
          <p:cNvPr id="75" name="コネクタ: 曲線 74">
            <a:extLst>
              <a:ext uri="{FF2B5EF4-FFF2-40B4-BE49-F238E27FC236}">
                <a16:creationId xmlns:a16="http://schemas.microsoft.com/office/drawing/2014/main" id="{A363525E-8293-DB8B-7E65-D852D6FC8F14}"/>
              </a:ext>
            </a:extLst>
          </p:cNvPr>
          <p:cNvCxnSpPr>
            <a:cxnSpLocks/>
          </p:cNvCxnSpPr>
          <p:nvPr/>
        </p:nvCxnSpPr>
        <p:spPr>
          <a:xfrm rot="5400000" flipH="1">
            <a:off x="9277631" y="1395788"/>
            <a:ext cx="307423" cy="12700"/>
          </a:xfrm>
          <a:prstGeom prst="curvedConnector5">
            <a:avLst>
              <a:gd name="adj1" fmla="val -74360"/>
              <a:gd name="adj2" fmla="val -5121252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431AC9F-F1C3-4002-953A-BC0A834C2F7A}"/>
              </a:ext>
            </a:extLst>
          </p:cNvPr>
          <p:cNvSpPr txBox="1"/>
          <p:nvPr/>
        </p:nvSpPr>
        <p:spPr>
          <a:xfrm>
            <a:off x="9431342" y="121487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C92342-13D9-C7EF-6D9A-2276D30FCB98}"/>
              </a:ext>
            </a:extLst>
          </p:cNvPr>
          <p:cNvSpPr txBox="1"/>
          <p:nvPr/>
        </p:nvSpPr>
        <p:spPr>
          <a:xfrm>
            <a:off x="10697479" y="133923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6D6F2B21-0BF7-A154-70FC-3EFDC83C1C8E}"/>
              </a:ext>
            </a:extLst>
          </p:cNvPr>
          <p:cNvCxnSpPr>
            <a:cxnSpLocks/>
          </p:cNvCxnSpPr>
          <p:nvPr/>
        </p:nvCxnSpPr>
        <p:spPr>
          <a:xfrm rot="5400000" flipH="1">
            <a:off x="10550117" y="1412572"/>
            <a:ext cx="307423" cy="12700"/>
          </a:xfrm>
          <a:prstGeom prst="curvedConnector5">
            <a:avLst>
              <a:gd name="adj1" fmla="val -74360"/>
              <a:gd name="adj2" fmla="val -5121252"/>
              <a:gd name="adj3" fmla="val 174360"/>
            </a:avLst>
          </a:prstGeom>
          <a:ln w="127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楕円 109">
            <a:extLst>
              <a:ext uri="{FF2B5EF4-FFF2-40B4-BE49-F238E27FC236}">
                <a16:creationId xmlns:a16="http://schemas.microsoft.com/office/drawing/2014/main" id="{63593D15-C1DE-AD7D-6528-407DFD6059C9}"/>
              </a:ext>
            </a:extLst>
          </p:cNvPr>
          <p:cNvSpPr/>
          <p:nvPr/>
        </p:nvSpPr>
        <p:spPr>
          <a:xfrm>
            <a:off x="4213264" y="2723590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D07357CD-BDA2-DAF4-2CE2-3B9FF93048AB}"/>
              </a:ext>
            </a:extLst>
          </p:cNvPr>
          <p:cNvSpPr/>
          <p:nvPr/>
        </p:nvSpPr>
        <p:spPr>
          <a:xfrm>
            <a:off x="5432308" y="2456335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7D93B5BC-422D-07BF-85C7-F3112B54058D}"/>
              </a:ext>
            </a:extLst>
          </p:cNvPr>
          <p:cNvSpPr/>
          <p:nvPr/>
        </p:nvSpPr>
        <p:spPr>
          <a:xfrm>
            <a:off x="4489218" y="3556948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楕円 119">
            <a:extLst>
              <a:ext uri="{FF2B5EF4-FFF2-40B4-BE49-F238E27FC236}">
                <a16:creationId xmlns:a16="http://schemas.microsoft.com/office/drawing/2014/main" id="{E1CB39F0-9EBC-29D2-90D0-D83D21A6E572}"/>
              </a:ext>
            </a:extLst>
          </p:cNvPr>
          <p:cNvSpPr/>
          <p:nvPr/>
        </p:nvSpPr>
        <p:spPr>
          <a:xfrm>
            <a:off x="4314563" y="1412760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559B4B8B-0B80-FE82-33A8-A5B901EDB8FD}"/>
              </a:ext>
            </a:extLst>
          </p:cNvPr>
          <p:cNvSpPr/>
          <p:nvPr/>
        </p:nvSpPr>
        <p:spPr>
          <a:xfrm>
            <a:off x="6646112" y="2408232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E473A11C-C766-68EB-6FF0-5E79914D5971}"/>
              </a:ext>
            </a:extLst>
          </p:cNvPr>
          <p:cNvSpPr/>
          <p:nvPr/>
        </p:nvSpPr>
        <p:spPr>
          <a:xfrm>
            <a:off x="2787792" y="294050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3" name="楕円 122">
            <a:extLst>
              <a:ext uri="{FF2B5EF4-FFF2-40B4-BE49-F238E27FC236}">
                <a16:creationId xmlns:a16="http://schemas.microsoft.com/office/drawing/2014/main" id="{F40D7B96-90C6-2D33-E1CA-8B86CDCF4F62}"/>
              </a:ext>
            </a:extLst>
          </p:cNvPr>
          <p:cNvSpPr/>
          <p:nvPr/>
        </p:nvSpPr>
        <p:spPr>
          <a:xfrm>
            <a:off x="3214308" y="3356008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4" name="楕円 123">
            <a:extLst>
              <a:ext uri="{FF2B5EF4-FFF2-40B4-BE49-F238E27FC236}">
                <a16:creationId xmlns:a16="http://schemas.microsoft.com/office/drawing/2014/main" id="{3A0FD94C-8714-2CE4-00BA-7D219B58EEAE}"/>
              </a:ext>
            </a:extLst>
          </p:cNvPr>
          <p:cNvSpPr/>
          <p:nvPr/>
        </p:nvSpPr>
        <p:spPr>
          <a:xfrm>
            <a:off x="2609834" y="4378370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2D33D4D6-6412-14B0-D0F3-F6F819B78423}"/>
              </a:ext>
            </a:extLst>
          </p:cNvPr>
          <p:cNvSpPr/>
          <p:nvPr/>
        </p:nvSpPr>
        <p:spPr>
          <a:xfrm>
            <a:off x="3761282" y="4035863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49DA3D6C-D255-80F9-F108-3FA18F37B8AD}"/>
              </a:ext>
            </a:extLst>
          </p:cNvPr>
          <p:cNvSpPr/>
          <p:nvPr/>
        </p:nvSpPr>
        <p:spPr>
          <a:xfrm>
            <a:off x="3434426" y="4965506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51EC7D3-5C98-9DE9-18A0-504307FB99ED}"/>
              </a:ext>
            </a:extLst>
          </p:cNvPr>
          <p:cNvSpPr/>
          <p:nvPr/>
        </p:nvSpPr>
        <p:spPr>
          <a:xfrm>
            <a:off x="2795568" y="1412760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9C8628F4-8002-08F3-45CC-93C39AA6FA03}"/>
              </a:ext>
            </a:extLst>
          </p:cNvPr>
          <p:cNvSpPr/>
          <p:nvPr/>
        </p:nvSpPr>
        <p:spPr>
          <a:xfrm>
            <a:off x="5502564" y="4282564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E7903335-C69B-EF64-D893-22F5266D608C}"/>
              </a:ext>
            </a:extLst>
          </p:cNvPr>
          <p:cNvSpPr/>
          <p:nvPr/>
        </p:nvSpPr>
        <p:spPr>
          <a:xfrm>
            <a:off x="4259018" y="5150172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97D1E52E-4AF7-8D29-CF0C-F65902566772}"/>
              </a:ext>
            </a:extLst>
          </p:cNvPr>
          <p:cNvSpPr/>
          <p:nvPr/>
        </p:nvSpPr>
        <p:spPr>
          <a:xfrm>
            <a:off x="5112061" y="5385315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1" name="楕円 130">
            <a:extLst>
              <a:ext uri="{FF2B5EF4-FFF2-40B4-BE49-F238E27FC236}">
                <a16:creationId xmlns:a16="http://schemas.microsoft.com/office/drawing/2014/main" id="{533EE40F-2BC5-75DF-F02B-9BF76FD59910}"/>
              </a:ext>
            </a:extLst>
          </p:cNvPr>
          <p:cNvSpPr/>
          <p:nvPr/>
        </p:nvSpPr>
        <p:spPr>
          <a:xfrm>
            <a:off x="3530265" y="2222528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711CA8D0-D4E4-1A9D-F3C9-1F1267C634ED}"/>
              </a:ext>
            </a:extLst>
          </p:cNvPr>
          <p:cNvCxnSpPr>
            <a:cxnSpLocks/>
            <a:stCxn id="143" idx="2"/>
            <a:endCxn id="120" idx="1"/>
          </p:cNvCxnSpPr>
          <p:nvPr/>
        </p:nvCxnSpPr>
        <p:spPr>
          <a:xfrm>
            <a:off x="3858123" y="864806"/>
            <a:ext cx="544861" cy="636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D6E9D5C8-A800-27A2-7795-1467B26EA8DE}"/>
              </a:ext>
            </a:extLst>
          </p:cNvPr>
          <p:cNvSpPr txBox="1"/>
          <p:nvPr/>
        </p:nvSpPr>
        <p:spPr>
          <a:xfrm>
            <a:off x="4194131" y="926656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0.11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294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6003265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19" idx="5"/>
            <a:endCxn id="15" idx="1"/>
          </p:cNvCxnSpPr>
          <p:nvPr/>
        </p:nvCxnSpPr>
        <p:spPr>
          <a:xfrm>
            <a:off x="6378804" y="2541314"/>
            <a:ext cx="661905" cy="733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5003576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5019342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5459313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5443547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35416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D73DC1B-4788-4BEA-BCD5-5A95101381AA}"/>
              </a:ext>
            </a:extLst>
          </p:cNvPr>
          <p:cNvCxnSpPr>
            <a:cxnSpLocks/>
            <a:stCxn id="68" idx="6"/>
            <a:endCxn id="33" idx="2"/>
          </p:cNvCxnSpPr>
          <p:nvPr/>
        </p:nvCxnSpPr>
        <p:spPr>
          <a:xfrm>
            <a:off x="4462860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>
            <a:extLst>
              <a:ext uri="{FF2B5EF4-FFF2-40B4-BE49-F238E27FC236}">
                <a16:creationId xmlns:a16="http://schemas.microsoft.com/office/drawing/2014/main" id="{78219453-3070-8E5F-6244-96693EC9F5A2}"/>
              </a:ext>
            </a:extLst>
          </p:cNvPr>
          <p:cNvSpPr/>
          <p:nvPr/>
        </p:nvSpPr>
        <p:spPr>
          <a:xfrm>
            <a:off x="4022889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19E3501-C614-A6C3-7C21-28CF0F8C4DF5}"/>
              </a:ext>
            </a:extLst>
          </p:cNvPr>
          <p:cNvCxnSpPr>
            <a:cxnSpLocks/>
            <a:stCxn id="90" idx="6"/>
            <a:endCxn id="68" idx="2"/>
          </p:cNvCxnSpPr>
          <p:nvPr/>
        </p:nvCxnSpPr>
        <p:spPr>
          <a:xfrm>
            <a:off x="3466407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2185B69C-2469-826A-A26E-3F85300008CD}"/>
              </a:ext>
            </a:extLst>
          </p:cNvPr>
          <p:cNvSpPr/>
          <p:nvPr/>
        </p:nvSpPr>
        <p:spPr>
          <a:xfrm>
            <a:off x="3026436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4462860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4022889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A3434F9-101A-C370-87D9-B8A615A1B98C}"/>
              </a:ext>
            </a:extLst>
          </p:cNvPr>
          <p:cNvCxnSpPr>
            <a:cxnSpLocks/>
            <a:stCxn id="95" idx="6"/>
            <a:endCxn id="93" idx="2"/>
          </p:cNvCxnSpPr>
          <p:nvPr/>
        </p:nvCxnSpPr>
        <p:spPr>
          <a:xfrm>
            <a:off x="3467843" y="2822366"/>
            <a:ext cx="555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3027872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2"/>
          </p:cNvCxnSpPr>
          <p:nvPr/>
        </p:nvCxnSpPr>
        <p:spPr>
          <a:xfrm>
            <a:off x="4478935" y="4470397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38964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9C44B0D-BF3C-6EB1-41C9-F231BD414390}"/>
              </a:ext>
            </a:extLst>
          </p:cNvPr>
          <p:cNvCxnSpPr>
            <a:cxnSpLocks/>
            <a:stCxn id="104" idx="6"/>
            <a:endCxn id="102" idx="2"/>
          </p:cNvCxnSpPr>
          <p:nvPr/>
        </p:nvCxnSpPr>
        <p:spPr>
          <a:xfrm>
            <a:off x="3482482" y="4470397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楕円 103">
            <a:extLst>
              <a:ext uri="{FF2B5EF4-FFF2-40B4-BE49-F238E27FC236}">
                <a16:creationId xmlns:a16="http://schemas.microsoft.com/office/drawing/2014/main" id="{7CC5E67B-17EA-0E0D-DC4D-17F23BA87DB7}"/>
              </a:ext>
            </a:extLst>
          </p:cNvPr>
          <p:cNvSpPr/>
          <p:nvPr/>
        </p:nvSpPr>
        <p:spPr>
          <a:xfrm>
            <a:off x="3042511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7AFF6F8-9CA7-9910-00AE-6EAC8F2AB456}"/>
              </a:ext>
            </a:extLst>
          </p:cNvPr>
          <p:cNvCxnSpPr>
            <a:cxnSpLocks/>
            <a:stCxn id="6" idx="6"/>
            <a:endCxn id="90" idx="2"/>
          </p:cNvCxnSpPr>
          <p:nvPr/>
        </p:nvCxnSpPr>
        <p:spPr>
          <a:xfrm>
            <a:off x="2469954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77D87AF6-6053-0E5E-41FC-835957BA1897}"/>
              </a:ext>
            </a:extLst>
          </p:cNvPr>
          <p:cNvSpPr/>
          <p:nvPr/>
        </p:nvSpPr>
        <p:spPr>
          <a:xfrm>
            <a:off x="2029983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80E5ABF-203F-5B48-A798-845CE32C6FD7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75387" y="4470397"/>
            <a:ext cx="527877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F8248F-EC1B-F5BD-3376-79D13122BF0D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-44.88421062069136</a:t>
            </a:r>
            <a:r>
              <a:rPr lang="ja-JP" alt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（対数表示）</a:t>
            </a:r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98605D-938E-2862-AD24-EF2570C1E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12" y="4253013"/>
            <a:ext cx="4147083" cy="184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C1493F6-39E2-FE09-6421-EF8A271869AC}"/>
              </a:ext>
            </a:extLst>
          </p:cNvPr>
          <p:cNvSpPr txBox="1"/>
          <p:nvPr/>
        </p:nvSpPr>
        <p:spPr>
          <a:xfrm>
            <a:off x="8874825" y="5906705"/>
            <a:ext cx="97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SNFG</a:t>
            </a:r>
          </a:p>
        </p:txBody>
      </p:sp>
    </p:spTree>
    <p:extLst>
      <p:ext uri="{BB962C8B-B14F-4D97-AF65-F5344CB8AC3E}">
        <p14:creationId xmlns:p14="http://schemas.microsoft.com/office/powerpoint/2010/main" val="148800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5030810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4031121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4046887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4486858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4471092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1" y="381393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DD6091C-8CAE-5F9A-85A5-E92AFB7942BC}"/>
              </a:ext>
            </a:extLst>
          </p:cNvPr>
          <p:cNvCxnSpPr>
            <a:cxnSpLocks/>
            <a:stCxn id="51" idx="6"/>
            <a:endCxn id="20" idx="1"/>
          </p:cNvCxnSpPr>
          <p:nvPr/>
        </p:nvCxnSpPr>
        <p:spPr>
          <a:xfrm>
            <a:off x="5459312" y="4031314"/>
            <a:ext cx="608384" cy="285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D938521D-3639-6EB9-E006-753A8CB5F96A}"/>
              </a:ext>
            </a:extLst>
          </p:cNvPr>
          <p:cNvSpPr/>
          <p:nvPr/>
        </p:nvSpPr>
        <p:spPr>
          <a:xfrm>
            <a:off x="5019341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9A31D47-A851-9847-F6C8-F10E9A121381}"/>
              </a:ext>
            </a:extLst>
          </p:cNvPr>
          <p:cNvCxnSpPr>
            <a:cxnSpLocks/>
            <a:stCxn id="55" idx="7"/>
            <a:endCxn id="20" idx="3"/>
          </p:cNvCxnSpPr>
          <p:nvPr/>
        </p:nvCxnSpPr>
        <p:spPr>
          <a:xfrm flipV="1">
            <a:off x="5394880" y="4624110"/>
            <a:ext cx="672816" cy="679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3490405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3050434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1"/>
          </p:cNvCxnSpPr>
          <p:nvPr/>
        </p:nvCxnSpPr>
        <p:spPr>
          <a:xfrm>
            <a:off x="4462860" y="3582710"/>
            <a:ext cx="620913" cy="294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22889" y="336532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E3CB608E-5C39-734B-C8B5-D334794E6A61}"/>
              </a:ext>
            </a:extLst>
          </p:cNvPr>
          <p:cNvCxnSpPr>
            <a:cxnSpLocks/>
            <a:stCxn id="107" idx="6"/>
            <a:endCxn id="55" idx="2"/>
          </p:cNvCxnSpPr>
          <p:nvPr/>
        </p:nvCxnSpPr>
        <p:spPr>
          <a:xfrm>
            <a:off x="4462860" y="5457642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楕円 106">
            <a:extLst>
              <a:ext uri="{FF2B5EF4-FFF2-40B4-BE49-F238E27FC236}">
                <a16:creationId xmlns:a16="http://schemas.microsoft.com/office/drawing/2014/main" id="{1B01FC15-43E9-4D50-F58F-D1385C9536BC}"/>
              </a:ext>
            </a:extLst>
          </p:cNvPr>
          <p:cNvSpPr/>
          <p:nvPr/>
        </p:nvSpPr>
        <p:spPr>
          <a:xfrm>
            <a:off x="4022889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A24966FD-ADF1-811F-5BA4-9D0EBA662358}"/>
              </a:ext>
            </a:extLst>
          </p:cNvPr>
          <p:cNvCxnSpPr>
            <a:cxnSpLocks/>
            <a:stCxn id="109" idx="6"/>
            <a:endCxn id="107" idx="2"/>
          </p:cNvCxnSpPr>
          <p:nvPr/>
        </p:nvCxnSpPr>
        <p:spPr>
          <a:xfrm>
            <a:off x="3466407" y="5457642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楕円 108">
            <a:extLst>
              <a:ext uri="{FF2B5EF4-FFF2-40B4-BE49-F238E27FC236}">
                <a16:creationId xmlns:a16="http://schemas.microsoft.com/office/drawing/2014/main" id="{76DCF6B6-498A-0EDA-A42B-FE2C7DB5FEF4}"/>
              </a:ext>
            </a:extLst>
          </p:cNvPr>
          <p:cNvSpPr/>
          <p:nvPr/>
        </p:nvSpPr>
        <p:spPr>
          <a:xfrm>
            <a:off x="3026436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A6C077F-7B18-6801-9C51-2595478B14D3}"/>
              </a:ext>
            </a:extLst>
          </p:cNvPr>
          <p:cNvCxnSpPr>
            <a:cxnSpLocks/>
            <a:stCxn id="17" idx="6"/>
            <a:endCxn id="51" idx="3"/>
          </p:cNvCxnSpPr>
          <p:nvPr/>
        </p:nvCxnSpPr>
        <p:spPr>
          <a:xfrm flipV="1">
            <a:off x="4462860" y="4185025"/>
            <a:ext cx="620913" cy="405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C9F51C1E-D859-4F90-7E63-18D694C0E384}"/>
              </a:ext>
            </a:extLst>
          </p:cNvPr>
          <p:cNvSpPr/>
          <p:nvPr/>
        </p:nvSpPr>
        <p:spPr>
          <a:xfrm>
            <a:off x="4022889" y="437357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39C22C-B442-93A3-29E2-41B9329E62FA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>
            <a:off x="3466407" y="4590955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0137FB62-D758-F02E-9CC3-E9A1C75BE184}"/>
              </a:ext>
            </a:extLst>
          </p:cNvPr>
          <p:cNvSpPr/>
          <p:nvPr/>
        </p:nvSpPr>
        <p:spPr>
          <a:xfrm>
            <a:off x="3026436" y="437357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26143F4-03E5-AC47-F4E9-05024AF885CE}"/>
              </a:ext>
            </a:extLst>
          </p:cNvPr>
          <p:cNvSpPr/>
          <p:nvPr/>
        </p:nvSpPr>
        <p:spPr>
          <a:xfrm>
            <a:off x="6003264" y="217022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1382C45-FC8F-3688-F963-C24A9C69F75A}"/>
              </a:ext>
            </a:extLst>
          </p:cNvPr>
          <p:cNvCxnSpPr>
            <a:cxnSpLocks/>
            <a:stCxn id="25" idx="5"/>
            <a:endCxn id="15" idx="1"/>
          </p:cNvCxnSpPr>
          <p:nvPr/>
        </p:nvCxnSpPr>
        <p:spPr>
          <a:xfrm>
            <a:off x="6378803" y="2541313"/>
            <a:ext cx="661906" cy="733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086AA9F-4794-031C-7FE1-18054553DB2B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 flipV="1">
            <a:off x="5470781" y="2387602"/>
            <a:ext cx="53248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09FAD52-A974-AA51-89BB-898D043520AB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-35.45700613993277</a:t>
            </a:r>
            <a:endParaRPr kumimoji="1" lang="ja-JP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B4B531-78A2-6506-AF55-16A8712F0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474" y="3720806"/>
            <a:ext cx="4050416" cy="303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43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29" idx="5"/>
            <a:endCxn id="15" idx="1"/>
          </p:cNvCxnSpPr>
          <p:nvPr/>
        </p:nvCxnSpPr>
        <p:spPr>
          <a:xfrm>
            <a:off x="6378803" y="2541312"/>
            <a:ext cx="661906" cy="733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6003264" y="2170219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2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5006811" y="260498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5006811" y="173545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0CADD4E-8B74-860B-1009-F0EAC77A6B49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59313" y="4470399"/>
            <a:ext cx="543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9AA3790-7B5D-1956-75DF-F75EA8F12106}"/>
              </a:ext>
            </a:extLst>
          </p:cNvPr>
          <p:cNvCxnSpPr>
            <a:cxnSpLocks/>
            <a:stCxn id="95" idx="6"/>
            <a:endCxn id="29" idx="1"/>
          </p:cNvCxnSpPr>
          <p:nvPr/>
        </p:nvCxnSpPr>
        <p:spPr>
          <a:xfrm>
            <a:off x="5446782" y="1952838"/>
            <a:ext cx="620914" cy="281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0E1FF7-BBE1-705B-93F3-7F5C8566507B}"/>
              </a:ext>
            </a:extLst>
          </p:cNvPr>
          <p:cNvCxnSpPr>
            <a:cxnSpLocks/>
            <a:stCxn id="93" idx="6"/>
            <a:endCxn id="29" idx="3"/>
          </p:cNvCxnSpPr>
          <p:nvPr/>
        </p:nvCxnSpPr>
        <p:spPr>
          <a:xfrm flipV="1">
            <a:off x="5446782" y="2541312"/>
            <a:ext cx="620914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4052385" y="425301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3088173" y="425301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3A7F184-0B3B-F58E-6578-5B391D542696}"/>
              </a:ext>
            </a:extLst>
          </p:cNvPr>
          <p:cNvCxnSpPr>
            <a:cxnSpLocks/>
            <a:stCxn id="32" idx="6"/>
            <a:endCxn id="51" idx="2"/>
          </p:cNvCxnSpPr>
          <p:nvPr/>
        </p:nvCxnSpPr>
        <p:spPr>
          <a:xfrm>
            <a:off x="4492356" y="4470398"/>
            <a:ext cx="52698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57A6C4D-7444-49CD-F8C3-7E5DBFFB65F3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3528144" y="4470398"/>
            <a:ext cx="524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-16.000989710812703</a:t>
            </a:r>
            <a:endParaRPr kumimoji="1" lang="ja-JP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BAA5073-444D-A68C-C8CE-C35420923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277" y="3953803"/>
            <a:ext cx="4538975" cy="226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22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158</Words>
  <Application>Microsoft Office PowerPoint</Application>
  <PresentationFormat>ワイド画面</PresentationFormat>
  <Paragraphs>74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 Light</vt:lpstr>
      <vt:lpstr>Arial</vt:lpstr>
      <vt:lpstr>Arial</vt:lpstr>
      <vt:lpstr>Courier New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戸塚 健人</dc:creator>
  <cp:lastModifiedBy>戸塚 健人</cp:lastModifiedBy>
  <cp:revision>51</cp:revision>
  <dcterms:created xsi:type="dcterms:W3CDTF">2022-12-25T09:44:55Z</dcterms:created>
  <dcterms:modified xsi:type="dcterms:W3CDTF">2022-12-28T17:18:57Z</dcterms:modified>
</cp:coreProperties>
</file>