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5641-D96E-4F56-B7DB-F0C1E455A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2C2F3B-B57A-5B3C-2CD8-1430C930C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3DFCB-6D20-0BE9-7AE6-4D170E5C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2EDD-BB82-6F55-E9FF-8166F79D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139E4-CD16-2E25-15AD-AE803632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04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0F19-F5D2-86C7-D469-41283563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FD8BD-6B87-286B-E2AB-24041B5F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0496-0956-E3D5-0D91-5DA8B2E7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FF49D-8BA2-FA62-56AD-2243EA4C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E0E-7A04-B962-415A-05F09A4B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1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D593B9-2EDC-CF0D-03A7-D31493BA0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75CD9D-5BAF-24F5-FFAF-7F391E8A9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3B7B4-9E86-D41B-CECA-E75CD1BD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996C9-9CCC-0D0A-E93C-7135E61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75322F-F310-C3BE-8954-5E1BA04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76F34-2AB0-F84F-F80B-B403059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F3EE37-4DC7-2956-79B6-957DFF0B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2A0AD5-D54B-E047-43D7-E4EB409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FBE10-19F2-93A7-01E1-4527783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641088-31BE-978A-9A27-C9B646E1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F8A6-3119-8799-6F27-638C786E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FC8223-AF39-AB54-2600-C2D1D2381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A5C72-7C98-2848-DEEC-F426D75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E477A-0DF0-41E3-8524-377058A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59AA8D-DD4F-3548-CE33-38343305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25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FD2FD-9043-1430-2239-0F565DF7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0340CD-C116-430F-0024-C470EE0A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2A72FD-CE76-FF6B-818A-88EEBC1D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AE64F5-DA9B-AE68-0B8A-1488D261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7FE6E3-9AFF-1C62-9A6F-3C848A7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E2D83A-EE5B-6FBB-DB6C-831CD14D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2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85882-6180-B58B-A668-88BEE605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4DCA-A336-7CC2-73DC-DD34CBC3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1BDC34-05A6-9ADF-5640-0A693E003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6046C7-D525-D883-A47D-D2C3F3B9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7E502D-09F8-B064-4418-A79C0750D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BD7939-C951-68E1-C264-B2119F68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FB6FE7-95A5-841A-1CCA-C59A397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F4A041-4C99-59C3-CAD9-26FDCC12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82466-6F92-101C-AD6C-DBDD5A22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34C047-29ED-FF13-D6E5-328F66E8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6E5DEF-3E27-0C63-51AA-52020C00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84423-B0B6-6A22-35E3-820F8268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35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036ECD-2D4A-5ADC-652C-C9E96776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0D05F7-55F2-B253-D322-3C7121A1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6A346E-B383-9870-3CF6-6AE412A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8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5A746-43C8-128B-E5E9-C6E13F06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4991F-7E2B-7755-E225-0827FDB7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1119E6-CBD0-C347-6D32-8D1C24E7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B6B4C-10A3-F3FD-3777-5D1E5958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487BF-56D6-D71F-1395-DDED08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F2A67-325C-6012-6A19-56F8F0D4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11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C1A4D-F512-4AF2-CAD4-1059A56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32718F-1AE3-1391-A44F-96E0AF9C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36CCDD-FD87-DD7C-6C3B-01200DEE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B36A3-B24A-F2D8-477C-10B69F8B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0E1B9-EAD3-6160-60F6-94A80E0E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7DB03-2D45-16EC-0514-63B3847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38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03C12-4B11-8963-4D60-1ADDD4B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96110-8928-67C2-2CE4-24CEFB68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931C7C-6388-AC0A-2879-656CFA59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F42C-534B-4F17-84EB-3026585EF5A2}" type="datetimeFigureOut">
              <a:rPr kumimoji="1" lang="ja-JP" altLang="en-US" smtClean="0"/>
              <a:t>2022/12/29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FB923-D070-A592-5165-37EC745DC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909541-CE5E-DD7F-91D4-BE2BDFE32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D030-7A3F-4C9C-88FB-99AE34FC29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97994" y="220259"/>
            <a:ext cx="158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状態遷移図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D43075-8F92-850B-EB61-9B16ADCA7E41}"/>
              </a:ext>
            </a:extLst>
          </p:cNvPr>
          <p:cNvSpPr txBox="1"/>
          <p:nvPr/>
        </p:nvSpPr>
        <p:spPr>
          <a:xfrm>
            <a:off x="10534740" y="5229379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親子関係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55CCDAA-547E-8C9C-93EB-AE30C2BC4F1E}"/>
              </a:ext>
            </a:extLst>
          </p:cNvPr>
          <p:cNvCxnSpPr>
            <a:cxnSpLocks/>
          </p:cNvCxnSpPr>
          <p:nvPr/>
        </p:nvCxnSpPr>
        <p:spPr>
          <a:xfrm flipV="1">
            <a:off x="9787768" y="5416433"/>
            <a:ext cx="746972" cy="6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66F7066-F9C9-D6FE-3766-4FCEC7BC7718}"/>
              </a:ext>
            </a:extLst>
          </p:cNvPr>
          <p:cNvSpPr txBox="1"/>
          <p:nvPr/>
        </p:nvSpPr>
        <p:spPr>
          <a:xfrm>
            <a:off x="10534740" y="5609837"/>
            <a:ext cx="11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兄弟関係</a:t>
            </a:r>
            <a:endParaRPr kumimoji="1"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E082D0-FD1B-6F91-EB00-6A860372A8BA}"/>
              </a:ext>
            </a:extLst>
          </p:cNvPr>
          <p:cNvCxnSpPr>
            <a:cxnSpLocks/>
            <a:stCxn id="124" idx="5"/>
            <a:endCxn id="125" idx="2"/>
          </p:cNvCxnSpPr>
          <p:nvPr/>
        </p:nvCxnSpPr>
        <p:spPr>
          <a:xfrm>
            <a:off x="2815607" y="5179197"/>
            <a:ext cx="2977512" cy="88192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FB3F1A7-8EBD-6435-74BB-6AFD698F9531}"/>
              </a:ext>
            </a:extLst>
          </p:cNvPr>
          <p:cNvSpPr txBox="1"/>
          <p:nvPr/>
        </p:nvSpPr>
        <p:spPr>
          <a:xfrm>
            <a:off x="2344623" y="3536383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Man</a:t>
            </a:r>
            <a:r>
              <a:rPr kumimoji="1" lang="en-US" altLang="ja-JP" sz="1200" dirty="0" err="1"/>
              <a:t>NAc</a:t>
            </a:r>
            <a:r>
              <a:rPr kumimoji="1" lang="en-US" altLang="ja-JP" sz="1200" dirty="0"/>
              <a:t> 0.44</a:t>
            </a:r>
          </a:p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0.18</a:t>
            </a:r>
          </a:p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0.16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685B834-3680-EE44-1F00-4F893FF49276}"/>
              </a:ext>
            </a:extLst>
          </p:cNvPr>
          <p:cNvSpPr txBox="1"/>
          <p:nvPr/>
        </p:nvSpPr>
        <p:spPr>
          <a:xfrm>
            <a:off x="108569" y="4471170"/>
            <a:ext cx="66630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A3C25552-405F-2DD2-5113-4AC6AA055EE9}"/>
              </a:ext>
            </a:extLst>
          </p:cNvPr>
          <p:cNvCxnSpPr>
            <a:cxnSpLocks/>
            <a:stCxn id="143" idx="0"/>
            <a:endCxn id="127" idx="3"/>
          </p:cNvCxnSpPr>
          <p:nvPr/>
        </p:nvCxnSpPr>
        <p:spPr>
          <a:xfrm flipV="1">
            <a:off x="441722" y="3436407"/>
            <a:ext cx="950638" cy="1034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D957B80-979B-3AFD-F6EC-56906C9DD086}"/>
              </a:ext>
            </a:extLst>
          </p:cNvPr>
          <p:cNvSpPr txBox="1"/>
          <p:nvPr/>
        </p:nvSpPr>
        <p:spPr>
          <a:xfrm>
            <a:off x="395902" y="3659863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0.89</a:t>
            </a:r>
            <a:endParaRPr kumimoji="1" lang="ja-JP" altLang="en-US" sz="16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6A8F6E0-E72A-15F2-A52E-999F959620AA}"/>
              </a:ext>
            </a:extLst>
          </p:cNvPr>
          <p:cNvSpPr txBox="1"/>
          <p:nvPr/>
        </p:nvSpPr>
        <p:spPr>
          <a:xfrm>
            <a:off x="9258341" y="6139412"/>
            <a:ext cx="2933659" cy="52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確率が</a:t>
            </a:r>
            <a:r>
              <a:rPr kumimoji="1" lang="en-US" altLang="ja-JP" sz="1400" dirty="0"/>
              <a:t>0.3</a:t>
            </a:r>
            <a:r>
              <a:rPr kumimoji="1" lang="ja-JP" altLang="en-US" sz="1400" dirty="0"/>
              <a:t>未満の辺は基本的に省略</a:t>
            </a:r>
            <a:endParaRPr kumimoji="1" lang="en-US" altLang="ja-JP" sz="1400" dirty="0"/>
          </a:p>
          <a:p>
            <a:r>
              <a:rPr lang="ja-JP" altLang="en-US" sz="1400" dirty="0"/>
              <a:t>ラベル</a:t>
            </a:r>
            <a:r>
              <a:rPr kumimoji="1" lang="ja-JP" altLang="en-US" sz="1400" dirty="0"/>
              <a:t>のみ確率が</a:t>
            </a:r>
            <a:r>
              <a:rPr kumimoji="1" lang="en-US" altLang="ja-JP" sz="1400" dirty="0"/>
              <a:t>0.1</a:t>
            </a:r>
            <a:r>
              <a:rPr kumimoji="1" lang="ja-JP" altLang="en-US" sz="1400" dirty="0"/>
              <a:t>以上を出力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431AC9F-F1C3-4002-953A-BC0A834C2F7A}"/>
              </a:ext>
            </a:extLst>
          </p:cNvPr>
          <p:cNvSpPr txBox="1"/>
          <p:nvPr/>
        </p:nvSpPr>
        <p:spPr>
          <a:xfrm>
            <a:off x="10102184" y="3368161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6D6F2B21-0BF7-A154-70FC-3EFDC83C1C8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53272"/>
              <a:gd name="adj2" fmla="val -5960929"/>
              <a:gd name="adj3" fmla="val 153272"/>
            </a:avLst>
          </a:prstGeom>
          <a:ln w="127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楕円 109">
            <a:extLst>
              <a:ext uri="{FF2B5EF4-FFF2-40B4-BE49-F238E27FC236}">
                <a16:creationId xmlns:a16="http://schemas.microsoft.com/office/drawing/2014/main" id="{63593D15-C1DE-AD7D-6528-407DFD6059C9}"/>
              </a:ext>
            </a:extLst>
          </p:cNvPr>
          <p:cNvSpPr/>
          <p:nvPr/>
        </p:nvSpPr>
        <p:spPr>
          <a:xfrm>
            <a:off x="7566316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D07357CD-BDA2-DAF4-2CE2-3B9FF93048AB}"/>
              </a:ext>
            </a:extLst>
          </p:cNvPr>
          <p:cNvSpPr/>
          <p:nvPr/>
        </p:nvSpPr>
        <p:spPr>
          <a:xfrm>
            <a:off x="4501915" y="2095739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7D93B5BC-422D-07BF-85C7-F3112B54058D}"/>
              </a:ext>
            </a:extLst>
          </p:cNvPr>
          <p:cNvSpPr/>
          <p:nvPr/>
        </p:nvSpPr>
        <p:spPr>
          <a:xfrm>
            <a:off x="4006028" y="467792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1CB39F0-9EBC-29D2-90D0-D83D21A6E572}"/>
              </a:ext>
            </a:extLst>
          </p:cNvPr>
          <p:cNvSpPr/>
          <p:nvPr/>
        </p:nvSpPr>
        <p:spPr>
          <a:xfrm>
            <a:off x="1299632" y="570282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559B4B8B-0B80-FE82-33A8-A5B901EDB8FD}"/>
              </a:ext>
            </a:extLst>
          </p:cNvPr>
          <p:cNvSpPr/>
          <p:nvPr/>
        </p:nvSpPr>
        <p:spPr>
          <a:xfrm>
            <a:off x="6533229" y="325435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E473A11C-C766-68EB-6FF0-5E79914D5971}"/>
              </a:ext>
            </a:extLst>
          </p:cNvPr>
          <p:cNvSpPr/>
          <p:nvPr/>
        </p:nvSpPr>
        <p:spPr>
          <a:xfrm>
            <a:off x="5795577" y="467424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F40D7B96-90C6-2D33-E1CA-8B86CDCF4F62}"/>
              </a:ext>
            </a:extLst>
          </p:cNvPr>
          <p:cNvSpPr/>
          <p:nvPr/>
        </p:nvSpPr>
        <p:spPr>
          <a:xfrm>
            <a:off x="3372910" y="67669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A0FD94C-8714-2CE4-00BA-7D219B58EEAE}"/>
              </a:ext>
            </a:extLst>
          </p:cNvPr>
          <p:cNvSpPr/>
          <p:nvPr/>
        </p:nvSpPr>
        <p:spPr>
          <a:xfrm>
            <a:off x="2300252" y="466120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2D33D4D6-6412-14B0-D0F3-F6F819B78423}"/>
              </a:ext>
            </a:extLst>
          </p:cNvPr>
          <p:cNvSpPr/>
          <p:nvPr/>
        </p:nvSpPr>
        <p:spPr>
          <a:xfrm>
            <a:off x="5793119" y="575768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49DA3D6C-D255-80F9-F108-3FA18F37B8AD}"/>
              </a:ext>
            </a:extLst>
          </p:cNvPr>
          <p:cNvSpPr/>
          <p:nvPr/>
        </p:nvSpPr>
        <p:spPr>
          <a:xfrm>
            <a:off x="2559000" y="5717550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51EC7D3-5C98-9DE9-18A0-504307FB99ED}"/>
              </a:ext>
            </a:extLst>
          </p:cNvPr>
          <p:cNvSpPr/>
          <p:nvPr/>
        </p:nvSpPr>
        <p:spPr>
          <a:xfrm>
            <a:off x="1303939" y="291841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9C8628F4-8002-08F3-45CC-93C39AA6FA03}"/>
              </a:ext>
            </a:extLst>
          </p:cNvPr>
          <p:cNvSpPr/>
          <p:nvPr/>
        </p:nvSpPr>
        <p:spPr>
          <a:xfrm>
            <a:off x="7089239" y="4670235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E7903335-C69B-EF64-D893-22F5266D608C}"/>
              </a:ext>
            </a:extLst>
          </p:cNvPr>
          <p:cNvSpPr/>
          <p:nvPr/>
        </p:nvSpPr>
        <p:spPr>
          <a:xfrm>
            <a:off x="2304065" y="2100987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97D1E52E-4AF7-8D29-CF0C-F65902566772}"/>
              </a:ext>
            </a:extLst>
          </p:cNvPr>
          <p:cNvSpPr/>
          <p:nvPr/>
        </p:nvSpPr>
        <p:spPr>
          <a:xfrm>
            <a:off x="8993332" y="3254026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533EE40F-2BC5-75DF-F02B-9BF76FD59910}"/>
              </a:ext>
            </a:extLst>
          </p:cNvPr>
          <p:cNvSpPr/>
          <p:nvPr/>
        </p:nvSpPr>
        <p:spPr>
          <a:xfrm>
            <a:off x="3448492" y="3449868"/>
            <a:ext cx="603776" cy="606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711CA8D0-D4E4-1A9D-F3C9-1F1267C634ED}"/>
              </a:ext>
            </a:extLst>
          </p:cNvPr>
          <p:cNvCxnSpPr>
            <a:cxnSpLocks/>
            <a:stCxn id="143" idx="2"/>
            <a:endCxn id="120" idx="1"/>
          </p:cNvCxnSpPr>
          <p:nvPr/>
        </p:nvCxnSpPr>
        <p:spPr>
          <a:xfrm>
            <a:off x="441722" y="4809724"/>
            <a:ext cx="946331" cy="981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6E9D5C8-A800-27A2-7795-1467B26EA8DE}"/>
              </a:ext>
            </a:extLst>
          </p:cNvPr>
          <p:cNvSpPr txBox="1"/>
          <p:nvPr/>
        </p:nvSpPr>
        <p:spPr>
          <a:xfrm>
            <a:off x="311112" y="520356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0.11</a:t>
            </a:r>
            <a:endParaRPr kumimoji="1" lang="ja-JP" altLang="en-US" sz="1600" dirty="0"/>
          </a:p>
        </p:txBody>
      </p: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E9C1B6CE-EC1F-A832-79D9-53D332A08C8C}"/>
              </a:ext>
            </a:extLst>
          </p:cNvPr>
          <p:cNvCxnSpPr>
            <a:cxnSpLocks/>
            <a:stCxn id="127" idx="7"/>
            <a:endCxn id="129" idx="3"/>
          </p:cNvCxnSpPr>
          <p:nvPr/>
        </p:nvCxnSpPr>
        <p:spPr>
          <a:xfrm flipV="1">
            <a:off x="1819294" y="2618977"/>
            <a:ext cx="573192" cy="3883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2978D99A-83DE-3C2E-4B40-38DC7901F911}"/>
              </a:ext>
            </a:extLst>
          </p:cNvPr>
          <p:cNvCxnSpPr>
            <a:cxnSpLocks/>
            <a:stCxn id="127" idx="4"/>
            <a:endCxn id="124" idx="1"/>
          </p:cNvCxnSpPr>
          <p:nvPr/>
        </p:nvCxnSpPr>
        <p:spPr>
          <a:xfrm>
            <a:off x="1605827" y="3525280"/>
            <a:ext cx="782846" cy="122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389F6AC6-9141-6A1E-38BE-10B97C3D3FC6}"/>
              </a:ext>
            </a:extLst>
          </p:cNvPr>
          <p:cNvSpPr txBox="1"/>
          <p:nvPr/>
        </p:nvSpPr>
        <p:spPr>
          <a:xfrm>
            <a:off x="1579208" y="2533174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0.42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C229470-FCDD-0EEC-1DBA-16CA91A8C651}"/>
              </a:ext>
            </a:extLst>
          </p:cNvPr>
          <p:cNvSpPr txBox="1"/>
          <p:nvPr/>
        </p:nvSpPr>
        <p:spPr>
          <a:xfrm>
            <a:off x="1276215" y="3991261"/>
            <a:ext cx="71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0.44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6C56BEAF-7051-C8BF-03F6-3D2B3BFAD61C}"/>
              </a:ext>
            </a:extLst>
          </p:cNvPr>
          <p:cNvCxnSpPr>
            <a:cxnSpLocks/>
            <a:stCxn id="120" idx="7"/>
            <a:endCxn id="124" idx="3"/>
          </p:cNvCxnSpPr>
          <p:nvPr/>
        </p:nvCxnSpPr>
        <p:spPr>
          <a:xfrm flipV="1">
            <a:off x="1814987" y="5179197"/>
            <a:ext cx="573686" cy="6125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01A9FD7F-8B7C-3247-B6F1-D499886F31D0}"/>
              </a:ext>
            </a:extLst>
          </p:cNvPr>
          <p:cNvSpPr txBox="1"/>
          <p:nvPr/>
        </p:nvSpPr>
        <p:spPr>
          <a:xfrm>
            <a:off x="1454761" y="5202985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0.59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2822ABBE-E77A-EB83-1FB2-E16DCADBD4A6}"/>
              </a:ext>
            </a:extLst>
          </p:cNvPr>
          <p:cNvCxnSpPr>
            <a:cxnSpLocks/>
            <a:stCxn id="129" idx="6"/>
            <a:endCxn id="118" idx="2"/>
          </p:cNvCxnSpPr>
          <p:nvPr/>
        </p:nvCxnSpPr>
        <p:spPr>
          <a:xfrm flipV="1">
            <a:off x="2907841" y="2399171"/>
            <a:ext cx="1594074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021F7C8-2C05-1FAD-8C23-6031030A18EB}"/>
              </a:ext>
            </a:extLst>
          </p:cNvPr>
          <p:cNvSpPr txBox="1"/>
          <p:nvPr/>
        </p:nvSpPr>
        <p:spPr>
          <a:xfrm>
            <a:off x="3269397" y="2045850"/>
            <a:ext cx="75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4F261741-2831-D4F7-3715-ACB037DFD0F0}"/>
              </a:ext>
            </a:extLst>
          </p:cNvPr>
          <p:cNvCxnSpPr>
            <a:cxnSpLocks/>
            <a:stCxn id="124" idx="6"/>
            <a:endCxn id="119" idx="2"/>
          </p:cNvCxnSpPr>
          <p:nvPr/>
        </p:nvCxnSpPr>
        <p:spPr>
          <a:xfrm>
            <a:off x="2904028" y="4964639"/>
            <a:ext cx="1102000" cy="16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5DD91494-6820-7B4F-4049-20CA67C380F9}"/>
              </a:ext>
            </a:extLst>
          </p:cNvPr>
          <p:cNvSpPr txBox="1"/>
          <p:nvPr/>
        </p:nvSpPr>
        <p:spPr>
          <a:xfrm>
            <a:off x="3141193" y="4639472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3B242354-33D0-5EA6-B0F8-CACAAD6F3582}"/>
              </a:ext>
            </a:extLst>
          </p:cNvPr>
          <p:cNvSpPr txBox="1"/>
          <p:nvPr/>
        </p:nvSpPr>
        <p:spPr>
          <a:xfrm>
            <a:off x="6030660" y="1889840"/>
            <a:ext cx="66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0.85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04480BED-C050-3EF1-22DD-318821C65FE8}"/>
              </a:ext>
            </a:extLst>
          </p:cNvPr>
          <p:cNvCxnSpPr>
            <a:cxnSpLocks/>
            <a:stCxn id="118" idx="7"/>
            <a:endCxn id="110" idx="1"/>
          </p:cNvCxnSpPr>
          <p:nvPr/>
        </p:nvCxnSpPr>
        <p:spPr>
          <a:xfrm>
            <a:off x="5017270" y="2184612"/>
            <a:ext cx="2637467" cy="52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テキスト ボックス 284">
            <a:extLst>
              <a:ext uri="{FF2B5EF4-FFF2-40B4-BE49-F238E27FC236}">
                <a16:creationId xmlns:a16="http://schemas.microsoft.com/office/drawing/2014/main" id="{6C498AC0-B42E-FA58-8908-69E87AAA8C4E}"/>
              </a:ext>
            </a:extLst>
          </p:cNvPr>
          <p:cNvSpPr txBox="1"/>
          <p:nvPr/>
        </p:nvSpPr>
        <p:spPr>
          <a:xfrm>
            <a:off x="8815736" y="202983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106941F-38F8-A34E-469E-E5EFAB79D0DB}"/>
              </a:ext>
            </a:extLst>
          </p:cNvPr>
          <p:cNvSpPr txBox="1"/>
          <p:nvPr/>
        </p:nvSpPr>
        <p:spPr>
          <a:xfrm>
            <a:off x="4845615" y="4680461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CC5AF8A0-6785-CCA6-DB98-717E6544094D}"/>
              </a:ext>
            </a:extLst>
          </p:cNvPr>
          <p:cNvCxnSpPr>
            <a:cxnSpLocks/>
            <a:stCxn id="119" idx="6"/>
            <a:endCxn id="122" idx="2"/>
          </p:cNvCxnSpPr>
          <p:nvPr/>
        </p:nvCxnSpPr>
        <p:spPr>
          <a:xfrm flipV="1">
            <a:off x="4609804" y="4977672"/>
            <a:ext cx="1185773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ACAB0967-B9D3-B15C-0CFF-B4E7DAC96D08}"/>
              </a:ext>
            </a:extLst>
          </p:cNvPr>
          <p:cNvCxnSpPr>
            <a:cxnSpLocks/>
            <a:stCxn id="122" idx="6"/>
            <a:endCxn id="128" idx="2"/>
          </p:cNvCxnSpPr>
          <p:nvPr/>
        </p:nvCxnSpPr>
        <p:spPr>
          <a:xfrm flipV="1">
            <a:off x="6399353" y="4973667"/>
            <a:ext cx="689886" cy="40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5A0DA19E-56AF-276B-B0E7-F1455D8F565A}"/>
              </a:ext>
            </a:extLst>
          </p:cNvPr>
          <p:cNvSpPr txBox="1"/>
          <p:nvPr/>
        </p:nvSpPr>
        <p:spPr>
          <a:xfrm>
            <a:off x="6448374" y="4668969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0.76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31AE3CB3-79DB-7B13-8A6B-1B8FA8CC0B14}"/>
              </a:ext>
            </a:extLst>
          </p:cNvPr>
          <p:cNvCxnSpPr>
            <a:cxnSpLocks/>
            <a:stCxn id="128" idx="1"/>
            <a:endCxn id="118" idx="4"/>
          </p:cNvCxnSpPr>
          <p:nvPr/>
        </p:nvCxnSpPr>
        <p:spPr>
          <a:xfrm flipH="1" flipV="1">
            <a:off x="4803803" y="2702602"/>
            <a:ext cx="2373857" cy="205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テキスト ボックス 298">
            <a:extLst>
              <a:ext uri="{FF2B5EF4-FFF2-40B4-BE49-F238E27FC236}">
                <a16:creationId xmlns:a16="http://schemas.microsoft.com/office/drawing/2014/main" id="{E117FDBE-DB4B-F8D0-9CC8-2787A0B75DC7}"/>
              </a:ext>
            </a:extLst>
          </p:cNvPr>
          <p:cNvSpPr txBox="1"/>
          <p:nvPr/>
        </p:nvSpPr>
        <p:spPr>
          <a:xfrm>
            <a:off x="5785046" y="341285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0.97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B3EC456A-AC87-98D0-BF18-064E0AE4A2D8}"/>
              </a:ext>
            </a:extLst>
          </p:cNvPr>
          <p:cNvCxnSpPr>
            <a:cxnSpLocks/>
            <a:stCxn id="131" idx="0"/>
            <a:endCxn id="118" idx="2"/>
          </p:cNvCxnSpPr>
          <p:nvPr/>
        </p:nvCxnSpPr>
        <p:spPr>
          <a:xfrm flipV="1">
            <a:off x="3750380" y="2399171"/>
            <a:ext cx="751535" cy="10506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テキスト ボックス 302">
            <a:extLst>
              <a:ext uri="{FF2B5EF4-FFF2-40B4-BE49-F238E27FC236}">
                <a16:creationId xmlns:a16="http://schemas.microsoft.com/office/drawing/2014/main" id="{E377244C-29D7-5916-9DE4-873EA6E165BA}"/>
              </a:ext>
            </a:extLst>
          </p:cNvPr>
          <p:cNvSpPr txBox="1"/>
          <p:nvPr/>
        </p:nvSpPr>
        <p:spPr>
          <a:xfrm>
            <a:off x="3289387" y="27035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0.96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04" name="直線矢印コネクタ 303">
            <a:extLst>
              <a:ext uri="{FF2B5EF4-FFF2-40B4-BE49-F238E27FC236}">
                <a16:creationId xmlns:a16="http://schemas.microsoft.com/office/drawing/2014/main" id="{1096ED48-AA4F-D897-F90A-D953CC410848}"/>
              </a:ext>
            </a:extLst>
          </p:cNvPr>
          <p:cNvCxnSpPr>
            <a:cxnSpLocks/>
            <a:stCxn id="126" idx="7"/>
            <a:endCxn id="119" idx="3"/>
          </p:cNvCxnSpPr>
          <p:nvPr/>
        </p:nvCxnSpPr>
        <p:spPr>
          <a:xfrm flipV="1">
            <a:off x="3074355" y="5195915"/>
            <a:ext cx="1020094" cy="6105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テキスト ボックス 306">
            <a:extLst>
              <a:ext uri="{FF2B5EF4-FFF2-40B4-BE49-F238E27FC236}">
                <a16:creationId xmlns:a16="http://schemas.microsoft.com/office/drawing/2014/main" id="{15C1DF66-EED2-7243-129E-CEE0EC14F1B7}"/>
              </a:ext>
            </a:extLst>
          </p:cNvPr>
          <p:cNvSpPr txBox="1"/>
          <p:nvPr/>
        </p:nvSpPr>
        <p:spPr>
          <a:xfrm>
            <a:off x="2860888" y="5387985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0.99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2D419127-751E-F0D6-3262-3687896D457D}"/>
              </a:ext>
            </a:extLst>
          </p:cNvPr>
          <p:cNvCxnSpPr>
            <a:cxnSpLocks/>
            <a:stCxn id="125" idx="1"/>
            <a:endCxn id="119" idx="5"/>
          </p:cNvCxnSpPr>
          <p:nvPr/>
        </p:nvCxnSpPr>
        <p:spPr>
          <a:xfrm flipH="1" flipV="1">
            <a:off x="4521383" y="5195915"/>
            <a:ext cx="1360157" cy="6506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90726A03-D676-F3D6-882C-F8ABEBA73EA2}"/>
              </a:ext>
            </a:extLst>
          </p:cNvPr>
          <p:cNvSpPr txBox="1"/>
          <p:nvPr/>
        </p:nvSpPr>
        <p:spPr>
          <a:xfrm>
            <a:off x="5286573" y="5437758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1"/>
                </a:solidFill>
              </a:rPr>
              <a:t>1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06A06893-A961-2460-E159-29F26D6FFFE7}"/>
              </a:ext>
            </a:extLst>
          </p:cNvPr>
          <p:cNvCxnSpPr>
            <a:cxnSpLocks/>
            <a:stCxn id="123" idx="5"/>
            <a:endCxn id="118" idx="7"/>
          </p:cNvCxnSpPr>
          <p:nvPr/>
        </p:nvCxnSpPr>
        <p:spPr>
          <a:xfrm>
            <a:off x="3888265" y="1194686"/>
            <a:ext cx="1129005" cy="989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E09788F7-7292-DDF4-DE6E-47242A78ED5C}"/>
              </a:ext>
            </a:extLst>
          </p:cNvPr>
          <p:cNvSpPr txBox="1"/>
          <p:nvPr/>
        </p:nvSpPr>
        <p:spPr>
          <a:xfrm>
            <a:off x="4154248" y="130622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0.99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334" name="直線矢印コネクタ 333">
            <a:extLst>
              <a:ext uri="{FF2B5EF4-FFF2-40B4-BE49-F238E27FC236}">
                <a16:creationId xmlns:a16="http://schemas.microsoft.com/office/drawing/2014/main" id="{AC56233C-3FC5-A90F-E52C-15B46E624872}"/>
              </a:ext>
            </a:extLst>
          </p:cNvPr>
          <p:cNvCxnSpPr>
            <a:cxnSpLocks/>
            <a:stCxn id="121" idx="7"/>
            <a:endCxn id="130" idx="1"/>
          </p:cNvCxnSpPr>
          <p:nvPr/>
        </p:nvCxnSpPr>
        <p:spPr>
          <a:xfrm flipV="1">
            <a:off x="7048584" y="3342899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矢印コネクタ 336">
            <a:extLst>
              <a:ext uri="{FF2B5EF4-FFF2-40B4-BE49-F238E27FC236}">
                <a16:creationId xmlns:a16="http://schemas.microsoft.com/office/drawing/2014/main" id="{9A98E848-309D-8069-0C72-D00C79095809}"/>
              </a:ext>
            </a:extLst>
          </p:cNvPr>
          <p:cNvCxnSpPr>
            <a:cxnSpLocks/>
            <a:stCxn id="130" idx="3"/>
            <a:endCxn id="121" idx="5"/>
          </p:cNvCxnSpPr>
          <p:nvPr/>
        </p:nvCxnSpPr>
        <p:spPr>
          <a:xfrm flipH="1">
            <a:off x="7048584" y="3772016"/>
            <a:ext cx="2033169" cy="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テキスト ボックス 340">
            <a:extLst>
              <a:ext uri="{FF2B5EF4-FFF2-40B4-BE49-F238E27FC236}">
                <a16:creationId xmlns:a16="http://schemas.microsoft.com/office/drawing/2014/main" id="{5907A6AF-6D0E-6C5C-C341-B020C7625A43}"/>
              </a:ext>
            </a:extLst>
          </p:cNvPr>
          <p:cNvSpPr txBox="1"/>
          <p:nvPr/>
        </p:nvSpPr>
        <p:spPr>
          <a:xfrm>
            <a:off x="7633796" y="300524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0.90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2" name="テキスト ボックス 341">
            <a:extLst>
              <a:ext uri="{FF2B5EF4-FFF2-40B4-BE49-F238E27FC236}">
                <a16:creationId xmlns:a16="http://schemas.microsoft.com/office/drawing/2014/main" id="{B23B57E0-DB53-3C7B-4FCD-FCDB4BD15617}"/>
              </a:ext>
            </a:extLst>
          </p:cNvPr>
          <p:cNvSpPr txBox="1"/>
          <p:nvPr/>
        </p:nvSpPr>
        <p:spPr>
          <a:xfrm>
            <a:off x="7610944" y="375926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1"/>
                </a:solidFill>
              </a:rPr>
              <a:t>0.98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17E3D01C-16FB-CE9E-BB2C-57BAE6DEA47A}"/>
              </a:ext>
            </a:extLst>
          </p:cNvPr>
          <p:cNvSpPr txBox="1"/>
          <p:nvPr/>
        </p:nvSpPr>
        <p:spPr>
          <a:xfrm>
            <a:off x="4648201" y="387734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58" name="コネクタ: 曲線 357">
            <a:extLst>
              <a:ext uri="{FF2B5EF4-FFF2-40B4-BE49-F238E27FC236}">
                <a16:creationId xmlns:a16="http://schemas.microsoft.com/office/drawing/2014/main" id="{F961DD98-05D6-8D3E-716C-5E76B2165F68}"/>
              </a:ext>
            </a:extLst>
          </p:cNvPr>
          <p:cNvCxnSpPr>
            <a:cxnSpLocks/>
            <a:stCxn id="130" idx="5"/>
            <a:endCxn id="130" idx="7"/>
          </p:cNvCxnSpPr>
          <p:nvPr/>
        </p:nvCxnSpPr>
        <p:spPr>
          <a:xfrm rot="5400000" flipH="1">
            <a:off x="9294128" y="3557458"/>
            <a:ext cx="429117" cy="12700"/>
          </a:xfrm>
          <a:prstGeom prst="curvedConnector5">
            <a:avLst>
              <a:gd name="adj1" fmla="val -53272"/>
              <a:gd name="adj2" fmla="val -5046646"/>
              <a:gd name="adj3" fmla="val 153272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507F5C34-D102-1F30-8E39-7600FF9EC8FE}"/>
              </a:ext>
            </a:extLst>
          </p:cNvPr>
          <p:cNvCxnSpPr>
            <a:cxnSpLocks/>
            <a:stCxn id="130" idx="3"/>
            <a:endCxn id="128" idx="0"/>
          </p:cNvCxnSpPr>
          <p:nvPr/>
        </p:nvCxnSpPr>
        <p:spPr>
          <a:xfrm flipH="1">
            <a:off x="7391127" y="3772016"/>
            <a:ext cx="1690626" cy="89821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矢印コネクタ 379">
            <a:extLst>
              <a:ext uri="{FF2B5EF4-FFF2-40B4-BE49-F238E27FC236}">
                <a16:creationId xmlns:a16="http://schemas.microsoft.com/office/drawing/2014/main" id="{92BC32B9-FC91-6D0F-CD6A-726841D157A8}"/>
              </a:ext>
            </a:extLst>
          </p:cNvPr>
          <p:cNvCxnSpPr>
            <a:cxnSpLocks/>
            <a:stCxn id="121" idx="1"/>
            <a:endCxn id="118" idx="5"/>
          </p:cNvCxnSpPr>
          <p:nvPr/>
        </p:nvCxnSpPr>
        <p:spPr>
          <a:xfrm flipH="1" flipV="1">
            <a:off x="5017270" y="2613729"/>
            <a:ext cx="1604380" cy="729499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61A9A1A9-F8EC-3494-9154-3D2E4ECBA693}"/>
              </a:ext>
            </a:extLst>
          </p:cNvPr>
          <p:cNvSpPr txBox="1"/>
          <p:nvPr/>
        </p:nvSpPr>
        <p:spPr>
          <a:xfrm>
            <a:off x="5414266" y="300729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4F082148-4A09-0363-0C89-5944C2264729}"/>
              </a:ext>
            </a:extLst>
          </p:cNvPr>
          <p:cNvCxnSpPr>
            <a:cxnSpLocks/>
            <a:stCxn id="129" idx="0"/>
            <a:endCxn id="393" idx="2"/>
          </p:cNvCxnSpPr>
          <p:nvPr/>
        </p:nvCxnSpPr>
        <p:spPr>
          <a:xfrm flipV="1">
            <a:off x="2605953" y="1696876"/>
            <a:ext cx="495359" cy="4041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383E34DF-A9DB-B1AB-BAAD-4E109D8EA763}"/>
              </a:ext>
            </a:extLst>
          </p:cNvPr>
          <p:cNvSpPr txBox="1"/>
          <p:nvPr/>
        </p:nvSpPr>
        <p:spPr>
          <a:xfrm>
            <a:off x="2505669" y="1358322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6</a:t>
            </a:r>
            <a:endParaRPr kumimoji="1" lang="ja-JP" altLang="en-US" sz="1600" dirty="0"/>
          </a:p>
        </p:txBody>
      </p:sp>
      <p:sp>
        <p:nvSpPr>
          <p:cNvPr id="395" name="テキスト ボックス 394">
            <a:extLst>
              <a:ext uri="{FF2B5EF4-FFF2-40B4-BE49-F238E27FC236}">
                <a16:creationId xmlns:a16="http://schemas.microsoft.com/office/drawing/2014/main" id="{4DE974EC-A2F1-3A88-5BFD-58D59C63458F}"/>
              </a:ext>
            </a:extLst>
          </p:cNvPr>
          <p:cNvSpPr txBox="1"/>
          <p:nvPr/>
        </p:nvSpPr>
        <p:spPr>
          <a:xfrm>
            <a:off x="2101844" y="168761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0.90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396" name="コネクタ: 曲線 395">
            <a:extLst>
              <a:ext uri="{FF2B5EF4-FFF2-40B4-BE49-F238E27FC236}">
                <a16:creationId xmlns:a16="http://schemas.microsoft.com/office/drawing/2014/main" id="{63E08FC4-E17B-EFA1-BCFC-CC9E426F3599}"/>
              </a:ext>
            </a:extLst>
          </p:cNvPr>
          <p:cNvCxnSpPr>
            <a:cxnSpLocks/>
            <a:stCxn id="128" idx="5"/>
            <a:endCxn id="128" idx="7"/>
          </p:cNvCxnSpPr>
          <p:nvPr/>
        </p:nvCxnSpPr>
        <p:spPr>
          <a:xfrm rot="5400000" flipH="1">
            <a:off x="7390035" y="4973667"/>
            <a:ext cx="429117" cy="12700"/>
          </a:xfrm>
          <a:prstGeom prst="curvedConnector5">
            <a:avLst>
              <a:gd name="adj1" fmla="val -15860"/>
              <a:gd name="adj2" fmla="val -5618079"/>
              <a:gd name="adj3" fmla="val 13212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C0BF44CD-DFC8-F459-59D0-08ABECDF78C3}"/>
              </a:ext>
            </a:extLst>
          </p:cNvPr>
          <p:cNvSpPr txBox="1"/>
          <p:nvPr/>
        </p:nvSpPr>
        <p:spPr>
          <a:xfrm>
            <a:off x="8294709" y="4779972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0.43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2880FFE-EF8F-86E5-3B1F-9A84C4CFAF82}"/>
              </a:ext>
            </a:extLst>
          </p:cNvPr>
          <p:cNvCxnSpPr>
            <a:cxnSpLocks/>
            <a:stCxn id="128" idx="4"/>
            <a:endCxn id="404" idx="0"/>
          </p:cNvCxnSpPr>
          <p:nvPr/>
        </p:nvCxnSpPr>
        <p:spPr>
          <a:xfrm>
            <a:off x="7391127" y="5277098"/>
            <a:ext cx="909412" cy="90439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A55A9C73-A706-0B3A-62A5-7C6359A5D14F}"/>
              </a:ext>
            </a:extLst>
          </p:cNvPr>
          <p:cNvSpPr txBox="1"/>
          <p:nvPr/>
        </p:nvSpPr>
        <p:spPr>
          <a:xfrm>
            <a:off x="7704896" y="6181491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8</a:t>
            </a:r>
            <a:endParaRPr kumimoji="1" lang="ja-JP" altLang="en-US" sz="1600" dirty="0"/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13D0E9A2-F067-8ED5-9262-A248CD7C1B70}"/>
              </a:ext>
            </a:extLst>
          </p:cNvPr>
          <p:cNvSpPr txBox="1"/>
          <p:nvPr/>
        </p:nvSpPr>
        <p:spPr>
          <a:xfrm>
            <a:off x="7949897" y="5607035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11" name="コネクタ: 曲線 410">
            <a:extLst>
              <a:ext uri="{FF2B5EF4-FFF2-40B4-BE49-F238E27FC236}">
                <a16:creationId xmlns:a16="http://schemas.microsoft.com/office/drawing/2014/main" id="{6825E2D6-22F9-85AE-6040-B97C24B0E4C2}"/>
              </a:ext>
            </a:extLst>
          </p:cNvPr>
          <p:cNvCxnSpPr>
            <a:cxnSpLocks/>
            <a:stCxn id="127" idx="1"/>
            <a:endCxn id="123" idx="2"/>
          </p:cNvCxnSpPr>
          <p:nvPr/>
        </p:nvCxnSpPr>
        <p:spPr>
          <a:xfrm rot="5400000" flipH="1" flipV="1">
            <a:off x="1369054" y="1003434"/>
            <a:ext cx="2027162" cy="1980550"/>
          </a:xfrm>
          <a:prstGeom prst="curvedConnector2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FF3D38EA-D4F8-FAC2-D9B7-9526EBB5447A}"/>
              </a:ext>
            </a:extLst>
          </p:cNvPr>
          <p:cNvSpPr txBox="1"/>
          <p:nvPr/>
        </p:nvSpPr>
        <p:spPr>
          <a:xfrm>
            <a:off x="1073552" y="15289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190C60C9-7617-A432-2A65-D74A04589377}"/>
              </a:ext>
            </a:extLst>
          </p:cNvPr>
          <p:cNvSpPr txBox="1"/>
          <p:nvPr/>
        </p:nvSpPr>
        <p:spPr>
          <a:xfrm>
            <a:off x="3862964" y="6050509"/>
            <a:ext cx="12953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11</a:t>
            </a:r>
            <a:endParaRPr kumimoji="1" lang="ja-JP" altLang="en-US" sz="1600" dirty="0"/>
          </a:p>
        </p:txBody>
      </p:sp>
      <p:cxnSp>
        <p:nvCxnSpPr>
          <p:cNvPr id="420" name="直線矢印コネクタ 419">
            <a:extLst>
              <a:ext uri="{FF2B5EF4-FFF2-40B4-BE49-F238E27FC236}">
                <a16:creationId xmlns:a16="http://schemas.microsoft.com/office/drawing/2014/main" id="{88F9AF9E-9480-9222-33A6-FA460FB9E4B1}"/>
              </a:ext>
            </a:extLst>
          </p:cNvPr>
          <p:cNvCxnSpPr>
            <a:cxnSpLocks/>
            <a:stCxn id="126" idx="6"/>
            <a:endCxn id="419" idx="1"/>
          </p:cNvCxnSpPr>
          <p:nvPr/>
        </p:nvCxnSpPr>
        <p:spPr>
          <a:xfrm>
            <a:off x="3162776" y="6020982"/>
            <a:ext cx="700188" cy="198804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8F225252-C931-7577-E331-0453D2647A58}"/>
              </a:ext>
            </a:extLst>
          </p:cNvPr>
          <p:cNvSpPr txBox="1"/>
          <p:nvPr/>
        </p:nvSpPr>
        <p:spPr>
          <a:xfrm>
            <a:off x="3023490" y="610547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25" name="直線矢印コネクタ 424">
            <a:extLst>
              <a:ext uri="{FF2B5EF4-FFF2-40B4-BE49-F238E27FC236}">
                <a16:creationId xmlns:a16="http://schemas.microsoft.com/office/drawing/2014/main" id="{7FFA7926-2B64-634F-F725-E5715CD49AC9}"/>
              </a:ext>
            </a:extLst>
          </p:cNvPr>
          <p:cNvCxnSpPr>
            <a:cxnSpLocks/>
            <a:stCxn id="125" idx="0"/>
            <a:endCxn id="122" idx="4"/>
          </p:cNvCxnSpPr>
          <p:nvPr/>
        </p:nvCxnSpPr>
        <p:spPr>
          <a:xfrm flipV="1">
            <a:off x="6095007" y="5281103"/>
            <a:ext cx="2458" cy="47658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254AE2D8-1C76-B7CD-2FBC-F44275E644AE}"/>
              </a:ext>
            </a:extLst>
          </p:cNvPr>
          <p:cNvSpPr txBox="1"/>
          <p:nvPr/>
        </p:nvSpPr>
        <p:spPr>
          <a:xfrm>
            <a:off x="5990731" y="547722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38" name="テキスト ボックス 437">
            <a:extLst>
              <a:ext uri="{FF2B5EF4-FFF2-40B4-BE49-F238E27FC236}">
                <a16:creationId xmlns:a16="http://schemas.microsoft.com/office/drawing/2014/main" id="{9A7167CA-5B17-C844-4B87-417C79C9FF0B}"/>
              </a:ext>
            </a:extLst>
          </p:cNvPr>
          <p:cNvSpPr txBox="1"/>
          <p:nvPr/>
        </p:nvSpPr>
        <p:spPr>
          <a:xfrm>
            <a:off x="4276650" y="5381996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1ECB19DE-3DFD-3D8A-10DE-D41617B80C42}"/>
              </a:ext>
            </a:extLst>
          </p:cNvPr>
          <p:cNvSpPr txBox="1"/>
          <p:nvPr/>
        </p:nvSpPr>
        <p:spPr>
          <a:xfrm>
            <a:off x="5653418" y="804355"/>
            <a:ext cx="11912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/>
              <a:t>f</a:t>
            </a:r>
            <a:r>
              <a:rPr kumimoji="1" lang="en-US" altLang="ja-JP" sz="1600" dirty="0"/>
              <a:t>or state </a:t>
            </a:r>
            <a:r>
              <a:rPr lang="en-US" altLang="ja-JP" sz="1600" dirty="0"/>
              <a:t>3</a:t>
            </a:r>
            <a:endParaRPr kumimoji="1" lang="ja-JP" altLang="en-US" sz="1600" dirty="0"/>
          </a:p>
        </p:txBody>
      </p:sp>
      <p:cxnSp>
        <p:nvCxnSpPr>
          <p:cNvPr id="441" name="コネクタ: 曲線 440">
            <a:extLst>
              <a:ext uri="{FF2B5EF4-FFF2-40B4-BE49-F238E27FC236}">
                <a16:creationId xmlns:a16="http://schemas.microsoft.com/office/drawing/2014/main" id="{FBCFE296-81C5-AD9E-99FC-6ED6AC787265}"/>
              </a:ext>
            </a:extLst>
          </p:cNvPr>
          <p:cNvCxnSpPr>
            <a:cxnSpLocks/>
            <a:stCxn id="123" idx="7"/>
            <a:endCxn id="123" idx="1"/>
          </p:cNvCxnSpPr>
          <p:nvPr/>
        </p:nvCxnSpPr>
        <p:spPr>
          <a:xfrm rot="16200000" flipV="1">
            <a:off x="3674798" y="552102"/>
            <a:ext cx="12700" cy="426934"/>
          </a:xfrm>
          <a:prstGeom prst="curvedConnector3">
            <a:avLst>
              <a:gd name="adj1" fmla="val 3185496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B64765F3-26FD-2123-4E50-7F9C64F3D993}"/>
              </a:ext>
            </a:extLst>
          </p:cNvPr>
          <p:cNvSpPr txBox="1"/>
          <p:nvPr/>
        </p:nvSpPr>
        <p:spPr>
          <a:xfrm>
            <a:off x="3307663" y="18123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0.66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47" name="直線矢印コネクタ 446">
            <a:extLst>
              <a:ext uri="{FF2B5EF4-FFF2-40B4-BE49-F238E27FC236}">
                <a16:creationId xmlns:a16="http://schemas.microsoft.com/office/drawing/2014/main" id="{E2C4AC75-8D04-416C-2C5A-3342786F5BDD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9787768" y="5794503"/>
            <a:ext cx="746972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D0D00FEB-5C0B-A6D8-B855-EB84508CA2B0}"/>
              </a:ext>
            </a:extLst>
          </p:cNvPr>
          <p:cNvCxnSpPr>
            <a:cxnSpLocks/>
            <a:stCxn id="123" idx="6"/>
            <a:endCxn id="440" idx="1"/>
          </p:cNvCxnSpPr>
          <p:nvPr/>
        </p:nvCxnSpPr>
        <p:spPr>
          <a:xfrm flipV="1">
            <a:off x="3976686" y="973632"/>
            <a:ext cx="1676732" cy="6496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6AC547C5-6D21-7FA2-ADFB-11BE916DF150}"/>
              </a:ext>
            </a:extLst>
          </p:cNvPr>
          <p:cNvSpPr txBox="1"/>
          <p:nvPr/>
        </p:nvSpPr>
        <p:spPr>
          <a:xfrm>
            <a:off x="4402735" y="60849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0.34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67" name="コネクタ: 曲線 466">
            <a:extLst>
              <a:ext uri="{FF2B5EF4-FFF2-40B4-BE49-F238E27FC236}">
                <a16:creationId xmlns:a16="http://schemas.microsoft.com/office/drawing/2014/main" id="{9CB3CD31-682A-54A4-F661-0315FBD3F79D}"/>
              </a:ext>
            </a:extLst>
          </p:cNvPr>
          <p:cNvCxnSpPr>
            <a:cxnSpLocks/>
            <a:stCxn id="122" idx="7"/>
            <a:endCxn id="122" idx="1"/>
          </p:cNvCxnSpPr>
          <p:nvPr/>
        </p:nvCxnSpPr>
        <p:spPr>
          <a:xfrm rot="16200000" flipV="1">
            <a:off x="6097465" y="4549646"/>
            <a:ext cx="12700" cy="426934"/>
          </a:xfrm>
          <a:prstGeom prst="curvedConnector3">
            <a:avLst>
              <a:gd name="adj1" fmla="val 2878740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3B9D897E-EBA2-5DA9-9CA7-DA265C51B800}"/>
              </a:ext>
            </a:extLst>
          </p:cNvPr>
          <p:cNvSpPr txBox="1"/>
          <p:nvPr/>
        </p:nvSpPr>
        <p:spPr>
          <a:xfrm>
            <a:off x="5707766" y="4094297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0.91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76" name="コネクタ: 曲線 475">
            <a:extLst>
              <a:ext uri="{FF2B5EF4-FFF2-40B4-BE49-F238E27FC236}">
                <a16:creationId xmlns:a16="http://schemas.microsoft.com/office/drawing/2014/main" id="{2CAF8D0B-70BB-EE00-9478-E3750D5E8C3E}"/>
              </a:ext>
            </a:extLst>
          </p:cNvPr>
          <p:cNvCxnSpPr>
            <a:cxnSpLocks/>
            <a:stCxn id="110" idx="5"/>
            <a:endCxn id="110" idx="7"/>
          </p:cNvCxnSpPr>
          <p:nvPr/>
        </p:nvCxnSpPr>
        <p:spPr>
          <a:xfrm rot="5400000" flipH="1">
            <a:off x="7867112" y="2404419"/>
            <a:ext cx="429117" cy="12700"/>
          </a:xfrm>
          <a:prstGeom prst="curvedConnector5">
            <a:avLst>
              <a:gd name="adj1" fmla="val -22831"/>
              <a:gd name="adj2" fmla="val -4475228"/>
              <a:gd name="adj3" fmla="val 126213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58C4B813-5A63-7CB5-41E0-EEFB28E71509}"/>
              </a:ext>
            </a:extLst>
          </p:cNvPr>
          <p:cNvSpPr txBox="1"/>
          <p:nvPr/>
        </p:nvSpPr>
        <p:spPr>
          <a:xfrm>
            <a:off x="8815736" y="241270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484" name="直線矢印コネクタ 483">
            <a:extLst>
              <a:ext uri="{FF2B5EF4-FFF2-40B4-BE49-F238E27FC236}">
                <a16:creationId xmlns:a16="http://schemas.microsoft.com/office/drawing/2014/main" id="{F82592EE-5ECD-5B54-C582-2B53F9E4E4F5}"/>
              </a:ext>
            </a:extLst>
          </p:cNvPr>
          <p:cNvCxnSpPr>
            <a:cxnSpLocks/>
            <a:stCxn id="110" idx="3"/>
            <a:endCxn id="118" idx="5"/>
          </p:cNvCxnSpPr>
          <p:nvPr/>
        </p:nvCxnSpPr>
        <p:spPr>
          <a:xfrm flipH="1" flipV="1">
            <a:off x="5017270" y="2613729"/>
            <a:ext cx="2637467" cy="5248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304C38BE-62E8-FF12-9696-14B7CE29F629}"/>
              </a:ext>
            </a:extLst>
          </p:cNvPr>
          <p:cNvSpPr txBox="1"/>
          <p:nvPr/>
        </p:nvSpPr>
        <p:spPr>
          <a:xfrm>
            <a:off x="5990731" y="230504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0.37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14" name="テキスト ボックス 513">
            <a:extLst>
              <a:ext uri="{FF2B5EF4-FFF2-40B4-BE49-F238E27FC236}">
                <a16:creationId xmlns:a16="http://schemas.microsoft.com/office/drawing/2014/main" id="{AE1C083B-AB8F-575F-AF91-4AF9CCF010EC}"/>
              </a:ext>
            </a:extLst>
          </p:cNvPr>
          <p:cNvSpPr txBox="1"/>
          <p:nvPr/>
        </p:nvSpPr>
        <p:spPr>
          <a:xfrm>
            <a:off x="4148758" y="3023280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A6E96A1D-699F-F53A-4961-5E33B62F2295}"/>
              </a:ext>
            </a:extLst>
          </p:cNvPr>
          <p:cNvCxnSpPr>
            <a:cxnSpLocks/>
            <a:stCxn id="118" idx="3"/>
            <a:endCxn id="131" idx="7"/>
          </p:cNvCxnSpPr>
          <p:nvPr/>
        </p:nvCxnSpPr>
        <p:spPr>
          <a:xfrm flipH="1">
            <a:off x="3963847" y="2613729"/>
            <a:ext cx="626489" cy="925012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コネクタ: 曲線 522">
            <a:extLst>
              <a:ext uri="{FF2B5EF4-FFF2-40B4-BE49-F238E27FC236}">
                <a16:creationId xmlns:a16="http://schemas.microsoft.com/office/drawing/2014/main" id="{141FB2E5-1D48-9E08-311D-331CAAF0BF12}"/>
              </a:ext>
            </a:extLst>
          </p:cNvPr>
          <p:cNvCxnSpPr>
            <a:cxnSpLocks/>
            <a:stCxn id="119" idx="7"/>
            <a:endCxn id="119" idx="1"/>
          </p:cNvCxnSpPr>
          <p:nvPr/>
        </p:nvCxnSpPr>
        <p:spPr>
          <a:xfrm rot="16200000" flipV="1">
            <a:off x="4307916" y="4553331"/>
            <a:ext cx="12700" cy="426934"/>
          </a:xfrm>
          <a:prstGeom prst="curvedConnector3">
            <a:avLst>
              <a:gd name="adj1" fmla="val 2956929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8BEA41FC-0C63-7D59-9056-37C41D5A56EC}"/>
              </a:ext>
            </a:extLst>
          </p:cNvPr>
          <p:cNvSpPr txBox="1"/>
          <p:nvPr/>
        </p:nvSpPr>
        <p:spPr>
          <a:xfrm>
            <a:off x="3950100" y="4049598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0.92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cxnSp>
        <p:nvCxnSpPr>
          <p:cNvPr id="542" name="コネクタ: 曲線 541">
            <a:extLst>
              <a:ext uri="{FF2B5EF4-FFF2-40B4-BE49-F238E27FC236}">
                <a16:creationId xmlns:a16="http://schemas.microsoft.com/office/drawing/2014/main" id="{5C817B85-BDF6-BAC9-40BB-DE685AFFE214}"/>
              </a:ext>
            </a:extLst>
          </p:cNvPr>
          <p:cNvCxnSpPr>
            <a:cxnSpLocks/>
            <a:stCxn id="120" idx="4"/>
            <a:endCxn id="128" idx="4"/>
          </p:cNvCxnSpPr>
          <p:nvPr/>
        </p:nvCxnSpPr>
        <p:spPr>
          <a:xfrm rot="5400000" flipH="1" flipV="1">
            <a:off x="3980026" y="2898591"/>
            <a:ext cx="1032593" cy="5789607"/>
          </a:xfrm>
          <a:prstGeom prst="curvedConnector3">
            <a:avLst>
              <a:gd name="adj1" fmla="val -39005"/>
            </a:avLst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2CC8437F-E034-90BD-DCAE-EDCFF72E7F58}"/>
              </a:ext>
            </a:extLst>
          </p:cNvPr>
          <p:cNvSpPr txBox="1"/>
          <p:nvPr/>
        </p:nvSpPr>
        <p:spPr>
          <a:xfrm>
            <a:off x="6461632" y="6199139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0.99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E8A0C469-6367-478F-D14F-C8A34BD07A40}"/>
              </a:ext>
            </a:extLst>
          </p:cNvPr>
          <p:cNvSpPr txBox="1"/>
          <p:nvPr/>
        </p:nvSpPr>
        <p:spPr>
          <a:xfrm>
            <a:off x="8137099" y="4202634"/>
            <a:ext cx="74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0.53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A07C1690-AB8A-D985-EC51-4A23A5C71C78}"/>
              </a:ext>
            </a:extLst>
          </p:cNvPr>
          <p:cNvSpPr txBox="1"/>
          <p:nvPr/>
        </p:nvSpPr>
        <p:spPr>
          <a:xfrm>
            <a:off x="8799047" y="284421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0.74</a:t>
            </a:r>
          </a:p>
          <a:p>
            <a:r>
              <a:rPr lang="en-US" altLang="ja-JP" sz="1200" dirty="0" err="1"/>
              <a:t>Glc</a:t>
            </a:r>
            <a:r>
              <a:rPr kumimoji="1" lang="en-US" altLang="ja-JP" sz="1200" dirty="0"/>
              <a:t> 0.18</a:t>
            </a: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EE6612D-21C1-C4BB-B36E-DC72D562D43B}"/>
              </a:ext>
            </a:extLst>
          </p:cNvPr>
          <p:cNvSpPr txBox="1"/>
          <p:nvPr/>
        </p:nvSpPr>
        <p:spPr>
          <a:xfrm>
            <a:off x="2246427" y="2724568"/>
            <a:ext cx="104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0.85</a:t>
            </a:r>
          </a:p>
          <a:p>
            <a:r>
              <a:rPr kumimoji="1" lang="en-US" altLang="ja-JP" sz="1200" dirty="0"/>
              <a:t>D-</a:t>
            </a:r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0.14</a:t>
            </a: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6E1B2AC3-4772-8BF2-9D74-D8A1CA4C53D1}"/>
              </a:ext>
            </a:extLst>
          </p:cNvPr>
          <p:cNvSpPr txBox="1"/>
          <p:nvPr/>
        </p:nvSpPr>
        <p:spPr>
          <a:xfrm>
            <a:off x="7535055" y="5265115"/>
            <a:ext cx="114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0.95</a:t>
            </a:r>
          </a:p>
        </p:txBody>
      </p:sp>
      <p:sp>
        <p:nvSpPr>
          <p:cNvPr id="579" name="テキスト ボックス 578">
            <a:extLst>
              <a:ext uri="{FF2B5EF4-FFF2-40B4-BE49-F238E27FC236}">
                <a16:creationId xmlns:a16="http://schemas.microsoft.com/office/drawing/2014/main" id="{70F8099B-9FDF-119C-E110-A9AA8BF251F8}"/>
              </a:ext>
            </a:extLst>
          </p:cNvPr>
          <p:cNvSpPr txBox="1"/>
          <p:nvPr/>
        </p:nvSpPr>
        <p:spPr>
          <a:xfrm>
            <a:off x="496649" y="3123024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0" name="テキスト ボックス 579">
            <a:extLst>
              <a:ext uri="{FF2B5EF4-FFF2-40B4-BE49-F238E27FC236}">
                <a16:creationId xmlns:a16="http://schemas.microsoft.com/office/drawing/2014/main" id="{22B352CF-B989-82C3-20B9-D56D3C5B6A76}"/>
              </a:ext>
            </a:extLst>
          </p:cNvPr>
          <p:cNvSpPr txBox="1"/>
          <p:nvPr/>
        </p:nvSpPr>
        <p:spPr>
          <a:xfrm>
            <a:off x="2504778" y="6334468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CF3FABBC-F943-4923-0674-4ACEF371A86D}"/>
              </a:ext>
            </a:extLst>
          </p:cNvPr>
          <p:cNvSpPr txBox="1"/>
          <p:nvPr/>
        </p:nvSpPr>
        <p:spPr>
          <a:xfrm>
            <a:off x="5707766" y="6480143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B23DBDD8-F9FC-8DA1-EAB9-019DC924A531}"/>
              </a:ext>
            </a:extLst>
          </p:cNvPr>
          <p:cNvSpPr txBox="1"/>
          <p:nvPr/>
        </p:nvSpPr>
        <p:spPr>
          <a:xfrm>
            <a:off x="1313810" y="4772335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0.71</a:t>
            </a:r>
          </a:p>
          <a:p>
            <a:r>
              <a:rPr kumimoji="1" lang="en-US" altLang="ja-JP" sz="1200" dirty="0" err="1"/>
              <a:t>Fuc</a:t>
            </a:r>
            <a:r>
              <a:rPr kumimoji="1" lang="en-US" altLang="ja-JP" sz="1200" dirty="0"/>
              <a:t> 0.21</a:t>
            </a: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766687B8-5250-A41A-E3EF-72E6938B6F07}"/>
              </a:ext>
            </a:extLst>
          </p:cNvPr>
          <p:cNvSpPr txBox="1"/>
          <p:nvPr/>
        </p:nvSpPr>
        <p:spPr>
          <a:xfrm>
            <a:off x="2332326" y="703972"/>
            <a:ext cx="111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0.93</a:t>
            </a: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15582A68-E1F9-0FC4-6B8C-33E453F542CC}"/>
              </a:ext>
            </a:extLst>
          </p:cNvPr>
          <p:cNvSpPr txBox="1"/>
          <p:nvPr/>
        </p:nvSpPr>
        <p:spPr>
          <a:xfrm>
            <a:off x="6108284" y="522686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0.98</a:t>
            </a:r>
          </a:p>
        </p:txBody>
      </p:sp>
      <p:sp>
        <p:nvSpPr>
          <p:cNvPr id="585" name="テキスト ボックス 584">
            <a:extLst>
              <a:ext uri="{FF2B5EF4-FFF2-40B4-BE49-F238E27FC236}">
                <a16:creationId xmlns:a16="http://schemas.microsoft.com/office/drawing/2014/main" id="{BFBADD6F-008B-6249-F54A-4368CFAAA5CF}"/>
              </a:ext>
            </a:extLst>
          </p:cNvPr>
          <p:cNvSpPr txBox="1"/>
          <p:nvPr/>
        </p:nvSpPr>
        <p:spPr>
          <a:xfrm>
            <a:off x="7349590" y="1527599"/>
            <a:ext cx="114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Neu5Ac</a:t>
            </a:r>
            <a:r>
              <a:rPr kumimoji="1" lang="en-US" altLang="ja-JP" sz="1200" dirty="0"/>
              <a:t> 0.57</a:t>
            </a:r>
          </a:p>
          <a:p>
            <a:r>
              <a:rPr kumimoji="1" lang="en-US" altLang="ja-JP" sz="1200" dirty="0"/>
              <a:t>Neu5Gc 0.14</a:t>
            </a:r>
          </a:p>
        </p:txBody>
      </p: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0F0C7D3C-2318-7D85-9D50-9A204FB870D3}"/>
              </a:ext>
            </a:extLst>
          </p:cNvPr>
          <p:cNvSpPr txBox="1"/>
          <p:nvPr/>
        </p:nvSpPr>
        <p:spPr>
          <a:xfrm>
            <a:off x="5067979" y="2273808"/>
            <a:ext cx="795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Gal 0.93</a:t>
            </a:r>
          </a:p>
        </p:txBody>
      </p:sp>
      <p:sp>
        <p:nvSpPr>
          <p:cNvPr id="587" name="テキスト ボックス 586">
            <a:extLst>
              <a:ext uri="{FF2B5EF4-FFF2-40B4-BE49-F238E27FC236}">
                <a16:creationId xmlns:a16="http://schemas.microsoft.com/office/drawing/2014/main" id="{B1300238-4351-B24E-3C82-DB43423BE1AE}"/>
              </a:ext>
            </a:extLst>
          </p:cNvPr>
          <p:cNvSpPr txBox="1"/>
          <p:nvPr/>
        </p:nvSpPr>
        <p:spPr>
          <a:xfrm>
            <a:off x="3173346" y="5030198"/>
            <a:ext cx="94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Man</a:t>
            </a:r>
            <a:r>
              <a:rPr kumimoji="1" lang="en-US" altLang="ja-JP" sz="1200" dirty="0"/>
              <a:t> 0.99</a:t>
            </a: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CB234A9C-3E18-A8A0-0978-3C56090DC3CA}"/>
              </a:ext>
            </a:extLst>
          </p:cNvPr>
          <p:cNvSpPr txBox="1"/>
          <p:nvPr/>
        </p:nvSpPr>
        <p:spPr>
          <a:xfrm>
            <a:off x="535074" y="5912196"/>
            <a:ext cx="85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GlcNAc</a:t>
            </a:r>
            <a:r>
              <a:rPr kumimoji="1" lang="en-US" altLang="ja-JP" sz="1200" dirty="0"/>
              <a:t> 1</a:t>
            </a: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00329A54-8E67-8E3B-2FD3-251E5A87CCDB}"/>
              </a:ext>
            </a:extLst>
          </p:cNvPr>
          <p:cNvSpPr txBox="1"/>
          <p:nvPr/>
        </p:nvSpPr>
        <p:spPr>
          <a:xfrm>
            <a:off x="6430143" y="2802068"/>
            <a:ext cx="82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Fuc</a:t>
            </a:r>
            <a:r>
              <a:rPr kumimoji="1" lang="en-US" altLang="ja-JP" sz="1200" dirty="0"/>
              <a:t> 0.76</a:t>
            </a:r>
          </a:p>
          <a:p>
            <a:r>
              <a:rPr lang="en-US" altLang="ja-JP" sz="1200" dirty="0" err="1"/>
              <a:t>Glc</a:t>
            </a:r>
            <a:r>
              <a:rPr lang="en-US" altLang="ja-JP" sz="1200" dirty="0"/>
              <a:t> </a:t>
            </a:r>
            <a:r>
              <a:rPr kumimoji="1" lang="en-US" altLang="ja-JP" sz="1200" dirty="0"/>
              <a:t>0.10</a:t>
            </a:r>
          </a:p>
        </p:txBody>
      </p:sp>
      <p:cxnSp>
        <p:nvCxnSpPr>
          <p:cNvPr id="343" name="直線矢印コネクタ 342">
            <a:extLst>
              <a:ext uri="{FF2B5EF4-FFF2-40B4-BE49-F238E27FC236}">
                <a16:creationId xmlns:a16="http://schemas.microsoft.com/office/drawing/2014/main" id="{58642459-B6AA-2E6A-5024-122AEB2EF058}"/>
              </a:ext>
            </a:extLst>
          </p:cNvPr>
          <p:cNvCxnSpPr>
            <a:cxnSpLocks/>
            <a:stCxn id="131" idx="6"/>
            <a:endCxn id="122" idx="1"/>
          </p:cNvCxnSpPr>
          <p:nvPr/>
        </p:nvCxnSpPr>
        <p:spPr>
          <a:xfrm>
            <a:off x="4052268" y="3753300"/>
            <a:ext cx="1831730" cy="1009813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1B62093-7087-4973-5FB1-9E0542DF09AE}"/>
              </a:ext>
            </a:extLst>
          </p:cNvPr>
          <p:cNvCxnSpPr>
            <a:cxnSpLocks/>
            <a:stCxn id="122" idx="3"/>
            <a:endCxn id="119" idx="5"/>
          </p:cNvCxnSpPr>
          <p:nvPr/>
        </p:nvCxnSpPr>
        <p:spPr>
          <a:xfrm flipH="1">
            <a:off x="4521383" y="5192230"/>
            <a:ext cx="1362615" cy="36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36B8D7-628D-1237-9580-D96D50077B3B}"/>
              </a:ext>
            </a:extLst>
          </p:cNvPr>
          <p:cNvSpPr txBox="1"/>
          <p:nvPr/>
        </p:nvSpPr>
        <p:spPr>
          <a:xfrm>
            <a:off x="5297233" y="5193700"/>
            <a:ext cx="603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chemeClr val="accent1"/>
                </a:solidFill>
              </a:rPr>
              <a:t>0.12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2731EA-AD31-4DF9-1733-C19EDF72FCA6}"/>
              </a:ext>
            </a:extLst>
          </p:cNvPr>
          <p:cNvSpPr txBox="1"/>
          <p:nvPr/>
        </p:nvSpPr>
        <p:spPr>
          <a:xfrm>
            <a:off x="8273346" y="338142"/>
            <a:ext cx="317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状態数が多すぎて各状態に同じ単糖が出現している（同じ構造なのに違う状態が入ってしまう）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9E2A3C1-8E54-23CE-CFCA-6E9E50E0826B}"/>
              </a:ext>
            </a:extLst>
          </p:cNvPr>
          <p:cNvSpPr/>
          <p:nvPr/>
        </p:nvSpPr>
        <p:spPr>
          <a:xfrm>
            <a:off x="9529569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147F4B-8FAC-056D-BC9B-BF5397D939A4}"/>
              </a:ext>
            </a:extLst>
          </p:cNvPr>
          <p:cNvCxnSpPr>
            <a:cxnSpLocks/>
            <a:stCxn id="26" idx="6"/>
            <a:endCxn id="2" idx="2"/>
          </p:cNvCxnSpPr>
          <p:nvPr/>
        </p:nvCxnSpPr>
        <p:spPr>
          <a:xfrm>
            <a:off x="8997259" y="3709370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231B4-3565-5623-E3D4-DFF863B012DB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7789150" y="3707378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70F677-61C6-9C9B-5F79-303AFF26D89A}"/>
              </a:ext>
            </a:extLst>
          </p:cNvPr>
          <p:cNvCxnSpPr>
            <a:cxnSpLocks/>
            <a:stCxn id="50" idx="5"/>
            <a:endCxn id="28" idx="1"/>
          </p:cNvCxnSpPr>
          <p:nvPr/>
        </p:nvCxnSpPr>
        <p:spPr>
          <a:xfrm>
            <a:off x="6496848" y="2778987"/>
            <a:ext cx="727330" cy="699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36" idx="7"/>
            <a:endCxn id="28" idx="3"/>
          </p:cNvCxnSpPr>
          <p:nvPr/>
        </p:nvCxnSpPr>
        <p:spPr>
          <a:xfrm flipV="1">
            <a:off x="6497837" y="3935890"/>
            <a:ext cx="726341" cy="592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58" idx="6"/>
            <a:endCxn id="50" idx="1"/>
          </p:cNvCxnSpPr>
          <p:nvPr/>
        </p:nvCxnSpPr>
        <p:spPr>
          <a:xfrm>
            <a:off x="5368679" y="2024951"/>
            <a:ext cx="654568" cy="297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71" idx="7"/>
          </p:cNvCxnSpPr>
          <p:nvPr/>
        </p:nvCxnSpPr>
        <p:spPr>
          <a:xfrm flipV="1">
            <a:off x="5270592" y="2827499"/>
            <a:ext cx="797105" cy="35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D73DC1B-4788-4BEA-BCD5-5A95101381AA}"/>
              </a:ext>
            </a:extLst>
          </p:cNvPr>
          <p:cNvCxnSpPr>
            <a:cxnSpLocks/>
            <a:stCxn id="62" idx="6"/>
            <a:endCxn id="58" idx="2"/>
          </p:cNvCxnSpPr>
          <p:nvPr/>
        </p:nvCxnSpPr>
        <p:spPr>
          <a:xfrm>
            <a:off x="4145318" y="2024951"/>
            <a:ext cx="5535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19E3501-C614-A6C3-7C21-28CF0F8C4DF5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2925183" y="2024951"/>
            <a:ext cx="555341" cy="1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4143859" y="3419290"/>
            <a:ext cx="542175" cy="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A3434F9-101A-C370-87D9-B8A615A1B98C}"/>
              </a:ext>
            </a:extLst>
          </p:cNvPr>
          <p:cNvCxnSpPr>
            <a:cxnSpLocks/>
            <a:stCxn id="78" idx="6"/>
            <a:endCxn id="75" idx="2"/>
          </p:cNvCxnSpPr>
          <p:nvPr/>
        </p:nvCxnSpPr>
        <p:spPr>
          <a:xfrm>
            <a:off x="2922934" y="3419290"/>
            <a:ext cx="551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44" idx="6"/>
            <a:endCxn id="41" idx="2"/>
          </p:cNvCxnSpPr>
          <p:nvPr/>
        </p:nvCxnSpPr>
        <p:spPr>
          <a:xfrm>
            <a:off x="4178787" y="4756581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9C44B0D-BF3C-6EB1-41C9-F231BD414390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>
            <a:off x="2958974" y="4756581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7AFF6F8-9CA7-9910-00AE-6EAC8F2AB456}"/>
              </a:ext>
            </a:extLst>
          </p:cNvPr>
          <p:cNvCxnSpPr>
            <a:cxnSpLocks/>
            <a:stCxn id="69" idx="6"/>
            <a:endCxn id="64" idx="2"/>
          </p:cNvCxnSpPr>
          <p:nvPr/>
        </p:nvCxnSpPr>
        <p:spPr>
          <a:xfrm>
            <a:off x="1698928" y="2024951"/>
            <a:ext cx="556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80E5ABF-203F-5B48-A798-845CE32C6FD7}"/>
              </a:ext>
            </a:extLst>
          </p:cNvPr>
          <p:cNvCxnSpPr>
            <a:cxnSpLocks/>
            <a:stCxn id="41" idx="6"/>
            <a:endCxn id="36" idx="2"/>
          </p:cNvCxnSpPr>
          <p:nvPr/>
        </p:nvCxnSpPr>
        <p:spPr>
          <a:xfrm>
            <a:off x="5407603" y="4756581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F8248F-EC1B-F5BD-3376-79D13122BF0D}"/>
              </a:ext>
            </a:extLst>
          </p:cNvPr>
          <p:cNvSpPr txBox="1"/>
          <p:nvPr/>
        </p:nvSpPr>
        <p:spPr>
          <a:xfrm>
            <a:off x="1930400" y="296753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High mannose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-12.136661573752203</a:t>
            </a:r>
            <a:r>
              <a:rPr lang="ja-JP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（対数表示）</a:t>
            </a:r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98605D-938E-2862-AD24-EF2570C1E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12" y="4539198"/>
            <a:ext cx="4147083" cy="184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C1493F6-39E2-FE09-6421-EF8A271869AC}"/>
              </a:ext>
            </a:extLst>
          </p:cNvPr>
          <p:cNvSpPr txBox="1"/>
          <p:nvPr/>
        </p:nvSpPr>
        <p:spPr>
          <a:xfrm>
            <a:off x="8874825" y="6192890"/>
            <a:ext cx="97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SNFG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51F1BCE-0A3F-3E77-D28D-E1C30410FEF1}"/>
              </a:ext>
            </a:extLst>
          </p:cNvPr>
          <p:cNvSpPr/>
          <p:nvPr/>
        </p:nvSpPr>
        <p:spPr>
          <a:xfrm>
            <a:off x="8335353" y="338620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8F6AE66A-1137-F4D8-41F0-CCD3DB1A5A0B}"/>
              </a:ext>
            </a:extLst>
          </p:cNvPr>
          <p:cNvSpPr/>
          <p:nvPr/>
        </p:nvSpPr>
        <p:spPr>
          <a:xfrm>
            <a:off x="7127244" y="338421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F7921F41-386F-A194-B777-0D3AB36A6177}"/>
              </a:ext>
            </a:extLst>
          </p:cNvPr>
          <p:cNvSpPr/>
          <p:nvPr/>
        </p:nvSpPr>
        <p:spPr>
          <a:xfrm>
            <a:off x="5926150" y="443341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15904443-21F0-6D9F-423A-96759786D309}"/>
              </a:ext>
            </a:extLst>
          </p:cNvPr>
          <p:cNvSpPr/>
          <p:nvPr/>
        </p:nvSpPr>
        <p:spPr>
          <a:xfrm>
            <a:off x="4745697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F9EB1DB-E33B-378F-A089-B957857D60FE}"/>
              </a:ext>
            </a:extLst>
          </p:cNvPr>
          <p:cNvSpPr/>
          <p:nvPr/>
        </p:nvSpPr>
        <p:spPr>
          <a:xfrm>
            <a:off x="3516881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A68D361E-A77B-783E-4F73-CE2DD0C8B9A4}"/>
              </a:ext>
            </a:extLst>
          </p:cNvPr>
          <p:cNvSpPr/>
          <p:nvPr/>
        </p:nvSpPr>
        <p:spPr>
          <a:xfrm>
            <a:off x="2297068" y="443341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B086405C-D7CE-C5AA-FF90-701DE10D363B}"/>
              </a:ext>
            </a:extLst>
          </p:cNvPr>
          <p:cNvSpPr/>
          <p:nvPr/>
        </p:nvSpPr>
        <p:spPr>
          <a:xfrm>
            <a:off x="5925161" y="2227310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87D2F27-4B94-49C4-15EF-11D62797B4B9}"/>
              </a:ext>
            </a:extLst>
          </p:cNvPr>
          <p:cNvSpPr/>
          <p:nvPr/>
        </p:nvSpPr>
        <p:spPr>
          <a:xfrm>
            <a:off x="4698906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DBB22A8C-4A15-E0C2-5655-2DA08609F36B}"/>
              </a:ext>
            </a:extLst>
          </p:cNvPr>
          <p:cNvSpPr/>
          <p:nvPr/>
        </p:nvSpPr>
        <p:spPr>
          <a:xfrm>
            <a:off x="347554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EF9880D-DB1B-D84C-FE92-02417BFFAE0C}"/>
              </a:ext>
            </a:extLst>
          </p:cNvPr>
          <p:cNvSpPr/>
          <p:nvPr/>
        </p:nvSpPr>
        <p:spPr>
          <a:xfrm>
            <a:off x="2255410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7691BD2E-6D40-177A-1175-D5BCC2C4AAA9}"/>
              </a:ext>
            </a:extLst>
          </p:cNvPr>
          <p:cNvSpPr/>
          <p:nvPr/>
        </p:nvSpPr>
        <p:spPr>
          <a:xfrm>
            <a:off x="1029155" y="170178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32F4425-5335-ACE0-940D-30562ACCD9C0}"/>
              </a:ext>
            </a:extLst>
          </p:cNvPr>
          <p:cNvSpPr/>
          <p:nvPr/>
        </p:nvSpPr>
        <p:spPr>
          <a:xfrm>
            <a:off x="4698905" y="3085166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0F9DF357-3BFC-9E23-6E7E-82113AB591DD}"/>
              </a:ext>
            </a:extLst>
          </p:cNvPr>
          <p:cNvSpPr/>
          <p:nvPr/>
        </p:nvSpPr>
        <p:spPr>
          <a:xfrm>
            <a:off x="3474086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EF3B43C-EBCF-1158-4EA7-BF0ACCCA5B60}"/>
              </a:ext>
            </a:extLst>
          </p:cNvPr>
          <p:cNvSpPr/>
          <p:nvPr/>
        </p:nvSpPr>
        <p:spPr>
          <a:xfrm>
            <a:off x="2253161" y="3096125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57" idx="6"/>
            <a:endCxn id="10" idx="3"/>
          </p:cNvCxnSpPr>
          <p:nvPr/>
        </p:nvCxnSpPr>
        <p:spPr>
          <a:xfrm flipV="1">
            <a:off x="6471158" y="3654523"/>
            <a:ext cx="627934" cy="884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94F000-E77A-B6D4-022D-10AACDA928FB}"/>
              </a:ext>
            </a:extLst>
          </p:cNvPr>
          <p:cNvCxnSpPr>
            <a:cxnSpLocks/>
            <a:stCxn id="43" idx="6"/>
            <a:endCxn id="34" idx="1"/>
          </p:cNvCxnSpPr>
          <p:nvPr/>
        </p:nvCxnSpPr>
        <p:spPr>
          <a:xfrm>
            <a:off x="4107359" y="1587071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153412-84F5-4E64-1F56-01EEB3020D40}"/>
              </a:ext>
            </a:extLst>
          </p:cNvPr>
          <p:cNvCxnSpPr>
            <a:cxnSpLocks/>
            <a:stCxn id="45" idx="6"/>
            <a:endCxn id="34" idx="3"/>
          </p:cNvCxnSpPr>
          <p:nvPr/>
        </p:nvCxnSpPr>
        <p:spPr>
          <a:xfrm flipV="1">
            <a:off x="4108247" y="2324930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DD6091C-8CAE-5F9A-85A5-E92AFB7942BC}"/>
              </a:ext>
            </a:extLst>
          </p:cNvPr>
          <p:cNvCxnSpPr>
            <a:cxnSpLocks/>
            <a:stCxn id="62" idx="6"/>
            <a:endCxn id="57" idx="1"/>
          </p:cNvCxnSpPr>
          <p:nvPr/>
        </p:nvCxnSpPr>
        <p:spPr>
          <a:xfrm>
            <a:off x="5279423" y="4032843"/>
            <a:ext cx="626763" cy="27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9A31D47-A851-9847-F6C8-F10E9A121381}"/>
              </a:ext>
            </a:extLst>
          </p:cNvPr>
          <p:cNvCxnSpPr>
            <a:cxnSpLocks/>
            <a:stCxn id="86" idx="6"/>
            <a:endCxn id="57" idx="3"/>
          </p:cNvCxnSpPr>
          <p:nvPr/>
        </p:nvCxnSpPr>
        <p:spPr>
          <a:xfrm flipV="1">
            <a:off x="5286341" y="4767721"/>
            <a:ext cx="619845" cy="723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F0188C79-281A-7EB4-B7A7-0B74E0A01B6C}"/>
              </a:ext>
            </a:extLst>
          </p:cNvPr>
          <p:cNvCxnSpPr>
            <a:cxnSpLocks/>
            <a:stCxn id="53" idx="6"/>
            <a:endCxn id="45" idx="2"/>
          </p:cNvCxnSpPr>
          <p:nvPr/>
        </p:nvCxnSpPr>
        <p:spPr>
          <a:xfrm>
            <a:off x="2912367" y="2586974"/>
            <a:ext cx="533974" cy="4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62F5556-2EA0-97A9-8869-4603EFD5B92B}"/>
              </a:ext>
            </a:extLst>
          </p:cNvPr>
          <p:cNvCxnSpPr>
            <a:cxnSpLocks/>
            <a:stCxn id="69" idx="6"/>
            <a:endCxn id="62" idx="1"/>
          </p:cNvCxnSpPr>
          <p:nvPr/>
        </p:nvCxnSpPr>
        <p:spPr>
          <a:xfrm>
            <a:off x="4109874" y="3553953"/>
            <a:ext cx="604577" cy="250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E3CB608E-5C39-734B-C8B5-D334794E6A61}"/>
              </a:ext>
            </a:extLst>
          </p:cNvPr>
          <p:cNvCxnSpPr>
            <a:cxnSpLocks/>
            <a:stCxn id="94" idx="6"/>
            <a:endCxn id="86" idx="2"/>
          </p:cNvCxnSpPr>
          <p:nvPr/>
        </p:nvCxnSpPr>
        <p:spPr>
          <a:xfrm>
            <a:off x="4108247" y="5489419"/>
            <a:ext cx="516188" cy="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A24966FD-ADF1-811F-5BA4-9D0EBA662358}"/>
              </a:ext>
            </a:extLst>
          </p:cNvPr>
          <p:cNvCxnSpPr>
            <a:cxnSpLocks/>
            <a:stCxn id="100" idx="6"/>
            <a:endCxn id="94" idx="2"/>
          </p:cNvCxnSpPr>
          <p:nvPr/>
        </p:nvCxnSpPr>
        <p:spPr>
          <a:xfrm>
            <a:off x="2910405" y="5489419"/>
            <a:ext cx="535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A6C077F-7B18-6801-9C51-2595478B14D3}"/>
              </a:ext>
            </a:extLst>
          </p:cNvPr>
          <p:cNvCxnSpPr>
            <a:cxnSpLocks/>
            <a:stCxn id="79" idx="6"/>
            <a:endCxn id="62" idx="3"/>
          </p:cNvCxnSpPr>
          <p:nvPr/>
        </p:nvCxnSpPr>
        <p:spPr>
          <a:xfrm flipV="1">
            <a:off x="4117382" y="4261355"/>
            <a:ext cx="597069" cy="38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39C22C-B442-93A3-29E2-41B9329E62FA}"/>
              </a:ext>
            </a:extLst>
          </p:cNvPr>
          <p:cNvCxnSpPr>
            <a:cxnSpLocks/>
            <a:stCxn id="84" idx="6"/>
            <a:endCxn id="79" idx="2"/>
          </p:cNvCxnSpPr>
          <p:nvPr/>
        </p:nvCxnSpPr>
        <p:spPr>
          <a:xfrm>
            <a:off x="2917337" y="4646875"/>
            <a:ext cx="53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382C45-FC8F-3688-F963-C24A9C69F75A}"/>
              </a:ext>
            </a:extLst>
          </p:cNvPr>
          <p:cNvCxnSpPr>
            <a:cxnSpLocks/>
            <a:stCxn id="23" idx="5"/>
            <a:endCxn id="10" idx="1"/>
          </p:cNvCxnSpPr>
          <p:nvPr/>
        </p:nvCxnSpPr>
        <p:spPr>
          <a:xfrm>
            <a:off x="6378170" y="2324930"/>
            <a:ext cx="720922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086AA9F-4794-031C-7FE1-18054553DB2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5280715" y="2096418"/>
            <a:ext cx="532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9FAD52-A974-AA51-89BB-898D043520AB}"/>
              </a:ext>
            </a:extLst>
          </p:cNvPr>
          <p:cNvSpPr txBox="1"/>
          <p:nvPr/>
        </p:nvSpPr>
        <p:spPr>
          <a:xfrm>
            <a:off x="1568551" y="269264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Complex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-18.70182674833451</a:t>
            </a:r>
            <a:endParaRPr kumimoji="1"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4B531-78A2-6506-AF55-16A8712F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05" y="3701399"/>
            <a:ext cx="4050416" cy="3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10AAAD2-930D-DE04-39EB-9E759540018D}"/>
              </a:ext>
            </a:extLst>
          </p:cNvPr>
          <p:cNvSpPr/>
          <p:nvPr/>
        </p:nvSpPr>
        <p:spPr>
          <a:xfrm>
            <a:off x="9404483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376B6BF-AFC5-3597-2D11-A011E8DA5BF5}"/>
              </a:ext>
            </a:extLst>
          </p:cNvPr>
          <p:cNvCxnSpPr>
            <a:cxnSpLocks/>
            <a:stCxn id="9" idx="6"/>
            <a:endCxn id="6" idx="2"/>
          </p:cNvCxnSpPr>
          <p:nvPr/>
        </p:nvCxnSpPr>
        <p:spPr>
          <a:xfrm>
            <a:off x="8872173" y="3428003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D701514-FF7E-2AF2-0498-4CDEBE397B9C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664064" y="3426011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6B181088-21F7-78AC-7F43-A844F842FDCC}"/>
              </a:ext>
            </a:extLst>
          </p:cNvPr>
          <p:cNvSpPr/>
          <p:nvPr/>
        </p:nvSpPr>
        <p:spPr>
          <a:xfrm>
            <a:off x="8210267" y="310483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8489955-1AEC-CEDD-58D4-C822F3A96F39}"/>
              </a:ext>
            </a:extLst>
          </p:cNvPr>
          <p:cNvSpPr/>
          <p:nvPr/>
        </p:nvSpPr>
        <p:spPr>
          <a:xfrm>
            <a:off x="7002158" y="310284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A36D0ED-DF2D-B65F-F35F-2D6455C1FCE6}"/>
              </a:ext>
            </a:extLst>
          </p:cNvPr>
          <p:cNvSpPr/>
          <p:nvPr/>
        </p:nvSpPr>
        <p:spPr>
          <a:xfrm>
            <a:off x="5813198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D207735D-0D38-238E-BD01-09E3A4F96CAD}"/>
              </a:ext>
            </a:extLst>
          </p:cNvPr>
          <p:cNvSpPr/>
          <p:nvPr/>
        </p:nvSpPr>
        <p:spPr>
          <a:xfrm>
            <a:off x="4618809" y="1773253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E409C6-95C2-99A2-9B51-E5EE1896EA0B}"/>
              </a:ext>
            </a:extLst>
          </p:cNvPr>
          <p:cNvSpPr/>
          <p:nvPr/>
        </p:nvSpPr>
        <p:spPr>
          <a:xfrm>
            <a:off x="3445453" y="12639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6089734-F09E-331B-C763-608F719E409A}"/>
              </a:ext>
            </a:extLst>
          </p:cNvPr>
          <p:cNvSpPr/>
          <p:nvPr/>
        </p:nvSpPr>
        <p:spPr>
          <a:xfrm>
            <a:off x="3446341" y="2268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545EA2B-5BFB-6616-3FE1-0C366A97BDE7}"/>
              </a:ext>
            </a:extLst>
          </p:cNvPr>
          <p:cNvSpPr/>
          <p:nvPr/>
        </p:nvSpPr>
        <p:spPr>
          <a:xfrm>
            <a:off x="2250461" y="2263809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1E349E6B-F07E-D696-A57E-093AFC74F88C}"/>
              </a:ext>
            </a:extLst>
          </p:cNvPr>
          <p:cNvSpPr/>
          <p:nvPr/>
        </p:nvSpPr>
        <p:spPr>
          <a:xfrm>
            <a:off x="5809252" y="421604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0D379461-A325-B743-ABD8-0179499F3CF0}"/>
              </a:ext>
            </a:extLst>
          </p:cNvPr>
          <p:cNvSpPr/>
          <p:nvPr/>
        </p:nvSpPr>
        <p:spPr>
          <a:xfrm>
            <a:off x="4617517" y="370967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0620465B-7235-616A-24B9-FC6C0822ED97}"/>
              </a:ext>
            </a:extLst>
          </p:cNvPr>
          <p:cNvSpPr/>
          <p:nvPr/>
        </p:nvSpPr>
        <p:spPr>
          <a:xfrm>
            <a:off x="3447968" y="323078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FCB90BA-1072-9C5D-0606-B326C850A9BF}"/>
              </a:ext>
            </a:extLst>
          </p:cNvPr>
          <p:cNvSpPr/>
          <p:nvPr/>
        </p:nvSpPr>
        <p:spPr>
          <a:xfrm>
            <a:off x="3455476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D83C28CC-EB4C-9091-2B7B-E91E4DB7258D}"/>
              </a:ext>
            </a:extLst>
          </p:cNvPr>
          <p:cNvSpPr/>
          <p:nvPr/>
        </p:nvSpPr>
        <p:spPr>
          <a:xfrm>
            <a:off x="2255431" y="432371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1F93333A-5210-B9FB-8E2E-9A8198EC4D57}"/>
              </a:ext>
            </a:extLst>
          </p:cNvPr>
          <p:cNvSpPr/>
          <p:nvPr/>
        </p:nvSpPr>
        <p:spPr>
          <a:xfrm>
            <a:off x="4624435" y="5168532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429C9C27-D290-178A-22ED-5B8FDC2D574D}"/>
              </a:ext>
            </a:extLst>
          </p:cNvPr>
          <p:cNvSpPr/>
          <p:nvPr/>
        </p:nvSpPr>
        <p:spPr>
          <a:xfrm>
            <a:off x="3446341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D2A13E32-FBD7-C6C0-B75F-FC811F5CB45F}"/>
              </a:ext>
            </a:extLst>
          </p:cNvPr>
          <p:cNvSpPr/>
          <p:nvPr/>
        </p:nvSpPr>
        <p:spPr>
          <a:xfrm>
            <a:off x="2248499" y="5166254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82A930C-F5AB-FBE4-A327-C027ABD864A4}"/>
              </a:ext>
            </a:extLst>
          </p:cNvPr>
          <p:cNvCxnSpPr>
            <a:cxnSpLocks/>
            <a:stCxn id="42" idx="6"/>
            <a:endCxn id="27" idx="3"/>
          </p:cNvCxnSpPr>
          <p:nvPr/>
        </p:nvCxnSpPr>
        <p:spPr>
          <a:xfrm flipV="1">
            <a:off x="6229255" y="3978685"/>
            <a:ext cx="666021" cy="750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06D86B-ECC4-476F-BB69-74DB38FCEDFB}"/>
              </a:ext>
            </a:extLst>
          </p:cNvPr>
          <p:cNvSpPr txBox="1"/>
          <p:nvPr/>
        </p:nvSpPr>
        <p:spPr>
          <a:xfrm>
            <a:off x="1539925" y="357272"/>
            <a:ext cx="833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Hybrid</a:t>
            </a:r>
          </a:p>
          <a:p>
            <a:r>
              <a:rPr lang="en-US" altLang="ja-JP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The probability that all labels are outputted along the most likely state transition: -4.785900932734577</a:t>
            </a:r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AA5073-444D-A68C-C8CE-C3542092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662" y="4210650"/>
            <a:ext cx="4538975" cy="226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A4D6674-271D-382F-DB70-89679F3F8F23}"/>
              </a:ext>
            </a:extLst>
          </p:cNvPr>
          <p:cNvCxnSpPr>
            <a:cxnSpLocks/>
            <a:stCxn id="31" idx="6"/>
            <a:endCxn id="30" idx="1"/>
          </p:cNvCxnSpPr>
          <p:nvPr/>
        </p:nvCxnSpPr>
        <p:spPr>
          <a:xfrm>
            <a:off x="5097141" y="1911233"/>
            <a:ext cx="608384" cy="280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BDCED39-F8BD-6D18-25D7-2A7AA1EF0460}"/>
              </a:ext>
            </a:extLst>
          </p:cNvPr>
          <p:cNvCxnSpPr>
            <a:cxnSpLocks/>
            <a:stCxn id="33" idx="6"/>
            <a:endCxn id="30" idx="3"/>
          </p:cNvCxnSpPr>
          <p:nvPr/>
        </p:nvCxnSpPr>
        <p:spPr>
          <a:xfrm flipV="1">
            <a:off x="5098029" y="2649092"/>
            <a:ext cx="607496" cy="266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8A27065-3818-D94A-82A8-DE6ED5144848}"/>
              </a:ext>
            </a:extLst>
          </p:cNvPr>
          <p:cNvCxnSpPr>
            <a:cxnSpLocks/>
            <a:stCxn id="30" idx="5"/>
            <a:endCxn id="27" idx="1"/>
          </p:cNvCxnSpPr>
          <p:nvPr/>
        </p:nvCxnSpPr>
        <p:spPr>
          <a:xfrm>
            <a:off x="6173563" y="2649092"/>
            <a:ext cx="721713" cy="87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3622CBA-AA5C-93CF-D166-DDC0F22A216C}"/>
              </a:ext>
            </a:extLst>
          </p:cNvPr>
          <p:cNvSpPr/>
          <p:nvPr/>
        </p:nvSpPr>
        <p:spPr>
          <a:xfrm>
            <a:off x="9200667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1BC279A-982B-F3E4-320B-9373D4F7B198}"/>
              </a:ext>
            </a:extLst>
          </p:cNvPr>
          <p:cNvCxnSpPr>
            <a:cxnSpLocks/>
            <a:stCxn id="25" idx="6"/>
            <a:endCxn id="18" idx="2"/>
          </p:cNvCxnSpPr>
          <p:nvPr/>
        </p:nvCxnSpPr>
        <p:spPr>
          <a:xfrm>
            <a:off x="8668357" y="3752165"/>
            <a:ext cx="532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A3F8112-8CEE-1FB2-A459-0669D7068243}"/>
              </a:ext>
            </a:extLst>
          </p:cNvPr>
          <p:cNvCxnSpPr>
            <a:cxnSpLocks/>
            <a:stCxn id="27" idx="6"/>
            <a:endCxn id="25" idx="2"/>
          </p:cNvCxnSpPr>
          <p:nvPr/>
        </p:nvCxnSpPr>
        <p:spPr>
          <a:xfrm>
            <a:off x="7460248" y="3750173"/>
            <a:ext cx="546203" cy="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E94BF07-AD89-13F6-52AF-09EC5BD3D87A}"/>
              </a:ext>
            </a:extLst>
          </p:cNvPr>
          <p:cNvSpPr/>
          <p:nvPr/>
        </p:nvSpPr>
        <p:spPr>
          <a:xfrm>
            <a:off x="8006451" y="3429000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D7BCC568-B8B7-600F-E4C8-B385516387AB}"/>
              </a:ext>
            </a:extLst>
          </p:cNvPr>
          <p:cNvSpPr/>
          <p:nvPr/>
        </p:nvSpPr>
        <p:spPr>
          <a:xfrm>
            <a:off x="6798342" y="342700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0A8795C8-DD9A-EA51-A646-7A2D8BE786B1}"/>
              </a:ext>
            </a:extLst>
          </p:cNvPr>
          <p:cNvSpPr/>
          <p:nvPr/>
        </p:nvSpPr>
        <p:spPr>
          <a:xfrm>
            <a:off x="5608591" y="2097415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A738838-64F3-634E-C4C4-442FF06D8AF2}"/>
              </a:ext>
            </a:extLst>
          </p:cNvPr>
          <p:cNvSpPr/>
          <p:nvPr/>
        </p:nvSpPr>
        <p:spPr>
          <a:xfrm>
            <a:off x="4435235" y="1588068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85941746-34B0-D93B-74FC-547F0BA7F818}"/>
              </a:ext>
            </a:extLst>
          </p:cNvPr>
          <p:cNvSpPr/>
          <p:nvPr/>
        </p:nvSpPr>
        <p:spPr>
          <a:xfrm>
            <a:off x="4436123" y="2592206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9723D61-8520-7A2E-CD00-5B64896424E8}"/>
              </a:ext>
            </a:extLst>
          </p:cNvPr>
          <p:cNvCxnSpPr>
            <a:cxnSpLocks/>
            <a:stCxn id="44" idx="6"/>
            <a:endCxn id="43" idx="2"/>
          </p:cNvCxnSpPr>
          <p:nvPr/>
        </p:nvCxnSpPr>
        <p:spPr>
          <a:xfrm>
            <a:off x="3812119" y="4729022"/>
            <a:ext cx="5669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82E6F39-7A47-941A-B952-A671A08F91E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2592306" y="4729022"/>
            <a:ext cx="557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D7E424-352A-8855-5E2C-D7CF29EC0770}"/>
              </a:ext>
            </a:extLst>
          </p:cNvPr>
          <p:cNvCxnSpPr>
            <a:cxnSpLocks/>
            <a:stCxn id="43" idx="6"/>
            <a:endCxn id="42" idx="2"/>
          </p:cNvCxnSpPr>
          <p:nvPr/>
        </p:nvCxnSpPr>
        <p:spPr>
          <a:xfrm>
            <a:off x="5040935" y="4729022"/>
            <a:ext cx="51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F9D998B-948E-E3F6-9E63-553BD10B65E6}"/>
              </a:ext>
            </a:extLst>
          </p:cNvPr>
          <p:cNvSpPr/>
          <p:nvPr/>
        </p:nvSpPr>
        <p:spPr>
          <a:xfrm>
            <a:off x="5559482" y="4405857"/>
            <a:ext cx="669773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6DB8367-A3A2-90AD-2933-6A765D30F998}"/>
              </a:ext>
            </a:extLst>
          </p:cNvPr>
          <p:cNvSpPr/>
          <p:nvPr/>
        </p:nvSpPr>
        <p:spPr>
          <a:xfrm>
            <a:off x="4379029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FA862E9-FFC0-3196-09FA-460BF348D3E3}"/>
              </a:ext>
            </a:extLst>
          </p:cNvPr>
          <p:cNvSpPr/>
          <p:nvPr/>
        </p:nvSpPr>
        <p:spPr>
          <a:xfrm>
            <a:off x="3150213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A0392E2-FC95-E6B9-5C2D-1ACFACAA1D39}"/>
              </a:ext>
            </a:extLst>
          </p:cNvPr>
          <p:cNvSpPr/>
          <p:nvPr/>
        </p:nvSpPr>
        <p:spPr>
          <a:xfrm>
            <a:off x="1930400" y="4405857"/>
            <a:ext cx="661906" cy="646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254</Words>
  <Application>Microsoft Office PowerPoint</Application>
  <PresentationFormat>ワイド画面</PresentationFormat>
  <Paragraphs>134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戸塚 健人</dc:creator>
  <cp:lastModifiedBy>戸塚 健人</cp:lastModifiedBy>
  <cp:revision>96</cp:revision>
  <dcterms:created xsi:type="dcterms:W3CDTF">2022-12-25T09:44:55Z</dcterms:created>
  <dcterms:modified xsi:type="dcterms:W3CDTF">2022-12-29T07:10:03Z</dcterms:modified>
</cp:coreProperties>
</file>