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3643107" y="147511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4732006" y="335847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6434801" y="3364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732006" y="497452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179924" y="497452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76350" y="204229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3179924" y="337036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79A5A028-187C-77CD-4546-5DE05F318FF7}"/>
              </a:ext>
            </a:extLst>
          </p:cNvPr>
          <p:cNvCxnSpPr>
            <a:stCxn id="34" idx="3"/>
            <a:endCxn id="34" idx="1"/>
          </p:cNvCxnSpPr>
          <p:nvPr/>
        </p:nvCxnSpPr>
        <p:spPr>
          <a:xfrm rot="5400000" flipH="1">
            <a:off x="3090644" y="5191911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16C3B1-230A-3F38-9399-58DC4A5C0686}"/>
              </a:ext>
            </a:extLst>
          </p:cNvPr>
          <p:cNvCxnSpPr>
            <a:cxnSpLocks/>
            <a:stCxn id="6" idx="0"/>
            <a:endCxn id="2" idx="3"/>
          </p:cNvCxnSpPr>
          <p:nvPr/>
        </p:nvCxnSpPr>
        <p:spPr>
          <a:xfrm flipV="1">
            <a:off x="3399910" y="1846206"/>
            <a:ext cx="307629" cy="15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8EB211-99FB-A8DC-0960-1AE31681AA8E}"/>
              </a:ext>
            </a:extLst>
          </p:cNvPr>
          <p:cNvCxnSpPr>
            <a:cxnSpLocks/>
            <a:stCxn id="5" idx="7"/>
            <a:endCxn id="51" idx="1"/>
          </p:cNvCxnSpPr>
          <p:nvPr/>
        </p:nvCxnSpPr>
        <p:spPr>
          <a:xfrm>
            <a:off x="5107545" y="3422141"/>
            <a:ext cx="1391688" cy="5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3619895" y="5191911"/>
            <a:ext cx="11121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0A5CC5-D649-AAC9-1088-BF2C31C40983}"/>
              </a:ext>
            </a:extLst>
          </p:cNvPr>
          <p:cNvSpPr txBox="1"/>
          <p:nvPr/>
        </p:nvSpPr>
        <p:spPr>
          <a:xfrm>
            <a:off x="1984181" y="488174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93430C-50B1-E182-FE13-D04B8868EB6B}"/>
              </a:ext>
            </a:extLst>
          </p:cNvPr>
          <p:cNvSpPr txBox="1"/>
          <p:nvPr/>
        </p:nvSpPr>
        <p:spPr>
          <a:xfrm>
            <a:off x="2861078" y="224775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47C681-A811-03A0-031F-16BDF633A61E}"/>
              </a:ext>
            </a:extLst>
          </p:cNvPr>
          <p:cNvSpPr txBox="1"/>
          <p:nvPr/>
        </p:nvSpPr>
        <p:spPr>
          <a:xfrm>
            <a:off x="5380743" y="307530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3817791" y="516730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4089712" y="419921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4" name="コネクタ: 曲線 73">
            <a:extLst>
              <a:ext uri="{FF2B5EF4-FFF2-40B4-BE49-F238E27FC236}">
                <a16:creationId xmlns:a16="http://schemas.microsoft.com/office/drawing/2014/main" id="{F85EC4E1-2394-0FC2-6F5E-0E8B99F67B2C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rot="5400000" flipH="1">
            <a:off x="3090644" y="3587750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5CFDFFF-6A55-BA0A-5AB9-8D00E82AB384}"/>
              </a:ext>
            </a:extLst>
          </p:cNvPr>
          <p:cNvSpPr txBox="1"/>
          <p:nvPr/>
        </p:nvSpPr>
        <p:spPr>
          <a:xfrm>
            <a:off x="1984625" y="339284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7421361" y="35581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5186574" y="5038023"/>
            <a:ext cx="1112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</a:t>
            </a:r>
            <a:r>
              <a:rPr lang="en-US" altLang="ja-JP" sz="1600" dirty="0"/>
              <a:t>1</a:t>
            </a:r>
            <a:endParaRPr kumimoji="1" lang="en-US" altLang="ja-JP" sz="16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2334464" y="2846268"/>
            <a:ext cx="1120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 0.93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2299188" y="1499641"/>
            <a:ext cx="1343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0.96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6499233" y="3983774"/>
            <a:ext cx="138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Neu5Ac 0.56</a:t>
            </a:r>
          </a:p>
          <a:p>
            <a:r>
              <a:rPr kumimoji="1" lang="en-US" altLang="ja-JP" sz="1600" dirty="0"/>
              <a:t>Neu5Gc</a:t>
            </a:r>
            <a:r>
              <a:rPr lang="en-US" altLang="ja-JP" sz="1600" dirty="0"/>
              <a:t> 0.14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4623820" y="2625458"/>
            <a:ext cx="1075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Gal 0.70</a:t>
            </a:r>
          </a:p>
          <a:p>
            <a:r>
              <a:rPr lang="en-US" altLang="ja-JP" sz="1600" dirty="0" err="1"/>
              <a:t>Fuc</a:t>
            </a:r>
            <a:r>
              <a:rPr lang="en-US" altLang="ja-JP" sz="1600" dirty="0"/>
              <a:t> 0.20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2680787" y="5631189"/>
            <a:ext cx="110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 0.96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3524970" y="52625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2" idx="0"/>
          </p:cNvCxnSpPr>
          <p:nvPr/>
        </p:nvCxnSpPr>
        <p:spPr>
          <a:xfrm>
            <a:off x="3858123" y="864806"/>
            <a:ext cx="4970" cy="61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3858123" y="1000682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72D0BF-A2D9-97BE-6AD9-F37275D140D1}"/>
              </a:ext>
            </a:extLst>
          </p:cNvPr>
          <p:cNvSpPr txBox="1"/>
          <p:nvPr/>
        </p:nvSpPr>
        <p:spPr>
          <a:xfrm>
            <a:off x="7421361" y="324604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3A4B9A-2F69-1553-D789-31815101D444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018646" y="1846206"/>
            <a:ext cx="777792" cy="15759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DE07A3-7140-FC73-19CE-6A04C7DB080D}"/>
              </a:ext>
            </a:extLst>
          </p:cNvPr>
          <p:cNvSpPr txBox="1"/>
          <p:nvPr/>
        </p:nvSpPr>
        <p:spPr>
          <a:xfrm>
            <a:off x="4259871" y="223895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28723B-8CC3-88A1-0059-821AD72245C9}"/>
              </a:ext>
            </a:extLst>
          </p:cNvPr>
          <p:cNvCxnSpPr>
            <a:cxnSpLocks/>
            <a:stCxn id="34" idx="1"/>
            <a:endCxn id="6" idx="3"/>
          </p:cNvCxnSpPr>
          <p:nvPr/>
        </p:nvCxnSpPr>
        <p:spPr>
          <a:xfrm flipV="1">
            <a:off x="3244356" y="3741461"/>
            <a:ext cx="0" cy="1296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844F71-EAFD-EE8A-AB25-F56ABB60C928}"/>
              </a:ext>
            </a:extLst>
          </p:cNvPr>
          <p:cNvSpPr txBox="1"/>
          <p:nvPr/>
        </p:nvSpPr>
        <p:spPr>
          <a:xfrm>
            <a:off x="2484972" y="418908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0.70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コネクタ: 曲線 21">
            <a:extLst>
              <a:ext uri="{FF2B5EF4-FFF2-40B4-BE49-F238E27FC236}">
                <a16:creationId xmlns:a16="http://schemas.microsoft.com/office/drawing/2014/main" id="{A094ECB0-DC0F-01F6-6411-A2EB4B33D81B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6656628" y="3581397"/>
            <a:ext cx="307423" cy="12700"/>
          </a:xfrm>
          <a:prstGeom prst="curvedConnector5">
            <a:avLst>
              <a:gd name="adj1" fmla="val -74360"/>
              <a:gd name="adj2" fmla="val -4778386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20F8B77-7778-5F0E-1BAC-6874CB037A8E}"/>
              </a:ext>
            </a:extLst>
          </p:cNvPr>
          <p:cNvCxnSpPr>
            <a:cxnSpLocks/>
            <a:stCxn id="32" idx="1"/>
            <a:endCxn id="5" idx="3"/>
          </p:cNvCxnSpPr>
          <p:nvPr/>
        </p:nvCxnSpPr>
        <p:spPr>
          <a:xfrm flipV="1">
            <a:off x="4796438" y="3729564"/>
            <a:ext cx="0" cy="13086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E9708A82-AAC9-9FC8-AAD1-C1F2911D16C5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6656628" y="3581397"/>
            <a:ext cx="307423" cy="12700"/>
          </a:xfrm>
          <a:prstGeom prst="curvedConnector5">
            <a:avLst>
              <a:gd name="adj1" fmla="val -74360"/>
              <a:gd name="adj2" fmla="val -3406961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B563C0B-E26B-A1A5-D16B-052A590E7345}"/>
              </a:ext>
            </a:extLst>
          </p:cNvPr>
          <p:cNvCxnSpPr>
            <a:cxnSpLocks/>
            <a:stCxn id="51" idx="3"/>
            <a:endCxn id="5" idx="5"/>
          </p:cNvCxnSpPr>
          <p:nvPr/>
        </p:nvCxnSpPr>
        <p:spPr>
          <a:xfrm flipH="1" flipV="1">
            <a:off x="5107545" y="3729564"/>
            <a:ext cx="1391688" cy="5544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FA93F59-F99C-CFCC-886B-A4157EBA74BB}"/>
              </a:ext>
            </a:extLst>
          </p:cNvPr>
          <p:cNvSpPr txBox="1"/>
          <p:nvPr/>
        </p:nvSpPr>
        <p:spPr>
          <a:xfrm>
            <a:off x="5376682" y="379147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42EAA3F-2139-9464-47A2-632B8C901257}"/>
              </a:ext>
            </a:extLst>
          </p:cNvPr>
          <p:cNvCxnSpPr>
            <a:cxnSpLocks/>
            <a:stCxn id="34" idx="7"/>
            <a:endCxn id="6" idx="5"/>
          </p:cNvCxnSpPr>
          <p:nvPr/>
        </p:nvCxnSpPr>
        <p:spPr>
          <a:xfrm flipV="1">
            <a:off x="3555463" y="3741461"/>
            <a:ext cx="0" cy="129673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8172E6-09B7-B71F-DB55-17622CE95577}"/>
              </a:ext>
            </a:extLst>
          </p:cNvPr>
          <p:cNvSpPr txBox="1"/>
          <p:nvPr/>
        </p:nvSpPr>
        <p:spPr>
          <a:xfrm>
            <a:off x="3469225" y="419921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0.30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68" name="コネクタ: 曲線 67">
            <a:extLst>
              <a:ext uri="{FF2B5EF4-FFF2-40B4-BE49-F238E27FC236}">
                <a16:creationId xmlns:a16="http://schemas.microsoft.com/office/drawing/2014/main" id="{585B3F31-68FE-C6CC-502A-14B0D4DF4138}"/>
              </a:ext>
            </a:extLst>
          </p:cNvPr>
          <p:cNvCxnSpPr>
            <a:cxnSpLocks/>
            <a:stCxn id="34" idx="3"/>
            <a:endCxn id="34" idx="1"/>
          </p:cNvCxnSpPr>
          <p:nvPr/>
        </p:nvCxnSpPr>
        <p:spPr>
          <a:xfrm rot="5400000" flipH="1">
            <a:off x="3090644" y="5191911"/>
            <a:ext cx="307423" cy="12700"/>
          </a:xfrm>
          <a:prstGeom prst="curvedConnector5">
            <a:avLst>
              <a:gd name="adj1" fmla="val -74360"/>
              <a:gd name="adj2" fmla="val 3271268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4C065ED-11F8-F0AE-DE2E-7A9D7C4E3057}"/>
              </a:ext>
            </a:extLst>
          </p:cNvPr>
          <p:cNvSpPr txBox="1"/>
          <p:nvPr/>
        </p:nvSpPr>
        <p:spPr>
          <a:xfrm>
            <a:off x="1984181" y="517697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0.70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2" idx="5"/>
            <a:endCxn id="2" idx="7"/>
          </p:cNvCxnSpPr>
          <p:nvPr/>
        </p:nvCxnSpPr>
        <p:spPr>
          <a:xfrm rot="5400000" flipH="1">
            <a:off x="3864934" y="1692495"/>
            <a:ext cx="307423" cy="12700"/>
          </a:xfrm>
          <a:prstGeom prst="curvedConnector5">
            <a:avLst>
              <a:gd name="adj1" fmla="val -74360"/>
              <a:gd name="adj2" fmla="val -5121252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4633773" y="150594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987355B2-6921-FCB9-7CA2-A57EDB897E2E}"/>
              </a:ext>
            </a:extLst>
          </p:cNvPr>
          <p:cNvCxnSpPr>
            <a:cxnSpLocks/>
            <a:stCxn id="5" idx="5"/>
            <a:endCxn id="32" idx="7"/>
          </p:cNvCxnSpPr>
          <p:nvPr/>
        </p:nvCxnSpPr>
        <p:spPr>
          <a:xfrm>
            <a:off x="5107545" y="3729564"/>
            <a:ext cx="0" cy="13086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AAE43CE-8368-F11C-7D3D-D04B7C8C972C}"/>
              </a:ext>
            </a:extLst>
          </p:cNvPr>
          <p:cNvSpPr txBox="1"/>
          <p:nvPr/>
        </p:nvSpPr>
        <p:spPr>
          <a:xfrm>
            <a:off x="5126804" y="418908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0.77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470397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470397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470397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-20.665214012469935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A3F96F3-4825-9A04-35FF-4A2197DE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253013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EF869F-3A57-BE9F-2C71-727D9F4AFD3C}"/>
              </a:ext>
            </a:extLst>
          </p:cNvPr>
          <p:cNvSpPr txBox="1"/>
          <p:nvPr/>
        </p:nvSpPr>
        <p:spPr>
          <a:xfrm>
            <a:off x="8874825" y="5906705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5030810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4031121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4046887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4486858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4471092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7"/>
            <a:endCxn id="20" idx="3"/>
          </p:cNvCxnSpPr>
          <p:nvPr/>
        </p:nvCxnSpPr>
        <p:spPr>
          <a:xfrm flipV="1">
            <a:off x="5394880" y="4624110"/>
            <a:ext cx="672816" cy="6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3490405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3050434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1"/>
          </p:cNvCxnSpPr>
          <p:nvPr/>
        </p:nvCxnSpPr>
        <p:spPr>
          <a:xfrm>
            <a:off x="4462860" y="3582710"/>
            <a:ext cx="620913" cy="29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36532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545764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545764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17" idx="6"/>
            <a:endCxn id="51" idx="3"/>
          </p:cNvCxnSpPr>
          <p:nvPr/>
        </p:nvCxnSpPr>
        <p:spPr>
          <a:xfrm flipV="1">
            <a:off x="4462860" y="4185025"/>
            <a:ext cx="620913" cy="40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9F51C1E-D859-4F90-7E63-18D694C0E384}"/>
              </a:ext>
            </a:extLst>
          </p:cNvPr>
          <p:cNvSpPr/>
          <p:nvPr/>
        </p:nvSpPr>
        <p:spPr>
          <a:xfrm>
            <a:off x="4022889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466407" y="4590955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137FB62-D758-F02E-9CC3-E9A1C75BE184}"/>
              </a:ext>
            </a:extLst>
          </p:cNvPr>
          <p:cNvSpPr/>
          <p:nvPr/>
        </p:nvSpPr>
        <p:spPr>
          <a:xfrm>
            <a:off x="3026436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6143F4-03E5-AC47-F4E9-05024AF885CE}"/>
              </a:ext>
            </a:extLst>
          </p:cNvPr>
          <p:cNvSpPr/>
          <p:nvPr/>
        </p:nvSpPr>
        <p:spPr>
          <a:xfrm>
            <a:off x="6003264" y="217022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6378803" y="2541313"/>
            <a:ext cx="661906" cy="73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470781" y="2387602"/>
            <a:ext cx="5324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-16.14319551388468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6F9123-CD21-00A0-2BD9-1AB620AEC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3733346"/>
            <a:ext cx="5105400" cy="256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29" idx="5"/>
            <a:endCxn id="15" idx="1"/>
          </p:cNvCxnSpPr>
          <p:nvPr/>
        </p:nvCxnSpPr>
        <p:spPr>
          <a:xfrm>
            <a:off x="6378803" y="2541312"/>
            <a:ext cx="661906" cy="73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6003264" y="217021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5006811" y="260498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5006811" y="173545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5446782" y="195283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5446782" y="254131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52385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088173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3A7F184-0B3B-F58E-6578-5B391D542696}"/>
              </a:ext>
            </a:extLst>
          </p:cNvPr>
          <p:cNvCxnSpPr>
            <a:cxnSpLocks/>
            <a:stCxn id="32" idx="6"/>
            <a:endCxn id="51" idx="2"/>
          </p:cNvCxnSpPr>
          <p:nvPr/>
        </p:nvCxnSpPr>
        <p:spPr>
          <a:xfrm>
            <a:off x="4492356" y="4470398"/>
            <a:ext cx="5269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7A6C4D-7444-49CD-F8C3-7E5DBFFB65F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528144" y="4470398"/>
            <a:ext cx="5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-6.291303264632852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7433B0-DC10-8E3E-52D6-CE13A8E7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235" y="3646380"/>
            <a:ext cx="5466399" cy="274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157</Words>
  <Application>Microsoft Office PowerPoint</Application>
  <PresentationFormat>ワイド画面</PresentationFormat>
  <Paragraphs>81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46</cp:revision>
  <dcterms:created xsi:type="dcterms:W3CDTF">2022-12-25T09:44:55Z</dcterms:created>
  <dcterms:modified xsi:type="dcterms:W3CDTF">2022-12-29T07:11:39Z</dcterms:modified>
</cp:coreProperties>
</file>