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47" d="100"/>
          <a:sy n="47" d="100"/>
        </p:scale>
        <p:origin x="24" y="1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4729917" y="293560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4734626" y="167610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2731598" y="167610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729917" y="446057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2715652" y="293560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638137" y="376154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2778000" y="350351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4919927" y="233856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3099891" y="1564409"/>
            <a:ext cx="1411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0.99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5370679" y="4302433"/>
            <a:ext cx="1411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Neu5Ac 0.54</a:t>
            </a:r>
          </a:p>
          <a:p>
            <a:r>
              <a:rPr lang="en-US" altLang="ja-JP" sz="1600" dirty="0"/>
              <a:t>Neu5Gc 0.12</a:t>
            </a:r>
          </a:p>
          <a:p>
            <a:r>
              <a:rPr kumimoji="1" lang="en-US" altLang="ja-JP" sz="1600" dirty="0"/>
              <a:t>Gal 0.1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5064604" y="1223294"/>
            <a:ext cx="1343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0.94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1851704" y="3494794"/>
            <a:ext cx="105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 0.99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212767" y="2863100"/>
            <a:ext cx="1075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0.70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0.20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2666207" y="4138985"/>
            <a:ext cx="110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0.97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51" idx="0"/>
          </p:cNvCxnSpPr>
          <p:nvPr/>
        </p:nvCxnSpPr>
        <p:spPr>
          <a:xfrm flipH="1">
            <a:off x="2951584" y="864806"/>
            <a:ext cx="906539" cy="81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2714719" y="1056561"/>
            <a:ext cx="638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0.48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51" idx="3"/>
            <a:endCxn id="51" idx="1"/>
          </p:cNvCxnSpPr>
          <p:nvPr/>
        </p:nvCxnSpPr>
        <p:spPr>
          <a:xfrm rot="5400000" flipH="1">
            <a:off x="2642318" y="1893486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702903" y="170712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F994470-FA2B-3D4D-0D41-8A78B91E9582}"/>
              </a:ext>
            </a:extLst>
          </p:cNvPr>
          <p:cNvCxnSpPr>
            <a:cxnSpLocks/>
            <a:stCxn id="143" idx="2"/>
            <a:endCxn id="5" idx="0"/>
          </p:cNvCxnSpPr>
          <p:nvPr/>
        </p:nvCxnSpPr>
        <p:spPr>
          <a:xfrm>
            <a:off x="3858123" y="864806"/>
            <a:ext cx="1096489" cy="811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416CAF-FDF9-B651-CF54-1B8002D27F32}"/>
              </a:ext>
            </a:extLst>
          </p:cNvPr>
          <p:cNvSpPr txBox="1"/>
          <p:nvPr/>
        </p:nvSpPr>
        <p:spPr>
          <a:xfrm>
            <a:off x="4426523" y="1054605"/>
            <a:ext cx="638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0.52</a:t>
            </a:r>
            <a:endParaRPr kumimoji="1" lang="ja-JP" altLang="en-US" sz="1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C321791-4FF3-32A5-7DE9-48E9F1995DFA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 flipH="1">
            <a:off x="4949903" y="2110866"/>
            <a:ext cx="4709" cy="824739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9346776-F6CD-7B20-F513-CD7DF155B72B}"/>
              </a:ext>
            </a:extLst>
          </p:cNvPr>
          <p:cNvCxnSpPr>
            <a:cxnSpLocks/>
            <a:stCxn id="51" idx="4"/>
            <a:endCxn id="34" idx="0"/>
          </p:cNvCxnSpPr>
          <p:nvPr/>
        </p:nvCxnSpPr>
        <p:spPr>
          <a:xfrm flipH="1">
            <a:off x="2935638" y="2110867"/>
            <a:ext cx="15946" cy="824738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72AA879-5CF6-CC6F-97CB-4AAC4AC9CAF9}"/>
              </a:ext>
            </a:extLst>
          </p:cNvPr>
          <p:cNvSpPr txBox="1"/>
          <p:nvPr/>
        </p:nvSpPr>
        <p:spPr>
          <a:xfrm>
            <a:off x="2206592" y="23323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0.67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3E12B77-7532-4E47-93C0-C955E3A709BA}"/>
              </a:ext>
            </a:extLst>
          </p:cNvPr>
          <p:cNvSpPr txBox="1"/>
          <p:nvPr/>
        </p:nvSpPr>
        <p:spPr>
          <a:xfrm>
            <a:off x="1546377" y="17415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443CD12-ACB8-CB20-ED57-ADE37304E351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>
            <a:off x="3091191" y="3306698"/>
            <a:ext cx="611378" cy="518514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C2073BB-7304-8B2C-D4EC-155FC89D9746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4013676" y="2047196"/>
            <a:ext cx="785382" cy="1778016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D32AA83-6D54-8A61-173D-707F5DCE20B3}"/>
              </a:ext>
            </a:extLst>
          </p:cNvPr>
          <p:cNvSpPr txBox="1"/>
          <p:nvPr/>
        </p:nvSpPr>
        <p:spPr>
          <a:xfrm>
            <a:off x="3682428" y="270994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FAD6163-24B0-7BB7-9E9B-8FB4BCBE1D98}"/>
              </a:ext>
            </a:extLst>
          </p:cNvPr>
          <p:cNvCxnSpPr>
            <a:cxnSpLocks/>
            <a:stCxn id="2" idx="4"/>
            <a:endCxn id="32" idx="0"/>
          </p:cNvCxnSpPr>
          <p:nvPr/>
        </p:nvCxnSpPr>
        <p:spPr>
          <a:xfrm>
            <a:off x="4949903" y="3370368"/>
            <a:ext cx="0" cy="109020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0906654A-EDEF-4BA9-31A9-B8E6DD217845}"/>
              </a:ext>
            </a:extLst>
          </p:cNvPr>
          <p:cNvCxnSpPr>
            <a:cxnSpLocks/>
            <a:stCxn id="32" idx="2"/>
            <a:endCxn id="32" idx="6"/>
          </p:cNvCxnSpPr>
          <p:nvPr/>
        </p:nvCxnSpPr>
        <p:spPr>
          <a:xfrm rot="10800000" flipH="1">
            <a:off x="4729916" y="4677952"/>
            <a:ext cx="439971" cy="12700"/>
          </a:xfrm>
          <a:prstGeom prst="curvedConnector5">
            <a:avLst>
              <a:gd name="adj1" fmla="val -51958"/>
              <a:gd name="adj2" fmla="val -5300276"/>
              <a:gd name="adj3" fmla="val 15195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C157A7D-00A7-7F14-4102-960F019721AB}"/>
              </a:ext>
            </a:extLst>
          </p:cNvPr>
          <p:cNvSpPr txBox="1"/>
          <p:nvPr/>
        </p:nvSpPr>
        <p:spPr>
          <a:xfrm>
            <a:off x="4955933" y="37793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35248FF-5BD8-753B-69BF-CAEBD206007E}"/>
              </a:ext>
            </a:extLst>
          </p:cNvPr>
          <p:cNvSpPr txBox="1"/>
          <p:nvPr/>
        </p:nvSpPr>
        <p:spPr>
          <a:xfrm>
            <a:off x="4582767" y="5396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コネクタ: 曲線 79">
            <a:extLst>
              <a:ext uri="{FF2B5EF4-FFF2-40B4-BE49-F238E27FC236}">
                <a16:creationId xmlns:a16="http://schemas.microsoft.com/office/drawing/2014/main" id="{E969C026-A0EC-87D3-74DE-8D3BEAEB17ED}"/>
              </a:ext>
            </a:extLst>
          </p:cNvPr>
          <p:cNvCxnSpPr>
            <a:cxnSpLocks/>
            <a:stCxn id="6" idx="3"/>
            <a:endCxn id="6" idx="5"/>
          </p:cNvCxnSpPr>
          <p:nvPr/>
        </p:nvCxnSpPr>
        <p:spPr>
          <a:xfrm rot="16200000" flipH="1">
            <a:off x="3858122" y="3977081"/>
            <a:ext cx="12700" cy="311107"/>
          </a:xfrm>
          <a:prstGeom prst="curvedConnector3">
            <a:avLst>
              <a:gd name="adj1" fmla="val 39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24E6AD2-02BA-9B44-2A6D-5D66F83CAF2E}"/>
              </a:ext>
            </a:extLst>
          </p:cNvPr>
          <p:cNvSpPr txBox="1"/>
          <p:nvPr/>
        </p:nvSpPr>
        <p:spPr>
          <a:xfrm>
            <a:off x="3490987" y="465611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5255AE86-18EA-B2A1-8911-5A5F9075CB2F}"/>
              </a:ext>
            </a:extLst>
          </p:cNvPr>
          <p:cNvCxnSpPr>
            <a:cxnSpLocks/>
            <a:stCxn id="32" idx="2"/>
            <a:endCxn id="32" idx="6"/>
          </p:cNvCxnSpPr>
          <p:nvPr/>
        </p:nvCxnSpPr>
        <p:spPr>
          <a:xfrm rot="10800000" flipH="1">
            <a:off x="4729916" y="4677952"/>
            <a:ext cx="439971" cy="12700"/>
          </a:xfrm>
          <a:prstGeom prst="curvedConnector5">
            <a:avLst>
              <a:gd name="adj1" fmla="val -39550"/>
              <a:gd name="adj2" fmla="val -3903268"/>
              <a:gd name="adj3" fmla="val 13955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0159588-3F04-171D-6317-8C19E89DD7DF}"/>
              </a:ext>
            </a:extLst>
          </p:cNvPr>
          <p:cNvSpPr txBox="1"/>
          <p:nvPr/>
        </p:nvSpPr>
        <p:spPr>
          <a:xfrm>
            <a:off x="4582767" y="570831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DF15A779-39C5-9B18-DADB-35F0F714F7B9}"/>
              </a:ext>
            </a:extLst>
          </p:cNvPr>
          <p:cNvCxnSpPr>
            <a:cxnSpLocks/>
            <a:stCxn id="51" idx="5"/>
            <a:endCxn id="6" idx="0"/>
          </p:cNvCxnSpPr>
          <p:nvPr/>
        </p:nvCxnSpPr>
        <p:spPr>
          <a:xfrm>
            <a:off x="3107137" y="2047197"/>
            <a:ext cx="750986" cy="171434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49C8DB60-79FD-19B2-22E5-D95F20D93C5E}"/>
              </a:ext>
            </a:extLst>
          </p:cNvPr>
          <p:cNvSpPr txBox="1"/>
          <p:nvPr/>
        </p:nvSpPr>
        <p:spPr>
          <a:xfrm>
            <a:off x="3195024" y="228158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3" name="コネクタ: 曲線 112">
            <a:extLst>
              <a:ext uri="{FF2B5EF4-FFF2-40B4-BE49-F238E27FC236}">
                <a16:creationId xmlns:a16="http://schemas.microsoft.com/office/drawing/2014/main" id="{F4DC4B2E-DB76-0EA4-7013-F8E52CBF7E19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 rot="16200000" flipH="1">
            <a:off x="2626372" y="3152986"/>
            <a:ext cx="307423" cy="12700"/>
          </a:xfrm>
          <a:prstGeom prst="curvedConnector5">
            <a:avLst>
              <a:gd name="adj1" fmla="val -74360"/>
              <a:gd name="adj2" fmla="val -4355346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BD9EC15-5C7D-D2FC-9D76-67B1170B4D7C}"/>
              </a:ext>
            </a:extLst>
          </p:cNvPr>
          <p:cNvSpPr txBox="1"/>
          <p:nvPr/>
        </p:nvSpPr>
        <p:spPr>
          <a:xfrm>
            <a:off x="1541710" y="300440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0.74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FBCABD83-C9D0-C109-34A0-487A026331CB}"/>
              </a:ext>
            </a:extLst>
          </p:cNvPr>
          <p:cNvCxnSpPr>
            <a:cxnSpLocks/>
            <a:stCxn id="2" idx="1"/>
            <a:endCxn id="51" idx="6"/>
          </p:cNvCxnSpPr>
          <p:nvPr/>
        </p:nvCxnSpPr>
        <p:spPr>
          <a:xfrm flipH="1" flipV="1">
            <a:off x="3171569" y="1893486"/>
            <a:ext cx="1622780" cy="110578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DFC9553C-6C82-0A4A-6BD9-07DEBF213FE3}"/>
              </a:ext>
            </a:extLst>
          </p:cNvPr>
          <p:cNvSpPr txBox="1"/>
          <p:nvPr/>
        </p:nvSpPr>
        <p:spPr>
          <a:xfrm>
            <a:off x="3944150" y="227073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23" name="コネクタ: 曲線 122">
            <a:extLst>
              <a:ext uri="{FF2B5EF4-FFF2-40B4-BE49-F238E27FC236}">
                <a16:creationId xmlns:a16="http://schemas.microsoft.com/office/drawing/2014/main" id="{E26D529F-F7DE-C843-C019-22972E2FD7D7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4956453" y="1893485"/>
            <a:ext cx="307423" cy="12700"/>
          </a:xfrm>
          <a:prstGeom prst="curvedConnector5">
            <a:avLst>
              <a:gd name="adj1" fmla="val -74360"/>
              <a:gd name="adj2" fmla="val -5000134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-14.434263554884174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A3F96F3-4825-9A04-35FF-4A2197DE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F869F-3A57-BE9F-2C71-727D9F4AFD3C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-21.303900132278038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6F9123-CD21-00A0-2BD9-1AB620AE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733346"/>
            <a:ext cx="5105400" cy="256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-6.871855207161273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7433B0-DC10-8E3E-52D6-CE13A8E7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35" y="3646380"/>
            <a:ext cx="5466399" cy="274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158</Words>
  <Application>Microsoft Office PowerPoint</Application>
  <PresentationFormat>ワイド画面</PresentationFormat>
  <Paragraphs>81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62</cp:revision>
  <dcterms:created xsi:type="dcterms:W3CDTF">2022-12-25T09:44:55Z</dcterms:created>
  <dcterms:modified xsi:type="dcterms:W3CDTF">2022-12-29T08:58:57Z</dcterms:modified>
</cp:coreProperties>
</file>