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440133" y="497584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662489" y="498419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619895" y="3575853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4951991" y="3266588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171977" y="3575853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102460" y="5193222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3619895" y="32766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457905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4597393" y="28319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247334" y="32811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5432163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6499233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5803389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470723" y="519191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8278" y="34094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238335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4951992" y="357401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4606582" y="408795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6660119" y="5191380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292984" y="5717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248257" y="33911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831167" y="5023088"/>
            <a:ext cx="102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  <a:endParaRPr kumimoji="1" lang="ja-JP" altLang="en-US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861078" y="3965193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076649" y="1513561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075282" y="2856235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083100" y="3629855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720024" y="5584080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6810340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6766500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-8.825895056538032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F53373-098A-D488-E5C6-04311F3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DA94A4-1686-97FF-E90E-3BE20AB5C66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CA52-49AB-B17A-CDE4-C35BC698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-3.933704275453596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68EE7F-320F-87B6-BC6A-C2CCB404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156</Words>
  <Application>Microsoft Office PowerPoint</Application>
  <PresentationFormat>ワイド画面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39</cp:revision>
  <dcterms:created xsi:type="dcterms:W3CDTF">2022-12-25T09:44:55Z</dcterms:created>
  <dcterms:modified xsi:type="dcterms:W3CDTF">2022-12-29T07:08:28Z</dcterms:modified>
</cp:coreProperties>
</file>