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3416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668515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32006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179924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2425182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2645168" y="1846206"/>
            <a:ext cx="1062371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5717145" y="3422141"/>
            <a:ext cx="2015802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4" idx="7"/>
            <a:endCxn id="32" idx="1"/>
          </p:cNvCxnSpPr>
          <p:nvPr/>
        </p:nvCxnSpPr>
        <p:spPr>
          <a:xfrm>
            <a:off x="3555463" y="5372024"/>
            <a:ext cx="12409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434765" y="22622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6309891" y="30681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727197" y="49602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5102367" y="46368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3109853" y="3050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accent2"/>
                </a:solidFill>
              </a:rPr>
              <a:t>0.9</a:t>
            </a:r>
            <a:r>
              <a:rPr kumimoji="1" lang="en-US" altLang="ja-JP" dirty="0">
                <a:solidFill>
                  <a:schemeClr val="accent2"/>
                </a:solidFill>
              </a:rPr>
              <a:t>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577059" y="34221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4736960" y="5785557"/>
            <a:ext cx="196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Man(a1-6) 0.42</a:t>
            </a:r>
          </a:p>
          <a:p>
            <a:r>
              <a:rPr kumimoji="1" lang="en-US" altLang="ja-JP" sz="1600" dirty="0"/>
              <a:t>Neu5Ac(a2-3)</a:t>
            </a:r>
            <a:r>
              <a:rPr lang="en-US" altLang="ja-JP" sz="1600" dirty="0"/>
              <a:t> 0.16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412905" y="3437530"/>
            <a:ext cx="202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(b1-4) 0.97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013688" y="1399540"/>
            <a:ext cx="168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Man(a1-3) 0.85</a:t>
            </a:r>
          </a:p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0.008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7732947" y="4042750"/>
            <a:ext cx="15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 0.77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849337" y="2261838"/>
            <a:ext cx="197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121427" y="5781017"/>
            <a:ext cx="173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Man(b1-4) 0.87</a:t>
            </a:r>
          </a:p>
          <a:p>
            <a:r>
              <a:rPr kumimoji="1" lang="en-US" altLang="ja-JP" sz="1600" dirty="0"/>
              <a:t>Gal(b1-4) 0.1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13873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425987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2645168" y="3805131"/>
            <a:ext cx="754742" cy="1503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2271682" y="43742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0.83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890342" y="3581397"/>
            <a:ext cx="307423" cy="12700"/>
          </a:xfrm>
          <a:prstGeom prst="curvedConnector5">
            <a:avLst>
              <a:gd name="adj1" fmla="val -74360"/>
              <a:gd name="adj2" fmla="val -489269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5717145" y="3729564"/>
            <a:ext cx="2015802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6506065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3864934" y="169249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463377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366061-C499-4EC8-0BF6-410DC15D8E32}"/>
              </a:ext>
            </a:extLst>
          </p:cNvPr>
          <p:cNvCxnSpPr>
            <a:cxnSpLocks/>
            <a:stCxn id="51" idx="4"/>
            <a:endCxn id="32" idx="6"/>
          </p:cNvCxnSpPr>
          <p:nvPr/>
        </p:nvCxnSpPr>
        <p:spPr>
          <a:xfrm flipH="1">
            <a:off x="5171977" y="3798778"/>
            <a:ext cx="2716524" cy="172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6376769" y="466225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450950-48D9-3457-D249-896F182AA62B}"/>
              </a:ext>
            </a:extLst>
          </p:cNvPr>
          <p:cNvCxnSpPr>
            <a:cxnSpLocks/>
            <a:stCxn id="32" idx="0"/>
            <a:endCxn id="5" idx="4"/>
          </p:cNvCxnSpPr>
          <p:nvPr/>
        </p:nvCxnSpPr>
        <p:spPr>
          <a:xfrm flipV="1">
            <a:off x="4951992" y="3793234"/>
            <a:ext cx="609600" cy="1515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F6D6FB7-DBAA-51A7-AA5B-B8CD071E6576}"/>
              </a:ext>
            </a:extLst>
          </p:cNvPr>
          <p:cNvCxnSpPr>
            <a:cxnSpLocks/>
            <a:stCxn id="32" idx="1"/>
            <a:endCxn id="2" idx="4"/>
          </p:cNvCxnSpPr>
          <p:nvPr/>
        </p:nvCxnSpPr>
        <p:spPr>
          <a:xfrm flipH="1" flipV="1">
            <a:off x="3863093" y="1909876"/>
            <a:ext cx="933345" cy="34621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5FAA339-4F85-FDD5-DC55-A064240BE0B8}"/>
              </a:ext>
            </a:extLst>
          </p:cNvPr>
          <p:cNvSpPr txBox="1"/>
          <p:nvPr/>
        </p:nvSpPr>
        <p:spPr>
          <a:xfrm>
            <a:off x="3886386" y="424550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603B05E-065E-56BF-A039-C31CE5036B0E}"/>
              </a:ext>
            </a:extLst>
          </p:cNvPr>
          <p:cNvCxnSpPr>
            <a:cxnSpLocks/>
            <a:stCxn id="34" idx="5"/>
            <a:endCxn id="32" idx="3"/>
          </p:cNvCxnSpPr>
          <p:nvPr/>
        </p:nvCxnSpPr>
        <p:spPr>
          <a:xfrm>
            <a:off x="3555463" y="5679447"/>
            <a:ext cx="124097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3DD0FD-7D3B-86F0-9A54-A268D82C9C02}"/>
              </a:ext>
            </a:extLst>
          </p:cNvPr>
          <p:cNvSpPr txBox="1"/>
          <p:nvPr/>
        </p:nvSpPr>
        <p:spPr>
          <a:xfrm>
            <a:off x="3744787" y="569546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8317CE0-B245-3A76-3E83-70E6E7E7E07A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2800721" y="3422141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51CBFBF-DB04-7B6D-AF80-23DED02F3DFE}"/>
              </a:ext>
            </a:extLst>
          </p:cNvPr>
          <p:cNvSpPr txBox="1"/>
          <p:nvPr/>
        </p:nvSpPr>
        <p:spPr>
          <a:xfrm>
            <a:off x="3109853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6C1752-53A1-8E0B-8B79-AC840BD3DCBD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H="1">
            <a:off x="2800721" y="3729564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25FD628D-D568-C16E-786D-48241BC6268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5341606" y="3575853"/>
            <a:ext cx="439971" cy="12700"/>
          </a:xfrm>
          <a:prstGeom prst="curvedConnector5">
            <a:avLst>
              <a:gd name="adj1" fmla="val -35463"/>
              <a:gd name="adj2" fmla="val -5402622"/>
              <a:gd name="adj3" fmla="val 145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54093C7-0E2B-9753-41C1-0B1416DECFA6}"/>
              </a:ext>
            </a:extLst>
          </p:cNvPr>
          <p:cNvSpPr txBox="1"/>
          <p:nvPr/>
        </p:nvSpPr>
        <p:spPr>
          <a:xfrm>
            <a:off x="5188106" y="25307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-44.88421062069136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-35.45700613993277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4" y="372080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-16.000989710812703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193</Words>
  <Application>Microsoft Office PowerPoint</Application>
  <PresentationFormat>ワイド画面</PresentationFormat>
  <Paragraphs>84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52</cp:revision>
  <dcterms:created xsi:type="dcterms:W3CDTF">2022-12-25T09:44:55Z</dcterms:created>
  <dcterms:modified xsi:type="dcterms:W3CDTF">2022-12-29T07:11:59Z</dcterms:modified>
</cp:coreProperties>
</file>