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32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9804827" y="2238955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9614029" y="2828443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94122" y="325972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</p:cNvCxnSpPr>
          <p:nvPr/>
        </p:nvCxnSpPr>
        <p:spPr>
          <a:xfrm flipH="1">
            <a:off x="2061514" y="1877990"/>
            <a:ext cx="394126" cy="647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307946" y="24723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7631" y="1395788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9431342" y="12148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0697479" y="13392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550117" y="1412572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213264" y="272359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5432308" y="24563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489218" y="35569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4314563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646112" y="240823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2787792" y="29405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214308" y="335600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609834" y="43783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3761282" y="403586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3434426" y="496550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2795568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5502564" y="428256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59018" y="51501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5112061" y="538531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530265" y="22225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</p:cNvCxnSpPr>
          <p:nvPr/>
        </p:nvCxnSpPr>
        <p:spPr>
          <a:xfrm>
            <a:off x="4791106" y="500905"/>
            <a:ext cx="697935" cy="647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4194131" y="926656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86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29814" y="233778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639782" y="290184"/>
            <a:ext cx="12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Man(a1-2) 0.64</a:t>
            </a:r>
          </a:p>
          <a:p>
            <a:r>
              <a:rPr lang="en-US" altLang="ja-JP" sz="1200" dirty="0"/>
              <a:t>Man(a1-6) 0.12</a:t>
            </a:r>
            <a:endParaRPr kumimoji="1" lang="ja-JP" altLang="en-US" sz="12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2A3C73-4230-DD58-24C8-31CB4057AC0A}"/>
              </a:ext>
            </a:extLst>
          </p:cNvPr>
          <p:cNvSpPr txBox="1"/>
          <p:nvPr/>
        </p:nvSpPr>
        <p:spPr>
          <a:xfrm>
            <a:off x="986617" y="573393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302168D-477D-0398-A138-9846C3917EEA}"/>
              </a:ext>
            </a:extLst>
          </p:cNvPr>
          <p:cNvCxnSpPr>
            <a:cxnSpLocks/>
          </p:cNvCxnSpPr>
          <p:nvPr/>
        </p:nvCxnSpPr>
        <p:spPr>
          <a:xfrm flipV="1">
            <a:off x="283765" y="7639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F5DE24B-EE76-3781-39DF-629C2347FA87}"/>
              </a:ext>
            </a:extLst>
          </p:cNvPr>
          <p:cNvSpPr txBox="1"/>
          <p:nvPr/>
        </p:nvSpPr>
        <p:spPr>
          <a:xfrm>
            <a:off x="986617" y="95385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D007165-59FE-B0EA-2D15-3CC1E7F0FE4C}"/>
              </a:ext>
            </a:extLst>
          </p:cNvPr>
          <p:cNvCxnSpPr>
            <a:cxnSpLocks/>
          </p:cNvCxnSpPr>
          <p:nvPr/>
        </p:nvCxnSpPr>
        <p:spPr>
          <a:xfrm flipV="1">
            <a:off x="239645" y="1140905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727632" y="3682616"/>
            <a:ext cx="16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Gal(b1-4) 0.89</a:t>
            </a:r>
          </a:p>
          <a:p>
            <a:r>
              <a:rPr kumimoji="1" lang="en-US" altLang="ja-JP" sz="1200" dirty="0"/>
              <a:t>Neu5Ac(a2-6)</a:t>
            </a:r>
            <a:r>
              <a:rPr lang="ja-JP" altLang="en-US" sz="1200" dirty="0"/>
              <a:t> </a:t>
            </a:r>
            <a:r>
              <a:rPr lang="en-US" altLang="ja-JP" sz="1200" dirty="0"/>
              <a:t>0.004</a:t>
            </a:r>
            <a:endParaRPr kumimoji="1" lang="ja-JP" altLang="en-US" sz="12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30561" y="2741255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(b1-2) 0.91</a:t>
            </a:r>
            <a:endParaRPr kumimoji="1" lang="ja-JP" altLang="en-US" sz="12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3349" y="6283352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0.67</a:t>
            </a:r>
          </a:p>
          <a:p>
            <a:r>
              <a:rPr lang="en-US" altLang="ja-JP" sz="1200" dirty="0"/>
              <a:t>Gal(b1-3)</a:t>
            </a:r>
            <a:r>
              <a:rPr kumimoji="1" lang="en-US" altLang="ja-JP" sz="1200" dirty="0"/>
              <a:t> 0.13</a:t>
            </a:r>
            <a:endParaRPr kumimoji="1" lang="ja-JP" altLang="en-US" sz="12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07972" y="3679078"/>
            <a:ext cx="13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Man(b1-4) 0.87</a:t>
            </a:r>
          </a:p>
          <a:p>
            <a:r>
              <a:rPr lang="en-US" altLang="ja-JP" sz="1200" dirty="0" err="1"/>
              <a:t>Fuc</a:t>
            </a:r>
            <a:r>
              <a:rPr lang="en-US" altLang="ja-JP" sz="1200" dirty="0"/>
              <a:t>(a1-3)</a:t>
            </a:r>
            <a:r>
              <a:rPr kumimoji="1" lang="en-US" altLang="ja-JP" sz="1200" dirty="0"/>
              <a:t> 0.11</a:t>
            </a:r>
            <a:endParaRPr kumimoji="1" lang="ja-JP" altLang="en-US" sz="12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984650" y="3430750"/>
            <a:ext cx="156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0.99</a:t>
            </a:r>
            <a:endParaRPr kumimoji="1" lang="ja-JP" altLang="en-US" sz="12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31744" y="4851881"/>
            <a:ext cx="150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Neu5Ac(a2-3) 0.30</a:t>
            </a:r>
          </a:p>
          <a:p>
            <a:r>
              <a:rPr lang="en-US" altLang="ja-JP" sz="1200" dirty="0"/>
              <a:t>Neu5Ac(a2-6) 0.16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708956" y="2410217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0.60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344223" y="4801020"/>
            <a:ext cx="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 1</a:t>
            </a:r>
            <a:endParaRPr kumimoji="1" lang="ja-JP" altLang="en-US" sz="12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E90369D3-A92C-40D1-970F-25095563C6AF}"/>
              </a:ext>
            </a:extLst>
          </p:cNvPr>
          <p:cNvSpPr txBox="1"/>
          <p:nvPr/>
        </p:nvSpPr>
        <p:spPr>
          <a:xfrm>
            <a:off x="164766" y="1312519"/>
            <a:ext cx="27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ルートのみ結合情報なし</a:t>
            </a:r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902824" y="4738770"/>
            <a:ext cx="160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0.55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(b1-6) 0.37</a:t>
            </a:r>
            <a:endParaRPr kumimoji="1" lang="ja-JP" altLang="en-US" sz="12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568293" y="4770375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0.97</a:t>
            </a:r>
            <a:endParaRPr kumimoji="1" lang="ja-JP" altLang="en-US" sz="12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947111" y="5899325"/>
            <a:ext cx="15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GalNAc</a:t>
            </a:r>
            <a:r>
              <a:rPr lang="en-US" altLang="ja-JP" sz="1200" dirty="0"/>
              <a:t>(b1-4) 0.48</a:t>
            </a:r>
          </a:p>
          <a:p>
            <a:r>
              <a:rPr lang="en-US" altLang="ja-JP" sz="1200" dirty="0"/>
              <a:t>Gal3Me(b1-6) 0.29</a:t>
            </a:r>
          </a:p>
          <a:p>
            <a:r>
              <a:rPr kumimoji="1" lang="en-US" altLang="ja-JP" sz="1200" dirty="0" err="1"/>
              <a:t>Tyv</a:t>
            </a:r>
            <a:r>
              <a:rPr kumimoji="1" lang="en-US" altLang="ja-JP" sz="1200" dirty="0"/>
              <a:t>(b1-3) 0.12</a:t>
            </a:r>
            <a:endParaRPr kumimoji="1" lang="ja-JP" altLang="en-US" sz="12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972341" y="5706341"/>
            <a:ext cx="15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lang="en-US" altLang="ja-JP" sz="1200" dirty="0"/>
              <a:t>(a1-6)</a:t>
            </a:r>
            <a:r>
              <a:rPr kumimoji="1" lang="en-US" altLang="ja-JP" sz="1200" dirty="0"/>
              <a:t> 0.64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0.17</a:t>
            </a:r>
          </a:p>
          <a:p>
            <a:r>
              <a:rPr lang="en-US" altLang="ja-JP" sz="1200" dirty="0"/>
              <a:t>D-</a:t>
            </a:r>
            <a:r>
              <a:rPr lang="en-US" altLang="ja-JP" sz="1200" dirty="0" err="1"/>
              <a:t>Fuc</a:t>
            </a:r>
            <a:r>
              <a:rPr lang="en-US" altLang="ja-JP" sz="12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96497" y="1365813"/>
            <a:ext cx="1388168" cy="4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0.79</a:t>
            </a:r>
          </a:p>
          <a:p>
            <a:r>
              <a:rPr lang="en-US" altLang="ja-JP" sz="12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83840" y="477621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Man(a1-3) 0.97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706623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174313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966204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5673902" y="2821782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674891" y="3978685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4545733" y="2067746"/>
            <a:ext cx="654567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4447646" y="2870294"/>
            <a:ext cx="799993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3322372" y="2067746"/>
            <a:ext cx="553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102237" y="2067746"/>
            <a:ext cx="558125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320913" y="3462085"/>
            <a:ext cx="544929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099988" y="3462085"/>
            <a:ext cx="55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3355841" y="4799376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136028" y="4799376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875982" y="2067746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4584657" y="4799376"/>
            <a:ext cx="51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-13.057607912859618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98" y="4166394"/>
            <a:ext cx="5752994" cy="25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751240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6304298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103203" y="447621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3922751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2693935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1474122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102214" y="2270105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3875959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265259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1432463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20620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3875958" y="312796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2651139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1430214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-24.63392030733235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-8.206559783383268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C7BCB21-0B23-7196-9C6B-78BB6EFE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4" y="2119442"/>
            <a:ext cx="6147613" cy="27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E948CB-0DAB-5B18-A1C3-ADBEE975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6" y="2119442"/>
            <a:ext cx="6812629" cy="25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366</Words>
  <Application>Microsoft Office PowerPoint</Application>
  <PresentationFormat>ワイド画面</PresentationFormat>
  <Paragraphs>161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142</cp:revision>
  <dcterms:created xsi:type="dcterms:W3CDTF">2022-12-25T09:44:55Z</dcterms:created>
  <dcterms:modified xsi:type="dcterms:W3CDTF">2022-12-29T14:50:36Z</dcterms:modified>
</cp:coreProperties>
</file>