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438E1-71BF-E749-B6FC-8AEBCFE7F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89940D-5B98-FD1D-CB00-85F466B9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FA51F-40DC-3E97-B98C-797FF21B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9B22E-53CE-1447-33E6-A51269E6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10DCC-E514-057E-7972-6107CF60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8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BE823-A485-92D2-9875-490187D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2EF338-75E2-1318-28F6-49E1BA2C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1D93C-1C75-815B-B2D8-37B0DDF1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92C6E-73DE-0138-ACD9-3A96CC7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B67A3-26AE-5D35-7B95-A9B748A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0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4472C0-951B-D6DB-E815-4CDB1D905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E915D4-B51C-38B9-04A0-1670CFAC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F01EB-F2FA-C45B-0FFF-521A0174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3B618-9191-4DCE-D435-3B8A0247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F341C8-68D3-B82B-8184-7F2DC0EF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2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FB5BF-02E4-FCB6-468E-7FCA1473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F79B9-375A-0530-153B-4AE8B469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43A01-564F-26C2-D888-64BE5927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DABB7-FCEE-FC4C-39FF-FA5038FB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E5D05-2453-4640-B2DE-3980A37F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DCAE9-8C10-6EF6-FB32-DA236191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EC8467-2C6F-ADAB-2472-98006BD6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EF8F-CCC1-38E2-CEF2-71DAE7B0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06CFCA-4E7F-1B74-E9D6-70FCE64B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CBD79-BC32-9632-0D34-F0CBFA59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96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90F37-B26B-B8F9-DB3F-A7C592A6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DFF708-C92D-5BA7-2E11-1DF7AD0C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957FF0-12BD-9F05-6F88-22329FBC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E54B18-7245-AD8F-B665-B5EEBDC0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266137-F044-2490-3984-F906D02B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F706F-70B8-B224-BA50-75A62C97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F2874-469B-B182-8778-BB62C147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06B0F7-FC0B-70D1-CF35-00069642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15A722-8B49-CE19-09B6-1B5C0E46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7612E5-11BA-9BA5-F953-FBD989D48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D8FBEB-405F-74F9-B643-9C450CC77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AB1338-18DB-8D2B-26CE-4BED1381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465118-476E-19FB-77BE-90C0151C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B68ED2-A6F3-3B49-3B9C-3DE49A8C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6950F-60B5-8A64-7C7F-8B0F9664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1CD2EF-0E5A-C159-23AA-BD73B937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0E94DA-72B5-F8B4-FE4E-856D6400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ACECCE-0C4A-96C8-FFB2-D384198F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69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15B2F0-BAB8-3F68-9EED-553FBC10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9D8688-DDFA-CBB8-698F-5D0797ED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323E1A-4810-2040-4656-90674D9D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FFE68-C77E-EFAE-3F6C-094433C5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12605-85B1-7D79-BA50-43214EC3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3577AB-D208-E326-DD37-7BD8805B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D1579-AB40-A7CD-0268-692FAF44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033220-1556-4E2D-FD4C-811B5887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B37484-7F88-18FB-8CBD-56A81493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65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3DD34-5CE1-F60A-A371-84D025CA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81879-9B3F-EFF8-E35A-C429184A4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84FEDE-E768-4D0D-D6F1-684C0149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03217-F55D-EEF1-1C5E-2FB65543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EA5E4-2B94-F9D1-9333-47A8CCFC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744743-C4A9-A1B8-956F-E885C888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6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79F3A0-71E5-8516-FFF7-00222F82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A78711-2AC1-63F6-D350-29B6D581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A1AB9E-6DEA-DF74-073B-8C1263AD4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D48B-71B0-4154-BD16-4738377F003C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D38D4-AA7B-076F-9EF8-E48331DE5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EDF3B4-B5CF-14BC-27FC-E60C85045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FCB4-2DE7-4536-AD68-448DDB7D6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92A1B86E-F89A-D4CE-3FF0-54ACA34501A5}"/>
              </a:ext>
            </a:extLst>
          </p:cNvPr>
          <p:cNvSpPr/>
          <p:nvPr/>
        </p:nvSpPr>
        <p:spPr>
          <a:xfrm>
            <a:off x="4393653" y="2882802"/>
            <a:ext cx="1375090" cy="182182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213A383-0290-E13E-F67C-D5423C545509}"/>
              </a:ext>
            </a:extLst>
          </p:cNvPr>
          <p:cNvSpPr/>
          <p:nvPr/>
        </p:nvSpPr>
        <p:spPr>
          <a:xfrm>
            <a:off x="5232787" y="858557"/>
            <a:ext cx="900440" cy="8795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root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2EFD0EE-E811-9C5E-8811-44ED02AA2901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762302" y="1609257"/>
            <a:ext cx="1602351" cy="882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612BEE9-7A45-4141-C52A-1DCFD2B03680}"/>
              </a:ext>
            </a:extLst>
          </p:cNvPr>
          <p:cNvCxnSpPr>
            <a:cxnSpLocks/>
          </p:cNvCxnSpPr>
          <p:nvPr/>
        </p:nvCxnSpPr>
        <p:spPr>
          <a:xfrm flipH="1">
            <a:off x="3050327" y="2491915"/>
            <a:ext cx="711975" cy="2170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44F2767-A768-03DB-218A-3264C904543D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001361" y="1609257"/>
            <a:ext cx="1602351" cy="882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27E452-36D5-3B06-150A-F2D5980809DF}"/>
              </a:ext>
            </a:extLst>
          </p:cNvPr>
          <p:cNvCxnSpPr>
            <a:cxnSpLocks/>
          </p:cNvCxnSpPr>
          <p:nvPr/>
        </p:nvCxnSpPr>
        <p:spPr>
          <a:xfrm>
            <a:off x="7603712" y="2491915"/>
            <a:ext cx="751531" cy="2170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5A8F69FC-8D2F-01F4-776A-0CBF414469CA}"/>
              </a:ext>
            </a:extLst>
          </p:cNvPr>
          <p:cNvSpPr/>
          <p:nvPr/>
        </p:nvSpPr>
        <p:spPr>
          <a:xfrm>
            <a:off x="4756621" y="2615978"/>
            <a:ext cx="659977" cy="66851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5369820-2F94-1D05-3658-080DF8D93386}"/>
              </a:ext>
            </a:extLst>
          </p:cNvPr>
          <p:cNvSpPr txBox="1"/>
          <p:nvPr/>
        </p:nvSpPr>
        <p:spPr>
          <a:xfrm>
            <a:off x="5327777" y="489225"/>
            <a:ext cx="71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Tree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AC55040-DE1C-6715-2D9E-F63FC5048CE9}"/>
              </a:ext>
            </a:extLst>
          </p:cNvPr>
          <p:cNvSpPr txBox="1"/>
          <p:nvPr/>
        </p:nvSpPr>
        <p:spPr>
          <a:xfrm>
            <a:off x="4544226" y="2246646"/>
            <a:ext cx="10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Sub tree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FBA38C-CA87-774E-3CC7-3FC6E64F3E0C}"/>
              </a:ext>
            </a:extLst>
          </p:cNvPr>
          <p:cNvSpPr txBox="1"/>
          <p:nvPr/>
        </p:nvSpPr>
        <p:spPr>
          <a:xfrm>
            <a:off x="4323039" y="2719403"/>
            <a:ext cx="53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x</a:t>
            </a:r>
            <a:r>
              <a:rPr kumimoji="1" lang="en-US" altLang="ja-JP" sz="2400" baseline="-25000" dirty="0" err="1"/>
              <a:t>p</a:t>
            </a:r>
            <a:endParaRPr kumimoji="1" lang="ja-JP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8255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2</cp:revision>
  <dcterms:created xsi:type="dcterms:W3CDTF">2023-01-12T19:00:59Z</dcterms:created>
  <dcterms:modified xsi:type="dcterms:W3CDTF">2023-01-12T19:17:43Z</dcterms:modified>
</cp:coreProperties>
</file>