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107545" y="342214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3619895" y="519191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1984181" y="48817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380743" y="307530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817791" y="516730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89712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4625" y="33928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421361" y="35581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186574" y="503802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334464" y="284626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299188" y="149964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499233" y="398377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4623820" y="262545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80787" y="563118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421361" y="32460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3244356" y="374146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484972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4796438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107545" y="372956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5376682" y="379147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3555463" y="374146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3469225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1984181" y="5176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5107545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5126804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66909" y="174035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855808" y="362371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558603" y="362925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855808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303726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303726" y="363560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4523712" y="211144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231347" y="368738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4743697" y="545715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107983" y="51469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984880" y="25129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504545" y="33405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941593" y="5432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288870" y="41335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4214446" y="385299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8427" y="36580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45163" y="38234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310376" y="530326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58266" y="311150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422990" y="176488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623035" y="424901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747622" y="289069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804589" y="589642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648772" y="79149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981925" y="113004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981925" y="126592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8545163" y="35112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42448" y="211144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383673" y="2504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4368158" y="400670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608774" y="4454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5920240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231347" y="399480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0484" y="4056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4679265" y="400670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4588965" y="4554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3107983" y="544221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988736" y="195773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57575" y="17711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6231347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6152295" y="47957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92475D8-C8CF-9003-5DE2-BD672232B931}"/>
              </a:ext>
            </a:extLst>
          </p:cNvPr>
          <p:cNvCxnSpPr>
            <a:cxnSpLocks/>
            <a:stCxn id="2" idx="4"/>
            <a:endCxn id="32" idx="1"/>
          </p:cNvCxnSpPr>
          <p:nvPr/>
        </p:nvCxnSpPr>
        <p:spPr>
          <a:xfrm>
            <a:off x="4986895" y="2175116"/>
            <a:ext cx="933345" cy="31283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3AB3C4-0919-3E74-8F44-AB5FAE175818}"/>
              </a:ext>
            </a:extLst>
          </p:cNvPr>
          <p:cNvSpPr txBox="1"/>
          <p:nvPr/>
        </p:nvSpPr>
        <p:spPr>
          <a:xfrm>
            <a:off x="4732600" y="34034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8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-20.665214012469935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-6.291303264632852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197</Words>
  <Application>Microsoft Office PowerPoint</Application>
  <PresentationFormat>ワイド画面</PresentationFormat>
  <Paragraphs>113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49</cp:revision>
  <dcterms:created xsi:type="dcterms:W3CDTF">2022-12-25T09:44:55Z</dcterms:created>
  <dcterms:modified xsi:type="dcterms:W3CDTF">2023-01-12T22:36:45Z</dcterms:modified>
</cp:coreProperties>
</file>