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5" r:id="rId3"/>
    <p:sldId id="261" r:id="rId4"/>
    <p:sldId id="262" r:id="rId5"/>
    <p:sldId id="263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0" autoAdjust="0"/>
    <p:restoredTop sz="94660"/>
  </p:normalViewPr>
  <p:slideViewPr>
    <p:cSldViewPr snapToGrid="0">
      <p:cViewPr varScale="1">
        <p:scale>
          <a:sx n="91" d="100"/>
          <a:sy n="91" d="100"/>
        </p:scale>
        <p:origin x="76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DE5641-D96E-4F56-B7DB-F0C1E455A3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B2C2F3B-B57A-5B3C-2CD8-1430C930CD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853DFCB-6D20-0BE9-7AE6-4D170E5C8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CF42C-534B-4F17-84EB-3026585EF5A2}" type="datetimeFigureOut">
              <a:rPr kumimoji="1" lang="ja-JP" altLang="en-US" smtClean="0"/>
              <a:t>2023/1/10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D112EDD-BB82-6F55-E9FF-8166F79D9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EE139E4-CD16-2E25-15AD-AE8036328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D030-7A3F-4C9C-88FB-99AE34FC29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1040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650F19-F5D2-86C7-D469-41283563A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64FD8BD-6B87-286B-E2AB-24041B5F43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FB40496-0956-E3D5-0D91-5DA8B2E7A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CF42C-534B-4F17-84EB-3026585EF5A2}" type="datetimeFigureOut">
              <a:rPr kumimoji="1" lang="ja-JP" altLang="en-US" smtClean="0"/>
              <a:t>2023/1/10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F0FF49D-8BA2-FA62-56AD-2243EA4C9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A6AEE0E-7A04-B962-415A-05F09A4BB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D030-7A3F-4C9C-88FB-99AE34FC29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0814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8D593B9-2EDC-CF0D-03A7-D31493BA09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375CD9D-5BAF-24F5-FFAF-7F391E8A98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413B7B4-9E86-D41B-CECA-E75CD1BD1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CF42C-534B-4F17-84EB-3026585EF5A2}" type="datetimeFigureOut">
              <a:rPr kumimoji="1" lang="ja-JP" altLang="en-US" smtClean="0"/>
              <a:t>2023/1/10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A8996C9-9CCC-0D0A-E93C-7135E61E2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475322F-F310-C3BE-8954-5E1BA04F1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D030-7A3F-4C9C-88FB-99AE34FC29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9750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176F34-2AB0-F84F-F80B-B40305956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2F3EE37-4DC7-2956-79B6-957DFF0B7D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12A0AD5-D54B-E047-43D7-E4EB4097C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CF42C-534B-4F17-84EB-3026585EF5A2}" type="datetimeFigureOut">
              <a:rPr kumimoji="1" lang="ja-JP" altLang="en-US" smtClean="0"/>
              <a:t>2023/1/10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3CFBE10-19F2-93A7-01E1-4527783ED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7641088-31BE-978A-9A27-C9B646E11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D030-7A3F-4C9C-88FB-99AE34FC29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0319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ABF8A6-3119-8799-6F27-638C786E9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5FC8223-AF39-AB54-2600-C2D1D23813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A5A5C72-7C98-2848-DEEC-F426D7553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CF42C-534B-4F17-84EB-3026585EF5A2}" type="datetimeFigureOut">
              <a:rPr kumimoji="1" lang="ja-JP" altLang="en-US" smtClean="0"/>
              <a:t>2023/1/10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F3E477A-0DF0-41E3-8524-377058A10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759AA8D-DD4F-3548-CE33-383433054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D030-7A3F-4C9C-88FB-99AE34FC29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0250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DFD2FD-9043-1430-2239-0F565DF72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50340CD-C116-430F-0024-C470EE0A62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B2A72FD-CE76-FF6B-818A-88EEBC1D69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1AE64F5-DA9B-AE68-0B8A-1488D2615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CF42C-534B-4F17-84EB-3026585EF5A2}" type="datetimeFigureOut">
              <a:rPr kumimoji="1" lang="ja-JP" altLang="en-US" smtClean="0"/>
              <a:t>2023/1/10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87FE6E3-9AFF-1C62-9A6F-3C848A7E3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3E2D83A-EE5B-6FBB-DB6C-831CD14D6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D030-7A3F-4C9C-88FB-99AE34FC29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6820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285882-6180-B58B-A668-88BEE605E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ABB4DCA-A336-7CC2-73DC-DD34CBC387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71BDC34-05A6-9ADF-5640-0A693E003B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56046C7-D525-D883-A47D-D2C3F3B921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F7E502D-09F8-B064-4418-A79C0750D8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2BD7939-C951-68E1-C264-B2119F683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CF42C-534B-4F17-84EB-3026585EF5A2}" type="datetimeFigureOut">
              <a:rPr kumimoji="1" lang="ja-JP" altLang="en-US" smtClean="0"/>
              <a:t>2023/1/10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AFB6FE7-95A5-841A-1CCA-C59A3970B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5F4A041-4C99-59C3-CAD9-26FDCC12F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D030-7A3F-4C9C-88FB-99AE34FC29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6493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582466-6F92-101C-AD6C-DBDD5A224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C34C047-29ED-FF13-D6E5-328F66E8A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CF42C-534B-4F17-84EB-3026585EF5A2}" type="datetimeFigureOut">
              <a:rPr kumimoji="1" lang="ja-JP" altLang="en-US" smtClean="0"/>
              <a:t>2023/1/10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B6E5DEF-3E27-0C63-51AA-52020C001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8284423-B0B6-6A22-35E3-820F82682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D030-7A3F-4C9C-88FB-99AE34FC29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7357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9036ECD-2D4A-5ADC-652C-C9E96776D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CF42C-534B-4F17-84EB-3026585EF5A2}" type="datetimeFigureOut">
              <a:rPr kumimoji="1" lang="ja-JP" altLang="en-US" smtClean="0"/>
              <a:t>2023/1/10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F0D05F7-55F2-B253-D322-3C7121A18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56A346E-B383-9870-3CF6-6AE412ACE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D030-7A3F-4C9C-88FB-99AE34FC29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4862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3A5A746-43C8-128B-E5E9-C6E13F06F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B84991F-7E2B-7755-E225-0827FDB718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F1119E6-CBD0-C347-6D32-8D1C24E76F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ACB6B4C-10A3-F3FD-3777-5D1E5958E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CF42C-534B-4F17-84EB-3026585EF5A2}" type="datetimeFigureOut">
              <a:rPr kumimoji="1" lang="ja-JP" altLang="en-US" smtClean="0"/>
              <a:t>2023/1/10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C0487BF-56D6-D71F-1395-DDED0883A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B0F2A67-325C-6012-6A19-56F8F0D41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D030-7A3F-4C9C-88FB-99AE34FC29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1115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CC1A4D-F512-4AF2-CAD4-1059A5690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132718F-1AE3-1391-A44F-96E0AF9CFE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A36CCDD-FD87-DD7C-6C3B-01200DEEB3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11B36A3-B24A-F2D8-477C-10B69F8B6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CF42C-534B-4F17-84EB-3026585EF5A2}" type="datetimeFigureOut">
              <a:rPr kumimoji="1" lang="ja-JP" altLang="en-US" smtClean="0"/>
              <a:t>2023/1/10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C30E1B9-EAD3-6160-60F6-94A80E0E3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277DB03-2D45-16EC-0514-63B3847FC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D030-7A3F-4C9C-88FB-99AE34FC29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2386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9003C12-4B11-8963-4D60-1ADDD4B7F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8596110-8928-67C2-2CE4-24CEFB68B5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A931C7C-6388-AC0A-2879-656CFA59DA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CCF42C-534B-4F17-84EB-3026585EF5A2}" type="datetimeFigureOut">
              <a:rPr kumimoji="1" lang="ja-JP" altLang="en-US" smtClean="0"/>
              <a:t>2023/1/10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1EFB923-D070-A592-5165-37EC745DC8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7909541-CE5E-DD7F-91D4-BE2BDFE32F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13D030-7A3F-4C9C-88FB-99AE34FC29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5769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1">
            <a:extLst>
              <a:ext uri="{FF2B5EF4-FFF2-40B4-BE49-F238E27FC236}">
                <a16:creationId xmlns:a16="http://schemas.microsoft.com/office/drawing/2014/main" id="{99E2A3C1-8E54-23CE-CFCA-6E9E50E0826B}"/>
              </a:ext>
            </a:extLst>
          </p:cNvPr>
          <p:cNvSpPr/>
          <p:nvPr/>
        </p:nvSpPr>
        <p:spPr>
          <a:xfrm>
            <a:off x="4729917" y="2935605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2D4BC0B0-567F-CC57-EEC8-2C8E2A8B137D}"/>
              </a:ext>
            </a:extLst>
          </p:cNvPr>
          <p:cNvSpPr/>
          <p:nvPr/>
        </p:nvSpPr>
        <p:spPr>
          <a:xfrm>
            <a:off x="4734626" y="1676103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51" name="楕円 50">
            <a:extLst>
              <a:ext uri="{FF2B5EF4-FFF2-40B4-BE49-F238E27FC236}">
                <a16:creationId xmlns:a16="http://schemas.microsoft.com/office/drawing/2014/main" id="{936398A2-1B1A-ADAB-C692-B1CDC54323CD}"/>
              </a:ext>
            </a:extLst>
          </p:cNvPr>
          <p:cNvSpPr/>
          <p:nvPr/>
        </p:nvSpPr>
        <p:spPr>
          <a:xfrm>
            <a:off x="2731598" y="1676104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2" name="楕円 31">
            <a:extLst>
              <a:ext uri="{FF2B5EF4-FFF2-40B4-BE49-F238E27FC236}">
                <a16:creationId xmlns:a16="http://schemas.microsoft.com/office/drawing/2014/main" id="{9193736D-8B26-CF1B-F24A-825F893CF20A}"/>
              </a:ext>
            </a:extLst>
          </p:cNvPr>
          <p:cNvSpPr/>
          <p:nvPr/>
        </p:nvSpPr>
        <p:spPr>
          <a:xfrm>
            <a:off x="4729917" y="4460570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4" name="楕円 33">
            <a:extLst>
              <a:ext uri="{FF2B5EF4-FFF2-40B4-BE49-F238E27FC236}">
                <a16:creationId xmlns:a16="http://schemas.microsoft.com/office/drawing/2014/main" id="{029F04E6-2782-E0D2-F530-D53F6EDD2AF2}"/>
              </a:ext>
            </a:extLst>
          </p:cNvPr>
          <p:cNvSpPr/>
          <p:nvPr/>
        </p:nvSpPr>
        <p:spPr>
          <a:xfrm>
            <a:off x="2715652" y="2935605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6306D86B-ECC4-476F-BB69-74DB38FCEDFB}"/>
              </a:ext>
            </a:extLst>
          </p:cNvPr>
          <p:cNvSpPr txBox="1"/>
          <p:nvPr/>
        </p:nvSpPr>
        <p:spPr>
          <a:xfrm>
            <a:off x="576350" y="204229"/>
            <a:ext cx="1585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状態遷移図</a:t>
            </a:r>
            <a:endParaRPr kumimoji="1" lang="ja-JP" altLang="en-US" dirty="0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DC1FE19C-E750-6470-8CD3-8D42D286515E}"/>
              </a:ext>
            </a:extLst>
          </p:cNvPr>
          <p:cNvSpPr/>
          <p:nvPr/>
        </p:nvSpPr>
        <p:spPr>
          <a:xfrm>
            <a:off x="3638137" y="3761542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55D43075-8F92-850B-EB61-9B16ADCA7E41}"/>
              </a:ext>
            </a:extLst>
          </p:cNvPr>
          <p:cNvSpPr txBox="1"/>
          <p:nvPr/>
        </p:nvSpPr>
        <p:spPr>
          <a:xfrm>
            <a:off x="9997270" y="5191911"/>
            <a:ext cx="1102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親子関係</a:t>
            </a:r>
            <a:endParaRPr kumimoji="1" lang="ja-JP" altLang="en-US" dirty="0"/>
          </a:p>
        </p:txBody>
      </p: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755CCDAA-547E-8C9C-93EB-AE30C2BC4F1E}"/>
              </a:ext>
            </a:extLst>
          </p:cNvPr>
          <p:cNvCxnSpPr>
            <a:cxnSpLocks/>
          </p:cNvCxnSpPr>
          <p:nvPr/>
        </p:nvCxnSpPr>
        <p:spPr>
          <a:xfrm flipV="1">
            <a:off x="9250298" y="5378965"/>
            <a:ext cx="746972" cy="635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666F7066-F9C9-D6FE-3766-4FCEC7BC7718}"/>
              </a:ext>
            </a:extLst>
          </p:cNvPr>
          <p:cNvSpPr txBox="1"/>
          <p:nvPr/>
        </p:nvSpPr>
        <p:spPr>
          <a:xfrm>
            <a:off x="9997270" y="5572369"/>
            <a:ext cx="1102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兄弟関係</a:t>
            </a:r>
            <a:endParaRPr kumimoji="1" lang="ja-JP" altLang="en-US" dirty="0"/>
          </a:p>
        </p:txBody>
      </p: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C7E082D0-FD1B-6F91-EB00-6A860372A8BA}"/>
              </a:ext>
            </a:extLst>
          </p:cNvPr>
          <p:cNvCxnSpPr>
            <a:cxnSpLocks/>
          </p:cNvCxnSpPr>
          <p:nvPr/>
        </p:nvCxnSpPr>
        <p:spPr>
          <a:xfrm flipV="1">
            <a:off x="9250298" y="5759423"/>
            <a:ext cx="746972" cy="6350"/>
          </a:xfrm>
          <a:prstGeom prst="straightConnector1">
            <a:avLst/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F9CFA8CC-CB2E-6B1D-6CB9-0E1813490CC2}"/>
              </a:ext>
            </a:extLst>
          </p:cNvPr>
          <p:cNvSpPr txBox="1"/>
          <p:nvPr/>
        </p:nvSpPr>
        <p:spPr>
          <a:xfrm>
            <a:off x="2778000" y="3503510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1"/>
                </a:solidFill>
              </a:rPr>
              <a:t>0.78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102" name="テキスト ボックス 101">
            <a:extLst>
              <a:ext uri="{FF2B5EF4-FFF2-40B4-BE49-F238E27FC236}">
                <a16:creationId xmlns:a16="http://schemas.microsoft.com/office/drawing/2014/main" id="{4E8FCA23-45A3-3A9F-4D51-A6D83C93C2CA}"/>
              </a:ext>
            </a:extLst>
          </p:cNvPr>
          <p:cNvSpPr txBox="1"/>
          <p:nvPr/>
        </p:nvSpPr>
        <p:spPr>
          <a:xfrm>
            <a:off x="4919927" y="2338569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1"/>
                </a:solidFill>
              </a:rPr>
              <a:t>0.98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103" name="テキスト ボックス 102">
            <a:extLst>
              <a:ext uri="{FF2B5EF4-FFF2-40B4-BE49-F238E27FC236}">
                <a16:creationId xmlns:a16="http://schemas.microsoft.com/office/drawing/2014/main" id="{ED62F39F-F050-93F7-3118-84F27C8772E6}"/>
              </a:ext>
            </a:extLst>
          </p:cNvPr>
          <p:cNvSpPr txBox="1"/>
          <p:nvPr/>
        </p:nvSpPr>
        <p:spPr>
          <a:xfrm>
            <a:off x="3099891" y="1564409"/>
            <a:ext cx="1411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err="1"/>
              <a:t>GlcNAc</a:t>
            </a:r>
            <a:r>
              <a:rPr kumimoji="1" lang="en-US" altLang="ja-JP" sz="1600" dirty="0"/>
              <a:t> 0.99</a:t>
            </a:r>
          </a:p>
        </p:txBody>
      </p:sp>
      <p:sp>
        <p:nvSpPr>
          <p:cNvPr id="104" name="テキスト ボックス 103">
            <a:extLst>
              <a:ext uri="{FF2B5EF4-FFF2-40B4-BE49-F238E27FC236}">
                <a16:creationId xmlns:a16="http://schemas.microsoft.com/office/drawing/2014/main" id="{A140B53C-A096-9541-410A-DA6620265CBB}"/>
              </a:ext>
            </a:extLst>
          </p:cNvPr>
          <p:cNvSpPr txBox="1"/>
          <p:nvPr/>
        </p:nvSpPr>
        <p:spPr>
          <a:xfrm>
            <a:off x="5370679" y="4302433"/>
            <a:ext cx="14114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Neu5Ac 0.54</a:t>
            </a:r>
          </a:p>
          <a:p>
            <a:r>
              <a:rPr lang="en-US" altLang="ja-JP" sz="1600" dirty="0"/>
              <a:t>Neu5Gc 0.12</a:t>
            </a:r>
          </a:p>
          <a:p>
            <a:r>
              <a:rPr kumimoji="1" lang="en-US" altLang="ja-JP" sz="1600" dirty="0"/>
              <a:t>Gal 0.1</a:t>
            </a:r>
            <a:r>
              <a:rPr lang="en-US" altLang="ja-JP" sz="1600" dirty="0"/>
              <a:t>2</a:t>
            </a:r>
            <a:endParaRPr kumimoji="1" lang="ja-JP" altLang="en-US" sz="1600" dirty="0"/>
          </a:p>
        </p:txBody>
      </p:sp>
      <p:sp>
        <p:nvSpPr>
          <p:cNvPr id="108" name="テキスト ボックス 107">
            <a:extLst>
              <a:ext uri="{FF2B5EF4-FFF2-40B4-BE49-F238E27FC236}">
                <a16:creationId xmlns:a16="http://schemas.microsoft.com/office/drawing/2014/main" id="{FFB2F5CA-4011-B4B6-39EC-601F7B0AA659}"/>
              </a:ext>
            </a:extLst>
          </p:cNvPr>
          <p:cNvSpPr txBox="1"/>
          <p:nvPr/>
        </p:nvSpPr>
        <p:spPr>
          <a:xfrm>
            <a:off x="5064604" y="1223294"/>
            <a:ext cx="13437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err="1"/>
              <a:t>GlcNAc</a:t>
            </a:r>
            <a:r>
              <a:rPr kumimoji="1" lang="en-US" altLang="ja-JP" sz="1600" dirty="0"/>
              <a:t> 0.94</a:t>
            </a:r>
            <a:endParaRPr kumimoji="1" lang="ja-JP" altLang="en-US" sz="1600" dirty="0"/>
          </a:p>
        </p:txBody>
      </p:sp>
      <p:sp>
        <p:nvSpPr>
          <p:cNvPr id="109" name="テキスト ボックス 108">
            <a:extLst>
              <a:ext uri="{FF2B5EF4-FFF2-40B4-BE49-F238E27FC236}">
                <a16:creationId xmlns:a16="http://schemas.microsoft.com/office/drawing/2014/main" id="{76509186-E1EF-DFBD-E4E7-F72BAA18AB80}"/>
              </a:ext>
            </a:extLst>
          </p:cNvPr>
          <p:cNvSpPr txBox="1"/>
          <p:nvPr/>
        </p:nvSpPr>
        <p:spPr>
          <a:xfrm>
            <a:off x="1851704" y="3494794"/>
            <a:ext cx="10517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Man 0.99</a:t>
            </a:r>
            <a:endParaRPr kumimoji="1" lang="ja-JP" altLang="en-US" sz="1600" dirty="0"/>
          </a:p>
        </p:txBody>
      </p:sp>
      <p:sp>
        <p:nvSpPr>
          <p:cNvPr id="115" name="テキスト ボックス 114">
            <a:extLst>
              <a:ext uri="{FF2B5EF4-FFF2-40B4-BE49-F238E27FC236}">
                <a16:creationId xmlns:a16="http://schemas.microsoft.com/office/drawing/2014/main" id="{0FB3F1A7-8EBD-6435-74BB-6AFD698F9531}"/>
              </a:ext>
            </a:extLst>
          </p:cNvPr>
          <p:cNvSpPr txBox="1"/>
          <p:nvPr/>
        </p:nvSpPr>
        <p:spPr>
          <a:xfrm>
            <a:off x="5212767" y="2863100"/>
            <a:ext cx="10754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Gal 0.70</a:t>
            </a:r>
          </a:p>
          <a:p>
            <a:r>
              <a:rPr lang="en-US" altLang="ja-JP" sz="1600" dirty="0" err="1"/>
              <a:t>Fuc</a:t>
            </a:r>
            <a:r>
              <a:rPr lang="en-US" altLang="ja-JP" sz="1600" dirty="0"/>
              <a:t> 0.20</a:t>
            </a:r>
            <a:endParaRPr kumimoji="1" lang="ja-JP" altLang="en-US" sz="1600" dirty="0"/>
          </a:p>
        </p:txBody>
      </p:sp>
      <p:sp>
        <p:nvSpPr>
          <p:cNvPr id="142" name="テキスト ボックス 141">
            <a:extLst>
              <a:ext uri="{FF2B5EF4-FFF2-40B4-BE49-F238E27FC236}">
                <a16:creationId xmlns:a16="http://schemas.microsoft.com/office/drawing/2014/main" id="{733A55CB-FEB6-AB37-CE6B-855EC3AC2569}"/>
              </a:ext>
            </a:extLst>
          </p:cNvPr>
          <p:cNvSpPr txBox="1"/>
          <p:nvPr/>
        </p:nvSpPr>
        <p:spPr>
          <a:xfrm>
            <a:off x="2666207" y="4138985"/>
            <a:ext cx="11023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Man 0.97</a:t>
            </a:r>
            <a:endParaRPr kumimoji="1" lang="ja-JP" altLang="en-US" sz="1600" dirty="0"/>
          </a:p>
        </p:txBody>
      </p:sp>
      <p:sp>
        <p:nvSpPr>
          <p:cNvPr id="143" name="テキスト ボックス 142">
            <a:extLst>
              <a:ext uri="{FF2B5EF4-FFF2-40B4-BE49-F238E27FC236}">
                <a16:creationId xmlns:a16="http://schemas.microsoft.com/office/drawing/2014/main" id="{6685B834-3680-EE44-1F00-4F893FF49276}"/>
              </a:ext>
            </a:extLst>
          </p:cNvPr>
          <p:cNvSpPr txBox="1"/>
          <p:nvPr/>
        </p:nvSpPr>
        <p:spPr>
          <a:xfrm>
            <a:off x="3524970" y="526252"/>
            <a:ext cx="666306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ja-JP" sz="1600" dirty="0"/>
              <a:t>Start</a:t>
            </a:r>
            <a:endParaRPr kumimoji="1" lang="ja-JP" altLang="en-US" sz="1600" dirty="0"/>
          </a:p>
        </p:txBody>
      </p:sp>
      <p:cxnSp>
        <p:nvCxnSpPr>
          <p:cNvPr id="145" name="直線矢印コネクタ 144">
            <a:extLst>
              <a:ext uri="{FF2B5EF4-FFF2-40B4-BE49-F238E27FC236}">
                <a16:creationId xmlns:a16="http://schemas.microsoft.com/office/drawing/2014/main" id="{A3C25552-405F-2DD2-5113-4AC6AA055EE9}"/>
              </a:ext>
            </a:extLst>
          </p:cNvPr>
          <p:cNvCxnSpPr>
            <a:cxnSpLocks/>
            <a:stCxn id="143" idx="2"/>
            <a:endCxn id="51" idx="0"/>
          </p:cNvCxnSpPr>
          <p:nvPr/>
        </p:nvCxnSpPr>
        <p:spPr>
          <a:xfrm flipH="1">
            <a:off x="2951584" y="864806"/>
            <a:ext cx="906539" cy="8112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テキスト ボックス 147">
            <a:extLst>
              <a:ext uri="{FF2B5EF4-FFF2-40B4-BE49-F238E27FC236}">
                <a16:creationId xmlns:a16="http://schemas.microsoft.com/office/drawing/2014/main" id="{3D957B80-979B-3AFD-F6EC-56906C9DD086}"/>
              </a:ext>
            </a:extLst>
          </p:cNvPr>
          <p:cNvSpPr txBox="1"/>
          <p:nvPr/>
        </p:nvSpPr>
        <p:spPr>
          <a:xfrm>
            <a:off x="2714719" y="1056561"/>
            <a:ext cx="6380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0.48</a:t>
            </a:r>
            <a:endParaRPr kumimoji="1" lang="ja-JP" altLang="en-US" sz="1600" dirty="0"/>
          </a:p>
        </p:txBody>
      </p:sp>
      <p:sp>
        <p:nvSpPr>
          <p:cNvPr id="173" name="テキスト ボックス 172">
            <a:extLst>
              <a:ext uri="{FF2B5EF4-FFF2-40B4-BE49-F238E27FC236}">
                <a16:creationId xmlns:a16="http://schemas.microsoft.com/office/drawing/2014/main" id="{D6A8F6E0-E72A-15F2-A52E-999F959620AA}"/>
              </a:ext>
            </a:extLst>
          </p:cNvPr>
          <p:cNvSpPr txBox="1"/>
          <p:nvPr/>
        </p:nvSpPr>
        <p:spPr>
          <a:xfrm>
            <a:off x="8690290" y="5977255"/>
            <a:ext cx="33713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/>
              <a:t>確率が</a:t>
            </a:r>
            <a:r>
              <a:rPr kumimoji="1" lang="en-US" altLang="ja-JP" sz="1600" dirty="0"/>
              <a:t>0.3</a:t>
            </a:r>
            <a:r>
              <a:rPr kumimoji="1" lang="ja-JP" altLang="en-US" sz="1600" dirty="0"/>
              <a:t>未満の辺は基本的に省略</a:t>
            </a:r>
            <a:endParaRPr kumimoji="1" lang="en-US" altLang="ja-JP" sz="1600" dirty="0"/>
          </a:p>
          <a:p>
            <a:r>
              <a:rPr lang="ja-JP" altLang="en-US" sz="1600" dirty="0"/>
              <a:t>ラベル</a:t>
            </a:r>
            <a:r>
              <a:rPr kumimoji="1" lang="ja-JP" altLang="en-US" sz="1600" dirty="0"/>
              <a:t>のみ確率が</a:t>
            </a:r>
            <a:r>
              <a:rPr kumimoji="1" lang="en-US" altLang="ja-JP" sz="1600" dirty="0"/>
              <a:t>0.1</a:t>
            </a:r>
            <a:r>
              <a:rPr kumimoji="1" lang="ja-JP" altLang="en-US" sz="1600" dirty="0"/>
              <a:t>以上を出力</a:t>
            </a:r>
          </a:p>
        </p:txBody>
      </p:sp>
      <p:cxnSp>
        <p:nvCxnSpPr>
          <p:cNvPr id="75" name="コネクタ: 曲線 74">
            <a:extLst>
              <a:ext uri="{FF2B5EF4-FFF2-40B4-BE49-F238E27FC236}">
                <a16:creationId xmlns:a16="http://schemas.microsoft.com/office/drawing/2014/main" id="{A363525E-8293-DB8B-7E65-D852D6FC8F14}"/>
              </a:ext>
            </a:extLst>
          </p:cNvPr>
          <p:cNvCxnSpPr>
            <a:cxnSpLocks/>
            <a:stCxn id="51" idx="3"/>
            <a:endCxn id="51" idx="1"/>
          </p:cNvCxnSpPr>
          <p:nvPr/>
        </p:nvCxnSpPr>
        <p:spPr>
          <a:xfrm rot="5400000" flipH="1">
            <a:off x="2642318" y="1893486"/>
            <a:ext cx="307423" cy="12700"/>
          </a:xfrm>
          <a:prstGeom prst="curvedConnector5">
            <a:avLst>
              <a:gd name="adj1" fmla="val -74360"/>
              <a:gd name="adj2" fmla="val 4757000"/>
              <a:gd name="adj3" fmla="val 174360"/>
            </a:avLst>
          </a:prstGeom>
          <a:ln w="12700">
            <a:solidFill>
              <a:schemeClr val="accent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A431AC9F-F1C3-4002-953A-BC0A834C2F7A}"/>
              </a:ext>
            </a:extLst>
          </p:cNvPr>
          <p:cNvSpPr txBox="1"/>
          <p:nvPr/>
        </p:nvSpPr>
        <p:spPr>
          <a:xfrm>
            <a:off x="5702903" y="1707126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</a:rPr>
              <a:t>0.99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8F994470-FA2B-3D4D-0D41-8A78B91E9582}"/>
              </a:ext>
            </a:extLst>
          </p:cNvPr>
          <p:cNvCxnSpPr>
            <a:cxnSpLocks/>
            <a:stCxn id="143" idx="2"/>
            <a:endCxn id="5" idx="0"/>
          </p:cNvCxnSpPr>
          <p:nvPr/>
        </p:nvCxnSpPr>
        <p:spPr>
          <a:xfrm>
            <a:off x="3858123" y="864806"/>
            <a:ext cx="1096489" cy="8112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96416CAF-FDF9-B651-CF54-1B8002D27F32}"/>
              </a:ext>
            </a:extLst>
          </p:cNvPr>
          <p:cNvSpPr txBox="1"/>
          <p:nvPr/>
        </p:nvSpPr>
        <p:spPr>
          <a:xfrm>
            <a:off x="4426523" y="1054605"/>
            <a:ext cx="6380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0.52</a:t>
            </a:r>
            <a:endParaRPr kumimoji="1" lang="ja-JP" altLang="en-US" sz="1600" dirty="0"/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6C321791-4FF3-32A5-7DE9-48E9F1995DFA}"/>
              </a:ext>
            </a:extLst>
          </p:cNvPr>
          <p:cNvCxnSpPr>
            <a:cxnSpLocks/>
            <a:stCxn id="5" idx="4"/>
            <a:endCxn id="2" idx="0"/>
          </p:cNvCxnSpPr>
          <p:nvPr/>
        </p:nvCxnSpPr>
        <p:spPr>
          <a:xfrm flipH="1">
            <a:off x="4949903" y="2110866"/>
            <a:ext cx="4709" cy="824739"/>
          </a:xfrm>
          <a:prstGeom prst="straightConnector1">
            <a:avLst/>
          </a:prstGeom>
          <a:ln w="12700">
            <a:solidFill>
              <a:schemeClr val="accent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A9346776-F6CD-7B20-F513-CD7DF155B72B}"/>
              </a:ext>
            </a:extLst>
          </p:cNvPr>
          <p:cNvCxnSpPr>
            <a:cxnSpLocks/>
            <a:stCxn id="51" idx="4"/>
            <a:endCxn id="34" idx="0"/>
          </p:cNvCxnSpPr>
          <p:nvPr/>
        </p:nvCxnSpPr>
        <p:spPr>
          <a:xfrm flipH="1">
            <a:off x="2935638" y="2110867"/>
            <a:ext cx="15946" cy="824738"/>
          </a:xfrm>
          <a:prstGeom prst="straightConnector1">
            <a:avLst/>
          </a:prstGeom>
          <a:ln w="12700">
            <a:solidFill>
              <a:schemeClr val="accent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F72AA879-5CF6-CC6F-97CB-4AAC4AC9CAF9}"/>
              </a:ext>
            </a:extLst>
          </p:cNvPr>
          <p:cNvSpPr txBox="1"/>
          <p:nvPr/>
        </p:nvSpPr>
        <p:spPr>
          <a:xfrm>
            <a:off x="2206592" y="2332352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1"/>
                </a:solidFill>
              </a:rPr>
              <a:t>0.67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D3E12B77-7532-4E47-93C0-C955E3A709BA}"/>
              </a:ext>
            </a:extLst>
          </p:cNvPr>
          <p:cNvSpPr txBox="1"/>
          <p:nvPr/>
        </p:nvSpPr>
        <p:spPr>
          <a:xfrm>
            <a:off x="1546377" y="1741534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1"/>
                </a:solidFill>
              </a:rPr>
              <a:t>0.33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2443CD12-ACB8-CB20-ED57-ADE37304E351}"/>
              </a:ext>
            </a:extLst>
          </p:cNvPr>
          <p:cNvCxnSpPr>
            <a:cxnSpLocks/>
            <a:stCxn id="34" idx="5"/>
            <a:endCxn id="6" idx="1"/>
          </p:cNvCxnSpPr>
          <p:nvPr/>
        </p:nvCxnSpPr>
        <p:spPr>
          <a:xfrm>
            <a:off x="3091191" y="3306698"/>
            <a:ext cx="611378" cy="518514"/>
          </a:xfrm>
          <a:prstGeom prst="straightConnector1">
            <a:avLst/>
          </a:prstGeom>
          <a:ln w="12700">
            <a:solidFill>
              <a:schemeClr val="accent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8C2073BB-7304-8B2C-D4EC-155FC89D9746}"/>
              </a:ext>
            </a:extLst>
          </p:cNvPr>
          <p:cNvCxnSpPr>
            <a:cxnSpLocks/>
            <a:stCxn id="6" idx="7"/>
            <a:endCxn id="5" idx="3"/>
          </p:cNvCxnSpPr>
          <p:nvPr/>
        </p:nvCxnSpPr>
        <p:spPr>
          <a:xfrm flipV="1">
            <a:off x="4013676" y="2047196"/>
            <a:ext cx="785382" cy="1778016"/>
          </a:xfrm>
          <a:prstGeom prst="straightConnector1">
            <a:avLst/>
          </a:prstGeom>
          <a:ln w="12700">
            <a:solidFill>
              <a:schemeClr val="accent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BD32AA83-6D54-8A61-173D-707F5DCE20B3}"/>
              </a:ext>
            </a:extLst>
          </p:cNvPr>
          <p:cNvSpPr txBox="1"/>
          <p:nvPr/>
        </p:nvSpPr>
        <p:spPr>
          <a:xfrm>
            <a:off x="3682428" y="2709944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1"/>
                </a:solidFill>
              </a:rPr>
              <a:t>0.98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cxnSp>
        <p:nvCxnSpPr>
          <p:cNvPr id="60" name="直線矢印コネクタ 59">
            <a:extLst>
              <a:ext uri="{FF2B5EF4-FFF2-40B4-BE49-F238E27FC236}">
                <a16:creationId xmlns:a16="http://schemas.microsoft.com/office/drawing/2014/main" id="{7FAD6163-24B0-7BB7-9E9B-8FB4BCBE1D98}"/>
              </a:ext>
            </a:extLst>
          </p:cNvPr>
          <p:cNvCxnSpPr>
            <a:cxnSpLocks/>
            <a:stCxn id="2" idx="4"/>
            <a:endCxn id="32" idx="0"/>
          </p:cNvCxnSpPr>
          <p:nvPr/>
        </p:nvCxnSpPr>
        <p:spPr>
          <a:xfrm>
            <a:off x="4949903" y="3370368"/>
            <a:ext cx="0" cy="1090202"/>
          </a:xfrm>
          <a:prstGeom prst="straightConnector1">
            <a:avLst/>
          </a:prstGeom>
          <a:ln w="12700">
            <a:solidFill>
              <a:schemeClr val="accent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コネクタ: 曲線 64">
            <a:extLst>
              <a:ext uri="{FF2B5EF4-FFF2-40B4-BE49-F238E27FC236}">
                <a16:creationId xmlns:a16="http://schemas.microsoft.com/office/drawing/2014/main" id="{0906654A-EDEF-4BA9-31A9-B8E6DD217845}"/>
              </a:ext>
            </a:extLst>
          </p:cNvPr>
          <p:cNvCxnSpPr>
            <a:cxnSpLocks/>
            <a:stCxn id="32" idx="2"/>
            <a:endCxn id="32" idx="6"/>
          </p:cNvCxnSpPr>
          <p:nvPr/>
        </p:nvCxnSpPr>
        <p:spPr>
          <a:xfrm rot="10800000" flipH="1">
            <a:off x="4729916" y="4677952"/>
            <a:ext cx="439971" cy="12700"/>
          </a:xfrm>
          <a:prstGeom prst="curvedConnector5">
            <a:avLst>
              <a:gd name="adj1" fmla="val -51958"/>
              <a:gd name="adj2" fmla="val -5300276"/>
              <a:gd name="adj3" fmla="val 151958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9C157A7D-00A7-7F14-4102-960F019721AB}"/>
              </a:ext>
            </a:extLst>
          </p:cNvPr>
          <p:cNvSpPr txBox="1"/>
          <p:nvPr/>
        </p:nvSpPr>
        <p:spPr>
          <a:xfrm>
            <a:off x="4955933" y="3779361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1"/>
                </a:solidFill>
              </a:rPr>
              <a:t>0.87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235248FF-5BD8-753B-69BF-CAEBD206007E}"/>
              </a:ext>
            </a:extLst>
          </p:cNvPr>
          <p:cNvSpPr txBox="1"/>
          <p:nvPr/>
        </p:nvSpPr>
        <p:spPr>
          <a:xfrm>
            <a:off x="4582767" y="5396441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1"/>
                </a:solidFill>
              </a:rPr>
              <a:t>0.99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cxnSp>
        <p:nvCxnSpPr>
          <p:cNvPr id="80" name="コネクタ: 曲線 79">
            <a:extLst>
              <a:ext uri="{FF2B5EF4-FFF2-40B4-BE49-F238E27FC236}">
                <a16:creationId xmlns:a16="http://schemas.microsoft.com/office/drawing/2014/main" id="{E969C026-A0EC-87D3-74DE-8D3BEAEB17ED}"/>
              </a:ext>
            </a:extLst>
          </p:cNvPr>
          <p:cNvCxnSpPr>
            <a:cxnSpLocks/>
            <a:stCxn id="6" idx="3"/>
            <a:endCxn id="6" idx="5"/>
          </p:cNvCxnSpPr>
          <p:nvPr/>
        </p:nvCxnSpPr>
        <p:spPr>
          <a:xfrm rot="16200000" flipH="1">
            <a:off x="3858122" y="3977081"/>
            <a:ext cx="12700" cy="311107"/>
          </a:xfrm>
          <a:prstGeom prst="curvedConnector3">
            <a:avLst>
              <a:gd name="adj1" fmla="val 3901339"/>
            </a:avLst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924E6AD2-02BA-9B44-2A6D-5D66F83CAF2E}"/>
              </a:ext>
            </a:extLst>
          </p:cNvPr>
          <p:cNvSpPr txBox="1"/>
          <p:nvPr/>
        </p:nvSpPr>
        <p:spPr>
          <a:xfrm>
            <a:off x="3490987" y="4656119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</a:rPr>
              <a:t>0.91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cxnSp>
        <p:nvCxnSpPr>
          <p:cNvPr id="86" name="コネクタ: 曲線 85">
            <a:extLst>
              <a:ext uri="{FF2B5EF4-FFF2-40B4-BE49-F238E27FC236}">
                <a16:creationId xmlns:a16="http://schemas.microsoft.com/office/drawing/2014/main" id="{5255AE86-18EA-B2A1-8911-5A5F9075CB2F}"/>
              </a:ext>
            </a:extLst>
          </p:cNvPr>
          <p:cNvCxnSpPr>
            <a:cxnSpLocks/>
            <a:stCxn id="32" idx="2"/>
            <a:endCxn id="32" idx="6"/>
          </p:cNvCxnSpPr>
          <p:nvPr/>
        </p:nvCxnSpPr>
        <p:spPr>
          <a:xfrm rot="10800000" flipH="1">
            <a:off x="4729916" y="4677952"/>
            <a:ext cx="439971" cy="12700"/>
          </a:xfrm>
          <a:prstGeom prst="curvedConnector5">
            <a:avLst>
              <a:gd name="adj1" fmla="val -39550"/>
              <a:gd name="adj2" fmla="val -3903268"/>
              <a:gd name="adj3" fmla="val 139550"/>
            </a:avLst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テキスト ボックス 105">
            <a:extLst>
              <a:ext uri="{FF2B5EF4-FFF2-40B4-BE49-F238E27FC236}">
                <a16:creationId xmlns:a16="http://schemas.microsoft.com/office/drawing/2014/main" id="{80159588-3F04-171D-6317-8C19E89DD7DF}"/>
              </a:ext>
            </a:extLst>
          </p:cNvPr>
          <p:cNvSpPr txBox="1"/>
          <p:nvPr/>
        </p:nvSpPr>
        <p:spPr>
          <a:xfrm>
            <a:off x="4582767" y="5708318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2"/>
                </a:solidFill>
              </a:rPr>
              <a:t>0.72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cxnSp>
        <p:nvCxnSpPr>
          <p:cNvPr id="107" name="直線矢印コネクタ 106">
            <a:extLst>
              <a:ext uri="{FF2B5EF4-FFF2-40B4-BE49-F238E27FC236}">
                <a16:creationId xmlns:a16="http://schemas.microsoft.com/office/drawing/2014/main" id="{DF15A779-39C5-9B18-DADB-35F0F714F7B9}"/>
              </a:ext>
            </a:extLst>
          </p:cNvPr>
          <p:cNvCxnSpPr>
            <a:cxnSpLocks/>
            <a:stCxn id="51" idx="5"/>
            <a:endCxn id="6" idx="0"/>
          </p:cNvCxnSpPr>
          <p:nvPr/>
        </p:nvCxnSpPr>
        <p:spPr>
          <a:xfrm>
            <a:off x="3107137" y="2047197"/>
            <a:ext cx="750986" cy="1714345"/>
          </a:xfrm>
          <a:prstGeom prst="straightConnector1">
            <a:avLst/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テキスト ボックス 111">
            <a:extLst>
              <a:ext uri="{FF2B5EF4-FFF2-40B4-BE49-F238E27FC236}">
                <a16:creationId xmlns:a16="http://schemas.microsoft.com/office/drawing/2014/main" id="{49C8DB60-79FD-19B2-22E5-D95F20D93C5E}"/>
              </a:ext>
            </a:extLst>
          </p:cNvPr>
          <p:cNvSpPr txBox="1"/>
          <p:nvPr/>
        </p:nvSpPr>
        <p:spPr>
          <a:xfrm>
            <a:off x="3195024" y="2281587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2"/>
                </a:solidFill>
              </a:rPr>
              <a:t>0.98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cxnSp>
        <p:nvCxnSpPr>
          <p:cNvPr id="113" name="コネクタ: 曲線 112">
            <a:extLst>
              <a:ext uri="{FF2B5EF4-FFF2-40B4-BE49-F238E27FC236}">
                <a16:creationId xmlns:a16="http://schemas.microsoft.com/office/drawing/2014/main" id="{F4DC4B2E-DB76-0EA4-7013-F8E52CBF7E19}"/>
              </a:ext>
            </a:extLst>
          </p:cNvPr>
          <p:cNvCxnSpPr>
            <a:cxnSpLocks/>
            <a:stCxn id="34" idx="1"/>
            <a:endCxn id="34" idx="3"/>
          </p:cNvCxnSpPr>
          <p:nvPr/>
        </p:nvCxnSpPr>
        <p:spPr>
          <a:xfrm rot="16200000" flipH="1">
            <a:off x="2626372" y="3152986"/>
            <a:ext cx="307423" cy="12700"/>
          </a:xfrm>
          <a:prstGeom prst="curvedConnector5">
            <a:avLst>
              <a:gd name="adj1" fmla="val -74360"/>
              <a:gd name="adj2" fmla="val -4355346"/>
              <a:gd name="adj3" fmla="val 174360"/>
            </a:avLst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テキスト ボックス 117">
            <a:extLst>
              <a:ext uri="{FF2B5EF4-FFF2-40B4-BE49-F238E27FC236}">
                <a16:creationId xmlns:a16="http://schemas.microsoft.com/office/drawing/2014/main" id="{7BD9EC15-5C7D-D2FC-9D76-67B1170B4D7C}"/>
              </a:ext>
            </a:extLst>
          </p:cNvPr>
          <p:cNvSpPr txBox="1"/>
          <p:nvPr/>
        </p:nvSpPr>
        <p:spPr>
          <a:xfrm>
            <a:off x="1541710" y="3004401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</a:rPr>
              <a:t>0.74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cxnSp>
        <p:nvCxnSpPr>
          <p:cNvPr id="119" name="直線矢印コネクタ 118">
            <a:extLst>
              <a:ext uri="{FF2B5EF4-FFF2-40B4-BE49-F238E27FC236}">
                <a16:creationId xmlns:a16="http://schemas.microsoft.com/office/drawing/2014/main" id="{FBCABD83-C9D0-C109-34A0-487A026331CB}"/>
              </a:ext>
            </a:extLst>
          </p:cNvPr>
          <p:cNvCxnSpPr>
            <a:cxnSpLocks/>
            <a:stCxn id="2" idx="1"/>
            <a:endCxn id="51" idx="6"/>
          </p:cNvCxnSpPr>
          <p:nvPr/>
        </p:nvCxnSpPr>
        <p:spPr>
          <a:xfrm flipH="1" flipV="1">
            <a:off x="3171569" y="1893486"/>
            <a:ext cx="1622780" cy="1105789"/>
          </a:xfrm>
          <a:prstGeom prst="straightConnector1">
            <a:avLst/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テキスト ボックス 121">
            <a:extLst>
              <a:ext uri="{FF2B5EF4-FFF2-40B4-BE49-F238E27FC236}">
                <a16:creationId xmlns:a16="http://schemas.microsoft.com/office/drawing/2014/main" id="{DFC9553C-6C82-0A4A-6BD9-07DEBF213FE3}"/>
              </a:ext>
            </a:extLst>
          </p:cNvPr>
          <p:cNvSpPr txBox="1"/>
          <p:nvPr/>
        </p:nvSpPr>
        <p:spPr>
          <a:xfrm>
            <a:off x="3944150" y="2270732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2"/>
                </a:solidFill>
              </a:rPr>
              <a:t>0.77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cxnSp>
        <p:nvCxnSpPr>
          <p:cNvPr id="123" name="コネクタ: 曲線 122">
            <a:extLst>
              <a:ext uri="{FF2B5EF4-FFF2-40B4-BE49-F238E27FC236}">
                <a16:creationId xmlns:a16="http://schemas.microsoft.com/office/drawing/2014/main" id="{E26D529F-F7DE-C843-C019-22972E2FD7D7}"/>
              </a:ext>
            </a:extLst>
          </p:cNvPr>
          <p:cNvCxnSpPr>
            <a:cxnSpLocks/>
            <a:stCxn id="5" idx="5"/>
            <a:endCxn id="5" idx="7"/>
          </p:cNvCxnSpPr>
          <p:nvPr/>
        </p:nvCxnSpPr>
        <p:spPr>
          <a:xfrm rot="5400000" flipH="1">
            <a:off x="4956453" y="1893485"/>
            <a:ext cx="307423" cy="12700"/>
          </a:xfrm>
          <a:prstGeom prst="curvedConnector5">
            <a:avLst>
              <a:gd name="adj1" fmla="val -74360"/>
              <a:gd name="adj2" fmla="val -5000134"/>
              <a:gd name="adj3" fmla="val 174360"/>
            </a:avLst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9499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1">
            <a:extLst>
              <a:ext uri="{FF2B5EF4-FFF2-40B4-BE49-F238E27FC236}">
                <a16:creationId xmlns:a16="http://schemas.microsoft.com/office/drawing/2014/main" id="{99E2A3C1-8E54-23CE-CFCA-6E9E50E0826B}"/>
              </a:ext>
            </a:extLst>
          </p:cNvPr>
          <p:cNvSpPr/>
          <p:nvPr/>
        </p:nvSpPr>
        <p:spPr>
          <a:xfrm>
            <a:off x="5874658" y="3158965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2D4BC0B0-567F-CC57-EEC8-2C8E2A8B137D}"/>
              </a:ext>
            </a:extLst>
          </p:cNvPr>
          <p:cNvSpPr/>
          <p:nvPr/>
        </p:nvSpPr>
        <p:spPr>
          <a:xfrm>
            <a:off x="5879367" y="1899463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51" name="楕円 50">
            <a:extLst>
              <a:ext uri="{FF2B5EF4-FFF2-40B4-BE49-F238E27FC236}">
                <a16:creationId xmlns:a16="http://schemas.microsoft.com/office/drawing/2014/main" id="{936398A2-1B1A-ADAB-C692-B1CDC54323CD}"/>
              </a:ext>
            </a:extLst>
          </p:cNvPr>
          <p:cNvSpPr/>
          <p:nvPr/>
        </p:nvSpPr>
        <p:spPr>
          <a:xfrm>
            <a:off x="3876339" y="1899464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2" name="楕円 31">
            <a:extLst>
              <a:ext uri="{FF2B5EF4-FFF2-40B4-BE49-F238E27FC236}">
                <a16:creationId xmlns:a16="http://schemas.microsoft.com/office/drawing/2014/main" id="{9193736D-8B26-CF1B-F24A-825F893CF20A}"/>
              </a:ext>
            </a:extLst>
          </p:cNvPr>
          <p:cNvSpPr/>
          <p:nvPr/>
        </p:nvSpPr>
        <p:spPr>
          <a:xfrm>
            <a:off x="5874658" y="4683930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4" name="楕円 33">
            <a:extLst>
              <a:ext uri="{FF2B5EF4-FFF2-40B4-BE49-F238E27FC236}">
                <a16:creationId xmlns:a16="http://schemas.microsoft.com/office/drawing/2014/main" id="{029F04E6-2782-E0D2-F530-D53F6EDD2AF2}"/>
              </a:ext>
            </a:extLst>
          </p:cNvPr>
          <p:cNvSpPr/>
          <p:nvPr/>
        </p:nvSpPr>
        <p:spPr>
          <a:xfrm>
            <a:off x="3860393" y="3158965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DC1FE19C-E750-6470-8CD3-8D42D286515E}"/>
              </a:ext>
            </a:extLst>
          </p:cNvPr>
          <p:cNvSpPr/>
          <p:nvPr/>
        </p:nvSpPr>
        <p:spPr>
          <a:xfrm>
            <a:off x="4782878" y="3984902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F9CFA8CC-CB2E-6B1D-6CB9-0E1813490CC2}"/>
              </a:ext>
            </a:extLst>
          </p:cNvPr>
          <p:cNvSpPr txBox="1"/>
          <p:nvPr/>
        </p:nvSpPr>
        <p:spPr>
          <a:xfrm>
            <a:off x="3922741" y="3726870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1"/>
                </a:solidFill>
              </a:rPr>
              <a:t>0.78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102" name="テキスト ボックス 101">
            <a:extLst>
              <a:ext uri="{FF2B5EF4-FFF2-40B4-BE49-F238E27FC236}">
                <a16:creationId xmlns:a16="http://schemas.microsoft.com/office/drawing/2014/main" id="{4E8FCA23-45A3-3A9F-4D51-A6D83C93C2CA}"/>
              </a:ext>
            </a:extLst>
          </p:cNvPr>
          <p:cNvSpPr txBox="1"/>
          <p:nvPr/>
        </p:nvSpPr>
        <p:spPr>
          <a:xfrm>
            <a:off x="6064668" y="2561929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1"/>
                </a:solidFill>
              </a:rPr>
              <a:t>0.98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103" name="テキスト ボックス 102">
            <a:extLst>
              <a:ext uri="{FF2B5EF4-FFF2-40B4-BE49-F238E27FC236}">
                <a16:creationId xmlns:a16="http://schemas.microsoft.com/office/drawing/2014/main" id="{ED62F39F-F050-93F7-3118-84F27C8772E6}"/>
              </a:ext>
            </a:extLst>
          </p:cNvPr>
          <p:cNvSpPr txBox="1"/>
          <p:nvPr/>
        </p:nvSpPr>
        <p:spPr>
          <a:xfrm>
            <a:off x="4244632" y="1787769"/>
            <a:ext cx="1411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err="1"/>
              <a:t>GlcNAc</a:t>
            </a:r>
            <a:r>
              <a:rPr kumimoji="1" lang="en-US" altLang="ja-JP" sz="1600" dirty="0"/>
              <a:t> 0.99</a:t>
            </a:r>
          </a:p>
        </p:txBody>
      </p:sp>
      <p:sp>
        <p:nvSpPr>
          <p:cNvPr id="104" name="テキスト ボックス 103">
            <a:extLst>
              <a:ext uri="{FF2B5EF4-FFF2-40B4-BE49-F238E27FC236}">
                <a16:creationId xmlns:a16="http://schemas.microsoft.com/office/drawing/2014/main" id="{A140B53C-A096-9541-410A-DA6620265CBB}"/>
              </a:ext>
            </a:extLst>
          </p:cNvPr>
          <p:cNvSpPr txBox="1"/>
          <p:nvPr/>
        </p:nvSpPr>
        <p:spPr>
          <a:xfrm>
            <a:off x="6515420" y="4525793"/>
            <a:ext cx="14114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Neu5Ac 0.54</a:t>
            </a:r>
          </a:p>
          <a:p>
            <a:r>
              <a:rPr lang="en-US" altLang="ja-JP" sz="1600" dirty="0"/>
              <a:t>Neu5Gc 0.12</a:t>
            </a:r>
          </a:p>
          <a:p>
            <a:r>
              <a:rPr kumimoji="1" lang="en-US" altLang="ja-JP" sz="1600" dirty="0"/>
              <a:t>Gal 0.1</a:t>
            </a:r>
            <a:r>
              <a:rPr lang="en-US" altLang="ja-JP" sz="1600" dirty="0"/>
              <a:t>2</a:t>
            </a:r>
            <a:endParaRPr kumimoji="1" lang="ja-JP" altLang="en-US" sz="1600" dirty="0"/>
          </a:p>
        </p:txBody>
      </p:sp>
      <p:sp>
        <p:nvSpPr>
          <p:cNvPr id="108" name="テキスト ボックス 107">
            <a:extLst>
              <a:ext uri="{FF2B5EF4-FFF2-40B4-BE49-F238E27FC236}">
                <a16:creationId xmlns:a16="http://schemas.microsoft.com/office/drawing/2014/main" id="{FFB2F5CA-4011-B4B6-39EC-601F7B0AA659}"/>
              </a:ext>
            </a:extLst>
          </p:cNvPr>
          <p:cNvSpPr txBox="1"/>
          <p:nvPr/>
        </p:nvSpPr>
        <p:spPr>
          <a:xfrm>
            <a:off x="6209345" y="1446654"/>
            <a:ext cx="13437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err="1"/>
              <a:t>GlcNAc</a:t>
            </a:r>
            <a:r>
              <a:rPr kumimoji="1" lang="en-US" altLang="ja-JP" sz="1600" dirty="0"/>
              <a:t> 0.94</a:t>
            </a:r>
            <a:endParaRPr kumimoji="1" lang="ja-JP" altLang="en-US" sz="1600" dirty="0"/>
          </a:p>
        </p:txBody>
      </p:sp>
      <p:sp>
        <p:nvSpPr>
          <p:cNvPr id="109" name="テキスト ボックス 108">
            <a:extLst>
              <a:ext uri="{FF2B5EF4-FFF2-40B4-BE49-F238E27FC236}">
                <a16:creationId xmlns:a16="http://schemas.microsoft.com/office/drawing/2014/main" id="{76509186-E1EF-DFBD-E4E7-F72BAA18AB80}"/>
              </a:ext>
            </a:extLst>
          </p:cNvPr>
          <p:cNvSpPr txBox="1"/>
          <p:nvPr/>
        </p:nvSpPr>
        <p:spPr>
          <a:xfrm>
            <a:off x="2996445" y="3718154"/>
            <a:ext cx="10517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Man 0.99</a:t>
            </a:r>
            <a:endParaRPr kumimoji="1" lang="ja-JP" altLang="en-US" sz="1600" dirty="0"/>
          </a:p>
        </p:txBody>
      </p:sp>
      <p:sp>
        <p:nvSpPr>
          <p:cNvPr id="115" name="テキスト ボックス 114">
            <a:extLst>
              <a:ext uri="{FF2B5EF4-FFF2-40B4-BE49-F238E27FC236}">
                <a16:creationId xmlns:a16="http://schemas.microsoft.com/office/drawing/2014/main" id="{0FB3F1A7-8EBD-6435-74BB-6AFD698F9531}"/>
              </a:ext>
            </a:extLst>
          </p:cNvPr>
          <p:cNvSpPr txBox="1"/>
          <p:nvPr/>
        </p:nvSpPr>
        <p:spPr>
          <a:xfrm>
            <a:off x="6357508" y="3086460"/>
            <a:ext cx="10754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Gal 0.70</a:t>
            </a:r>
          </a:p>
          <a:p>
            <a:r>
              <a:rPr lang="en-US" altLang="ja-JP" sz="1600" dirty="0" err="1"/>
              <a:t>Fuc</a:t>
            </a:r>
            <a:r>
              <a:rPr lang="en-US" altLang="ja-JP" sz="1600" dirty="0"/>
              <a:t> 0.20</a:t>
            </a:r>
            <a:endParaRPr kumimoji="1" lang="ja-JP" altLang="en-US" sz="1600" dirty="0"/>
          </a:p>
        </p:txBody>
      </p:sp>
      <p:sp>
        <p:nvSpPr>
          <p:cNvPr id="142" name="テキスト ボックス 141">
            <a:extLst>
              <a:ext uri="{FF2B5EF4-FFF2-40B4-BE49-F238E27FC236}">
                <a16:creationId xmlns:a16="http://schemas.microsoft.com/office/drawing/2014/main" id="{733A55CB-FEB6-AB37-CE6B-855EC3AC2569}"/>
              </a:ext>
            </a:extLst>
          </p:cNvPr>
          <p:cNvSpPr txBox="1"/>
          <p:nvPr/>
        </p:nvSpPr>
        <p:spPr>
          <a:xfrm>
            <a:off x="3810948" y="4362345"/>
            <a:ext cx="11023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Man 0.97</a:t>
            </a:r>
            <a:endParaRPr kumimoji="1" lang="ja-JP" altLang="en-US" sz="1600" dirty="0"/>
          </a:p>
        </p:txBody>
      </p:sp>
      <p:sp>
        <p:nvSpPr>
          <p:cNvPr id="143" name="テキスト ボックス 142">
            <a:extLst>
              <a:ext uri="{FF2B5EF4-FFF2-40B4-BE49-F238E27FC236}">
                <a16:creationId xmlns:a16="http://schemas.microsoft.com/office/drawing/2014/main" id="{6685B834-3680-EE44-1F00-4F893FF49276}"/>
              </a:ext>
            </a:extLst>
          </p:cNvPr>
          <p:cNvSpPr txBox="1"/>
          <p:nvPr/>
        </p:nvSpPr>
        <p:spPr>
          <a:xfrm>
            <a:off x="4669711" y="749612"/>
            <a:ext cx="666306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ja-JP" sz="1600" dirty="0"/>
              <a:t>Start</a:t>
            </a:r>
            <a:endParaRPr kumimoji="1" lang="ja-JP" altLang="en-US" sz="1600" dirty="0"/>
          </a:p>
        </p:txBody>
      </p:sp>
      <p:cxnSp>
        <p:nvCxnSpPr>
          <p:cNvPr id="145" name="直線矢印コネクタ 144">
            <a:extLst>
              <a:ext uri="{FF2B5EF4-FFF2-40B4-BE49-F238E27FC236}">
                <a16:creationId xmlns:a16="http://schemas.microsoft.com/office/drawing/2014/main" id="{A3C25552-405F-2DD2-5113-4AC6AA055EE9}"/>
              </a:ext>
            </a:extLst>
          </p:cNvPr>
          <p:cNvCxnSpPr>
            <a:cxnSpLocks/>
            <a:stCxn id="143" idx="2"/>
            <a:endCxn id="51" idx="0"/>
          </p:cNvCxnSpPr>
          <p:nvPr/>
        </p:nvCxnSpPr>
        <p:spPr>
          <a:xfrm flipH="1">
            <a:off x="4096325" y="1088166"/>
            <a:ext cx="906539" cy="8112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テキスト ボックス 147">
            <a:extLst>
              <a:ext uri="{FF2B5EF4-FFF2-40B4-BE49-F238E27FC236}">
                <a16:creationId xmlns:a16="http://schemas.microsoft.com/office/drawing/2014/main" id="{3D957B80-979B-3AFD-F6EC-56906C9DD086}"/>
              </a:ext>
            </a:extLst>
          </p:cNvPr>
          <p:cNvSpPr txBox="1"/>
          <p:nvPr/>
        </p:nvSpPr>
        <p:spPr>
          <a:xfrm>
            <a:off x="3859460" y="1279921"/>
            <a:ext cx="6380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0.48</a:t>
            </a:r>
            <a:endParaRPr kumimoji="1" lang="ja-JP" altLang="en-US" sz="1600" dirty="0"/>
          </a:p>
        </p:txBody>
      </p:sp>
      <p:cxnSp>
        <p:nvCxnSpPr>
          <p:cNvPr id="75" name="コネクタ: 曲線 74">
            <a:extLst>
              <a:ext uri="{FF2B5EF4-FFF2-40B4-BE49-F238E27FC236}">
                <a16:creationId xmlns:a16="http://schemas.microsoft.com/office/drawing/2014/main" id="{A363525E-8293-DB8B-7E65-D852D6FC8F14}"/>
              </a:ext>
            </a:extLst>
          </p:cNvPr>
          <p:cNvCxnSpPr>
            <a:cxnSpLocks/>
            <a:stCxn id="51" idx="3"/>
            <a:endCxn id="51" idx="1"/>
          </p:cNvCxnSpPr>
          <p:nvPr/>
        </p:nvCxnSpPr>
        <p:spPr>
          <a:xfrm rot="5400000" flipH="1">
            <a:off x="3787059" y="2116846"/>
            <a:ext cx="307423" cy="12700"/>
          </a:xfrm>
          <a:prstGeom prst="curvedConnector5">
            <a:avLst>
              <a:gd name="adj1" fmla="val -74360"/>
              <a:gd name="adj2" fmla="val 4757000"/>
              <a:gd name="adj3" fmla="val 174360"/>
            </a:avLst>
          </a:prstGeom>
          <a:ln w="12700">
            <a:solidFill>
              <a:schemeClr val="accent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A431AC9F-F1C3-4002-953A-BC0A834C2F7A}"/>
              </a:ext>
            </a:extLst>
          </p:cNvPr>
          <p:cNvSpPr txBox="1"/>
          <p:nvPr/>
        </p:nvSpPr>
        <p:spPr>
          <a:xfrm>
            <a:off x="6847644" y="1930486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</a:rPr>
              <a:t>0.99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8F994470-FA2B-3D4D-0D41-8A78B91E9582}"/>
              </a:ext>
            </a:extLst>
          </p:cNvPr>
          <p:cNvCxnSpPr>
            <a:cxnSpLocks/>
            <a:stCxn id="143" idx="2"/>
            <a:endCxn id="5" idx="0"/>
          </p:cNvCxnSpPr>
          <p:nvPr/>
        </p:nvCxnSpPr>
        <p:spPr>
          <a:xfrm>
            <a:off x="5002864" y="1088166"/>
            <a:ext cx="1096489" cy="8112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96416CAF-FDF9-B651-CF54-1B8002D27F32}"/>
              </a:ext>
            </a:extLst>
          </p:cNvPr>
          <p:cNvSpPr txBox="1"/>
          <p:nvPr/>
        </p:nvSpPr>
        <p:spPr>
          <a:xfrm>
            <a:off x="5571264" y="1277965"/>
            <a:ext cx="6380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0.52</a:t>
            </a:r>
            <a:endParaRPr kumimoji="1" lang="ja-JP" altLang="en-US" sz="1600" dirty="0"/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6C321791-4FF3-32A5-7DE9-48E9F1995DFA}"/>
              </a:ext>
            </a:extLst>
          </p:cNvPr>
          <p:cNvCxnSpPr>
            <a:cxnSpLocks/>
            <a:stCxn id="5" idx="4"/>
            <a:endCxn id="2" idx="0"/>
          </p:cNvCxnSpPr>
          <p:nvPr/>
        </p:nvCxnSpPr>
        <p:spPr>
          <a:xfrm flipH="1">
            <a:off x="6094644" y="2334226"/>
            <a:ext cx="4709" cy="824739"/>
          </a:xfrm>
          <a:prstGeom prst="straightConnector1">
            <a:avLst/>
          </a:prstGeom>
          <a:ln w="12700">
            <a:solidFill>
              <a:schemeClr val="accent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A9346776-F6CD-7B20-F513-CD7DF155B72B}"/>
              </a:ext>
            </a:extLst>
          </p:cNvPr>
          <p:cNvCxnSpPr>
            <a:cxnSpLocks/>
            <a:stCxn id="51" idx="4"/>
            <a:endCxn id="34" idx="0"/>
          </p:cNvCxnSpPr>
          <p:nvPr/>
        </p:nvCxnSpPr>
        <p:spPr>
          <a:xfrm flipH="1">
            <a:off x="4080379" y="2334227"/>
            <a:ext cx="15946" cy="824738"/>
          </a:xfrm>
          <a:prstGeom prst="straightConnector1">
            <a:avLst/>
          </a:prstGeom>
          <a:ln w="12700">
            <a:solidFill>
              <a:schemeClr val="accent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F72AA879-5CF6-CC6F-97CB-4AAC4AC9CAF9}"/>
              </a:ext>
            </a:extLst>
          </p:cNvPr>
          <p:cNvSpPr txBox="1"/>
          <p:nvPr/>
        </p:nvSpPr>
        <p:spPr>
          <a:xfrm>
            <a:off x="3351333" y="2555712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1"/>
                </a:solidFill>
              </a:rPr>
              <a:t>0.67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D3E12B77-7532-4E47-93C0-C955E3A709BA}"/>
              </a:ext>
            </a:extLst>
          </p:cNvPr>
          <p:cNvSpPr txBox="1"/>
          <p:nvPr/>
        </p:nvSpPr>
        <p:spPr>
          <a:xfrm>
            <a:off x="2691118" y="1964894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1"/>
                </a:solidFill>
              </a:rPr>
              <a:t>0.33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2443CD12-ACB8-CB20-ED57-ADE37304E351}"/>
              </a:ext>
            </a:extLst>
          </p:cNvPr>
          <p:cNvCxnSpPr>
            <a:cxnSpLocks/>
            <a:stCxn id="34" idx="5"/>
            <a:endCxn id="6" idx="1"/>
          </p:cNvCxnSpPr>
          <p:nvPr/>
        </p:nvCxnSpPr>
        <p:spPr>
          <a:xfrm>
            <a:off x="4235932" y="3530058"/>
            <a:ext cx="611378" cy="518514"/>
          </a:xfrm>
          <a:prstGeom prst="straightConnector1">
            <a:avLst/>
          </a:prstGeom>
          <a:ln w="12700">
            <a:solidFill>
              <a:schemeClr val="accent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8C2073BB-7304-8B2C-D4EC-155FC89D9746}"/>
              </a:ext>
            </a:extLst>
          </p:cNvPr>
          <p:cNvCxnSpPr>
            <a:cxnSpLocks/>
            <a:stCxn id="6" idx="7"/>
            <a:endCxn id="5" idx="3"/>
          </p:cNvCxnSpPr>
          <p:nvPr/>
        </p:nvCxnSpPr>
        <p:spPr>
          <a:xfrm flipV="1">
            <a:off x="5158417" y="2270556"/>
            <a:ext cx="785382" cy="1778016"/>
          </a:xfrm>
          <a:prstGeom prst="straightConnector1">
            <a:avLst/>
          </a:prstGeom>
          <a:ln w="12700">
            <a:solidFill>
              <a:schemeClr val="accent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BD32AA83-6D54-8A61-173D-707F5DCE20B3}"/>
              </a:ext>
            </a:extLst>
          </p:cNvPr>
          <p:cNvSpPr txBox="1"/>
          <p:nvPr/>
        </p:nvSpPr>
        <p:spPr>
          <a:xfrm>
            <a:off x="4746078" y="3233490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1"/>
                </a:solidFill>
              </a:rPr>
              <a:t>0.98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cxnSp>
        <p:nvCxnSpPr>
          <p:cNvPr id="60" name="直線矢印コネクタ 59">
            <a:extLst>
              <a:ext uri="{FF2B5EF4-FFF2-40B4-BE49-F238E27FC236}">
                <a16:creationId xmlns:a16="http://schemas.microsoft.com/office/drawing/2014/main" id="{7FAD6163-24B0-7BB7-9E9B-8FB4BCBE1D98}"/>
              </a:ext>
            </a:extLst>
          </p:cNvPr>
          <p:cNvCxnSpPr>
            <a:cxnSpLocks/>
            <a:stCxn id="2" idx="5"/>
            <a:endCxn id="32" idx="7"/>
          </p:cNvCxnSpPr>
          <p:nvPr/>
        </p:nvCxnSpPr>
        <p:spPr>
          <a:xfrm>
            <a:off x="6250197" y="3530058"/>
            <a:ext cx="0" cy="1217542"/>
          </a:xfrm>
          <a:prstGeom prst="straightConnector1">
            <a:avLst/>
          </a:prstGeom>
          <a:ln w="12700">
            <a:solidFill>
              <a:schemeClr val="accent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コネクタ: 曲線 64">
            <a:extLst>
              <a:ext uri="{FF2B5EF4-FFF2-40B4-BE49-F238E27FC236}">
                <a16:creationId xmlns:a16="http://schemas.microsoft.com/office/drawing/2014/main" id="{0906654A-EDEF-4BA9-31A9-B8E6DD217845}"/>
              </a:ext>
            </a:extLst>
          </p:cNvPr>
          <p:cNvCxnSpPr>
            <a:cxnSpLocks/>
            <a:stCxn id="32" idx="2"/>
            <a:endCxn id="32" idx="6"/>
          </p:cNvCxnSpPr>
          <p:nvPr/>
        </p:nvCxnSpPr>
        <p:spPr>
          <a:xfrm rot="10800000" flipH="1">
            <a:off x="5874657" y="4901312"/>
            <a:ext cx="439971" cy="12700"/>
          </a:xfrm>
          <a:prstGeom prst="curvedConnector5">
            <a:avLst>
              <a:gd name="adj1" fmla="val -51958"/>
              <a:gd name="adj2" fmla="val -5300276"/>
              <a:gd name="adj3" fmla="val 151958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9C157A7D-00A7-7F14-4102-960F019721AB}"/>
              </a:ext>
            </a:extLst>
          </p:cNvPr>
          <p:cNvSpPr txBox="1"/>
          <p:nvPr/>
        </p:nvSpPr>
        <p:spPr>
          <a:xfrm>
            <a:off x="6261256" y="3946932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1"/>
                </a:solidFill>
              </a:rPr>
              <a:t>0.87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235248FF-5BD8-753B-69BF-CAEBD206007E}"/>
              </a:ext>
            </a:extLst>
          </p:cNvPr>
          <p:cNvSpPr txBox="1"/>
          <p:nvPr/>
        </p:nvSpPr>
        <p:spPr>
          <a:xfrm>
            <a:off x="5727508" y="5619801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1"/>
                </a:solidFill>
              </a:rPr>
              <a:t>0.99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cxnSp>
        <p:nvCxnSpPr>
          <p:cNvPr id="80" name="コネクタ: 曲線 79">
            <a:extLst>
              <a:ext uri="{FF2B5EF4-FFF2-40B4-BE49-F238E27FC236}">
                <a16:creationId xmlns:a16="http://schemas.microsoft.com/office/drawing/2014/main" id="{E969C026-A0EC-87D3-74DE-8D3BEAEB17ED}"/>
              </a:ext>
            </a:extLst>
          </p:cNvPr>
          <p:cNvCxnSpPr>
            <a:cxnSpLocks/>
            <a:stCxn id="6" idx="3"/>
            <a:endCxn id="6" idx="5"/>
          </p:cNvCxnSpPr>
          <p:nvPr/>
        </p:nvCxnSpPr>
        <p:spPr>
          <a:xfrm rot="16200000" flipH="1">
            <a:off x="5002863" y="4200441"/>
            <a:ext cx="12700" cy="311107"/>
          </a:xfrm>
          <a:prstGeom prst="curvedConnector3">
            <a:avLst>
              <a:gd name="adj1" fmla="val 3901339"/>
            </a:avLst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924E6AD2-02BA-9B44-2A6D-5D66F83CAF2E}"/>
              </a:ext>
            </a:extLst>
          </p:cNvPr>
          <p:cNvSpPr txBox="1"/>
          <p:nvPr/>
        </p:nvSpPr>
        <p:spPr>
          <a:xfrm>
            <a:off x="4635728" y="4879479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</a:rPr>
              <a:t>0.91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cxnSp>
        <p:nvCxnSpPr>
          <p:cNvPr id="86" name="コネクタ: 曲線 85">
            <a:extLst>
              <a:ext uri="{FF2B5EF4-FFF2-40B4-BE49-F238E27FC236}">
                <a16:creationId xmlns:a16="http://schemas.microsoft.com/office/drawing/2014/main" id="{5255AE86-18EA-B2A1-8911-5A5F9075CB2F}"/>
              </a:ext>
            </a:extLst>
          </p:cNvPr>
          <p:cNvCxnSpPr>
            <a:cxnSpLocks/>
            <a:stCxn id="32" idx="2"/>
            <a:endCxn id="32" idx="6"/>
          </p:cNvCxnSpPr>
          <p:nvPr/>
        </p:nvCxnSpPr>
        <p:spPr>
          <a:xfrm rot="10800000" flipH="1">
            <a:off x="5874657" y="4901312"/>
            <a:ext cx="439971" cy="12700"/>
          </a:xfrm>
          <a:prstGeom prst="curvedConnector5">
            <a:avLst>
              <a:gd name="adj1" fmla="val -39550"/>
              <a:gd name="adj2" fmla="val -3903268"/>
              <a:gd name="adj3" fmla="val 139550"/>
            </a:avLst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テキスト ボックス 105">
            <a:extLst>
              <a:ext uri="{FF2B5EF4-FFF2-40B4-BE49-F238E27FC236}">
                <a16:creationId xmlns:a16="http://schemas.microsoft.com/office/drawing/2014/main" id="{80159588-3F04-171D-6317-8C19E89DD7DF}"/>
              </a:ext>
            </a:extLst>
          </p:cNvPr>
          <p:cNvSpPr txBox="1"/>
          <p:nvPr/>
        </p:nvSpPr>
        <p:spPr>
          <a:xfrm>
            <a:off x="5727508" y="5931678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2"/>
                </a:solidFill>
              </a:rPr>
              <a:t>0.72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cxnSp>
        <p:nvCxnSpPr>
          <p:cNvPr id="107" name="直線矢印コネクタ 106">
            <a:extLst>
              <a:ext uri="{FF2B5EF4-FFF2-40B4-BE49-F238E27FC236}">
                <a16:creationId xmlns:a16="http://schemas.microsoft.com/office/drawing/2014/main" id="{DF15A779-39C5-9B18-DADB-35F0F714F7B9}"/>
              </a:ext>
            </a:extLst>
          </p:cNvPr>
          <p:cNvCxnSpPr>
            <a:cxnSpLocks/>
            <a:stCxn id="51" idx="5"/>
            <a:endCxn id="6" idx="0"/>
          </p:cNvCxnSpPr>
          <p:nvPr/>
        </p:nvCxnSpPr>
        <p:spPr>
          <a:xfrm>
            <a:off x="4251878" y="2270557"/>
            <a:ext cx="750986" cy="1714345"/>
          </a:xfrm>
          <a:prstGeom prst="straightConnector1">
            <a:avLst/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テキスト ボックス 111">
            <a:extLst>
              <a:ext uri="{FF2B5EF4-FFF2-40B4-BE49-F238E27FC236}">
                <a16:creationId xmlns:a16="http://schemas.microsoft.com/office/drawing/2014/main" id="{49C8DB60-79FD-19B2-22E5-D95F20D93C5E}"/>
              </a:ext>
            </a:extLst>
          </p:cNvPr>
          <p:cNvSpPr txBox="1"/>
          <p:nvPr/>
        </p:nvSpPr>
        <p:spPr>
          <a:xfrm>
            <a:off x="4339765" y="2504947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2"/>
                </a:solidFill>
              </a:rPr>
              <a:t>0.98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cxnSp>
        <p:nvCxnSpPr>
          <p:cNvPr id="113" name="コネクタ: 曲線 112">
            <a:extLst>
              <a:ext uri="{FF2B5EF4-FFF2-40B4-BE49-F238E27FC236}">
                <a16:creationId xmlns:a16="http://schemas.microsoft.com/office/drawing/2014/main" id="{F4DC4B2E-DB76-0EA4-7013-F8E52CBF7E19}"/>
              </a:ext>
            </a:extLst>
          </p:cNvPr>
          <p:cNvCxnSpPr>
            <a:cxnSpLocks/>
            <a:stCxn id="34" idx="3"/>
            <a:endCxn id="34" idx="1"/>
          </p:cNvCxnSpPr>
          <p:nvPr/>
        </p:nvCxnSpPr>
        <p:spPr>
          <a:xfrm rot="5400000" flipH="1">
            <a:off x="3771113" y="3376347"/>
            <a:ext cx="307423" cy="12700"/>
          </a:xfrm>
          <a:prstGeom prst="curvedConnector5">
            <a:avLst>
              <a:gd name="adj1" fmla="val -24408"/>
              <a:gd name="adj2" fmla="val 3712709"/>
              <a:gd name="adj3" fmla="val 138032"/>
            </a:avLst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テキスト ボックス 117">
            <a:extLst>
              <a:ext uri="{FF2B5EF4-FFF2-40B4-BE49-F238E27FC236}">
                <a16:creationId xmlns:a16="http://schemas.microsoft.com/office/drawing/2014/main" id="{7BD9EC15-5C7D-D2FC-9D76-67B1170B4D7C}"/>
              </a:ext>
            </a:extLst>
          </p:cNvPr>
          <p:cNvSpPr txBox="1"/>
          <p:nvPr/>
        </p:nvSpPr>
        <p:spPr>
          <a:xfrm>
            <a:off x="2691118" y="3334934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</a:rPr>
              <a:t>0.74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cxnSp>
        <p:nvCxnSpPr>
          <p:cNvPr id="119" name="直線矢印コネクタ 118">
            <a:extLst>
              <a:ext uri="{FF2B5EF4-FFF2-40B4-BE49-F238E27FC236}">
                <a16:creationId xmlns:a16="http://schemas.microsoft.com/office/drawing/2014/main" id="{FBCABD83-C9D0-C109-34A0-487A026331CB}"/>
              </a:ext>
            </a:extLst>
          </p:cNvPr>
          <p:cNvCxnSpPr>
            <a:cxnSpLocks/>
            <a:stCxn id="2" idx="1"/>
            <a:endCxn id="51" idx="6"/>
          </p:cNvCxnSpPr>
          <p:nvPr/>
        </p:nvCxnSpPr>
        <p:spPr>
          <a:xfrm flipH="1" flipV="1">
            <a:off x="4316310" y="2116846"/>
            <a:ext cx="1622780" cy="1105789"/>
          </a:xfrm>
          <a:prstGeom prst="straightConnector1">
            <a:avLst/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テキスト ボックス 121">
            <a:extLst>
              <a:ext uri="{FF2B5EF4-FFF2-40B4-BE49-F238E27FC236}">
                <a16:creationId xmlns:a16="http://schemas.microsoft.com/office/drawing/2014/main" id="{DFC9553C-6C82-0A4A-6BD9-07DEBF213FE3}"/>
              </a:ext>
            </a:extLst>
          </p:cNvPr>
          <p:cNvSpPr txBox="1"/>
          <p:nvPr/>
        </p:nvSpPr>
        <p:spPr>
          <a:xfrm>
            <a:off x="5088891" y="2494092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2"/>
                </a:solidFill>
              </a:rPr>
              <a:t>0.77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cxnSp>
        <p:nvCxnSpPr>
          <p:cNvPr id="123" name="コネクタ: 曲線 122">
            <a:extLst>
              <a:ext uri="{FF2B5EF4-FFF2-40B4-BE49-F238E27FC236}">
                <a16:creationId xmlns:a16="http://schemas.microsoft.com/office/drawing/2014/main" id="{E26D529F-F7DE-C843-C019-22972E2FD7D7}"/>
              </a:ext>
            </a:extLst>
          </p:cNvPr>
          <p:cNvCxnSpPr>
            <a:cxnSpLocks/>
            <a:stCxn id="5" idx="5"/>
            <a:endCxn id="5" idx="7"/>
          </p:cNvCxnSpPr>
          <p:nvPr/>
        </p:nvCxnSpPr>
        <p:spPr>
          <a:xfrm rot="5400000" flipH="1">
            <a:off x="6101194" y="2116845"/>
            <a:ext cx="307423" cy="12700"/>
          </a:xfrm>
          <a:prstGeom prst="curvedConnector5">
            <a:avLst>
              <a:gd name="adj1" fmla="val -74360"/>
              <a:gd name="adj2" fmla="val -5000134"/>
              <a:gd name="adj3" fmla="val 174360"/>
            </a:avLst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コネクタ: 曲線 2">
            <a:extLst>
              <a:ext uri="{FF2B5EF4-FFF2-40B4-BE49-F238E27FC236}">
                <a16:creationId xmlns:a16="http://schemas.microsoft.com/office/drawing/2014/main" id="{CE4502AF-8E59-8760-2F6D-50C03480A06D}"/>
              </a:ext>
            </a:extLst>
          </p:cNvPr>
          <p:cNvCxnSpPr>
            <a:cxnSpLocks/>
            <a:stCxn id="34" idx="3"/>
            <a:endCxn id="34" idx="1"/>
          </p:cNvCxnSpPr>
          <p:nvPr/>
        </p:nvCxnSpPr>
        <p:spPr>
          <a:xfrm rot="5400000" flipH="1">
            <a:off x="3771113" y="3376347"/>
            <a:ext cx="307423" cy="12700"/>
          </a:xfrm>
          <a:prstGeom prst="curvedConnector5">
            <a:avLst>
              <a:gd name="adj1" fmla="val -60737"/>
              <a:gd name="adj2" fmla="val 4317252"/>
              <a:gd name="adj3" fmla="val 165278"/>
            </a:avLst>
          </a:prstGeom>
          <a:ln w="12700">
            <a:solidFill>
              <a:schemeClr val="accent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83B890A1-BE68-5196-6CDD-479156CB3C34}"/>
              </a:ext>
            </a:extLst>
          </p:cNvPr>
          <p:cNvSpPr txBox="1"/>
          <p:nvPr/>
        </p:nvSpPr>
        <p:spPr>
          <a:xfrm>
            <a:off x="2692370" y="3037656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1"/>
                </a:solidFill>
              </a:rPr>
              <a:t>0.22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F99838B8-6F94-FABF-3228-2B540E95B7B3}"/>
              </a:ext>
            </a:extLst>
          </p:cNvPr>
          <p:cNvCxnSpPr>
            <a:cxnSpLocks/>
            <a:stCxn id="32" idx="1"/>
            <a:endCxn id="2" idx="3"/>
          </p:cNvCxnSpPr>
          <p:nvPr/>
        </p:nvCxnSpPr>
        <p:spPr>
          <a:xfrm flipV="1">
            <a:off x="5939090" y="3530058"/>
            <a:ext cx="0" cy="1217542"/>
          </a:xfrm>
          <a:prstGeom prst="straightConnector1">
            <a:avLst/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72A69137-AE7F-02F9-4C85-1A0A15DB792B}"/>
              </a:ext>
            </a:extLst>
          </p:cNvPr>
          <p:cNvSpPr txBox="1"/>
          <p:nvPr/>
        </p:nvSpPr>
        <p:spPr>
          <a:xfrm>
            <a:off x="5247790" y="3961394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2"/>
                </a:solidFill>
              </a:rPr>
              <a:t>0.28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7791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1">
            <a:extLst>
              <a:ext uri="{FF2B5EF4-FFF2-40B4-BE49-F238E27FC236}">
                <a16:creationId xmlns:a16="http://schemas.microsoft.com/office/drawing/2014/main" id="{99E2A3C1-8E54-23CE-CFCA-6E9E50E0826B}"/>
              </a:ext>
            </a:extLst>
          </p:cNvPr>
          <p:cNvSpPr/>
          <p:nvPr/>
        </p:nvSpPr>
        <p:spPr>
          <a:xfrm>
            <a:off x="8922299" y="3211618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6F147F4B-8FAC-056D-BC9B-BF5397D939A4}"/>
              </a:ext>
            </a:extLst>
          </p:cNvPr>
          <p:cNvCxnSpPr>
            <a:cxnSpLocks/>
            <a:stCxn id="5" idx="6"/>
            <a:endCxn id="2" idx="2"/>
          </p:cNvCxnSpPr>
          <p:nvPr/>
        </p:nvCxnSpPr>
        <p:spPr>
          <a:xfrm>
            <a:off x="8389259" y="3429000"/>
            <a:ext cx="5330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楕円 4">
            <a:extLst>
              <a:ext uri="{FF2B5EF4-FFF2-40B4-BE49-F238E27FC236}">
                <a16:creationId xmlns:a16="http://schemas.microsoft.com/office/drawing/2014/main" id="{2D4BC0B0-567F-CC57-EEC8-2C8E2A8B137D}"/>
              </a:ext>
            </a:extLst>
          </p:cNvPr>
          <p:cNvSpPr/>
          <p:nvPr/>
        </p:nvSpPr>
        <p:spPr>
          <a:xfrm>
            <a:off x="7949288" y="3211618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A36C3C59-ABD2-F701-50FD-3A47E6659924}"/>
              </a:ext>
            </a:extLst>
          </p:cNvPr>
          <p:cNvSpPr/>
          <p:nvPr/>
        </p:nvSpPr>
        <p:spPr>
          <a:xfrm>
            <a:off x="6976277" y="3211617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3A4231B4-3565-5623-E3D4-DFF863B012DB}"/>
              </a:ext>
            </a:extLst>
          </p:cNvPr>
          <p:cNvCxnSpPr>
            <a:cxnSpLocks/>
            <a:stCxn id="15" idx="6"/>
            <a:endCxn id="5" idx="2"/>
          </p:cNvCxnSpPr>
          <p:nvPr/>
        </p:nvCxnSpPr>
        <p:spPr>
          <a:xfrm>
            <a:off x="7416248" y="3428999"/>
            <a:ext cx="533040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楕円 18">
            <a:extLst>
              <a:ext uri="{FF2B5EF4-FFF2-40B4-BE49-F238E27FC236}">
                <a16:creationId xmlns:a16="http://schemas.microsoft.com/office/drawing/2014/main" id="{F298F2AF-6D9A-4BE2-B86D-1BCB2DFA6915}"/>
              </a:ext>
            </a:extLst>
          </p:cNvPr>
          <p:cNvSpPr/>
          <p:nvPr/>
        </p:nvSpPr>
        <p:spPr>
          <a:xfrm>
            <a:off x="6003265" y="2170221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98118023-75A8-13FF-B3AC-006BB2EB8EDC}"/>
              </a:ext>
            </a:extLst>
          </p:cNvPr>
          <p:cNvSpPr/>
          <p:nvPr/>
        </p:nvSpPr>
        <p:spPr>
          <a:xfrm>
            <a:off x="6003264" y="4253017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5070F677-61C6-9C9B-5F79-303AFF26D89A}"/>
              </a:ext>
            </a:extLst>
          </p:cNvPr>
          <p:cNvCxnSpPr>
            <a:cxnSpLocks/>
            <a:stCxn id="19" idx="5"/>
            <a:endCxn id="15" idx="1"/>
          </p:cNvCxnSpPr>
          <p:nvPr/>
        </p:nvCxnSpPr>
        <p:spPr>
          <a:xfrm>
            <a:off x="6378804" y="2541314"/>
            <a:ext cx="661905" cy="7339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F82A930C-F5AB-FBE4-A327-C027ABD864A4}"/>
              </a:ext>
            </a:extLst>
          </p:cNvPr>
          <p:cNvCxnSpPr>
            <a:cxnSpLocks/>
            <a:stCxn id="20" idx="7"/>
            <a:endCxn id="15" idx="3"/>
          </p:cNvCxnSpPr>
          <p:nvPr/>
        </p:nvCxnSpPr>
        <p:spPr>
          <a:xfrm flipV="1">
            <a:off x="6378803" y="3582710"/>
            <a:ext cx="661906" cy="7339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楕円 28">
            <a:extLst>
              <a:ext uri="{FF2B5EF4-FFF2-40B4-BE49-F238E27FC236}">
                <a16:creationId xmlns:a16="http://schemas.microsoft.com/office/drawing/2014/main" id="{1CD800FD-B353-1171-2988-83C6857DE156}"/>
              </a:ext>
            </a:extLst>
          </p:cNvPr>
          <p:cNvSpPr/>
          <p:nvPr/>
        </p:nvSpPr>
        <p:spPr>
          <a:xfrm>
            <a:off x="5003576" y="2604984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3" name="楕円 32">
            <a:extLst>
              <a:ext uri="{FF2B5EF4-FFF2-40B4-BE49-F238E27FC236}">
                <a16:creationId xmlns:a16="http://schemas.microsoft.com/office/drawing/2014/main" id="{81EAF303-AF4F-6280-C2E6-44197D523A05}"/>
              </a:ext>
            </a:extLst>
          </p:cNvPr>
          <p:cNvSpPr/>
          <p:nvPr/>
        </p:nvSpPr>
        <p:spPr>
          <a:xfrm>
            <a:off x="5019342" y="1738766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3394F000-E77A-B6D4-022D-10AACDA928FB}"/>
              </a:ext>
            </a:extLst>
          </p:cNvPr>
          <p:cNvCxnSpPr>
            <a:cxnSpLocks/>
            <a:stCxn id="33" idx="6"/>
            <a:endCxn id="19" idx="1"/>
          </p:cNvCxnSpPr>
          <p:nvPr/>
        </p:nvCxnSpPr>
        <p:spPr>
          <a:xfrm>
            <a:off x="5459313" y="1956148"/>
            <a:ext cx="608384" cy="2777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38153412-84F5-4E64-1F56-01EEB3020D40}"/>
              </a:ext>
            </a:extLst>
          </p:cNvPr>
          <p:cNvCxnSpPr>
            <a:cxnSpLocks/>
            <a:stCxn id="29" idx="6"/>
            <a:endCxn id="19" idx="3"/>
          </p:cNvCxnSpPr>
          <p:nvPr/>
        </p:nvCxnSpPr>
        <p:spPr>
          <a:xfrm flipV="1">
            <a:off x="5443547" y="2541314"/>
            <a:ext cx="624150" cy="2810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楕円 50">
            <a:extLst>
              <a:ext uri="{FF2B5EF4-FFF2-40B4-BE49-F238E27FC236}">
                <a16:creationId xmlns:a16="http://schemas.microsoft.com/office/drawing/2014/main" id="{936398A2-1B1A-ADAB-C692-B1CDC54323CD}"/>
              </a:ext>
            </a:extLst>
          </p:cNvPr>
          <p:cNvSpPr/>
          <p:nvPr/>
        </p:nvSpPr>
        <p:spPr>
          <a:xfrm>
            <a:off x="5035416" y="4253015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0D73DC1B-4788-4BEA-BCD5-5A95101381AA}"/>
              </a:ext>
            </a:extLst>
          </p:cNvPr>
          <p:cNvCxnSpPr>
            <a:cxnSpLocks/>
            <a:stCxn id="68" idx="6"/>
            <a:endCxn id="33" idx="2"/>
          </p:cNvCxnSpPr>
          <p:nvPr/>
        </p:nvCxnSpPr>
        <p:spPr>
          <a:xfrm>
            <a:off x="4462860" y="1956148"/>
            <a:ext cx="5564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楕円 67">
            <a:extLst>
              <a:ext uri="{FF2B5EF4-FFF2-40B4-BE49-F238E27FC236}">
                <a16:creationId xmlns:a16="http://schemas.microsoft.com/office/drawing/2014/main" id="{78219453-3070-8E5F-6244-96693EC9F5A2}"/>
              </a:ext>
            </a:extLst>
          </p:cNvPr>
          <p:cNvSpPr/>
          <p:nvPr/>
        </p:nvSpPr>
        <p:spPr>
          <a:xfrm>
            <a:off x="4022889" y="1738766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89" name="直線コネクタ 88">
            <a:extLst>
              <a:ext uri="{FF2B5EF4-FFF2-40B4-BE49-F238E27FC236}">
                <a16:creationId xmlns:a16="http://schemas.microsoft.com/office/drawing/2014/main" id="{219E3501-C614-A6C3-7C21-28CF0F8C4DF5}"/>
              </a:ext>
            </a:extLst>
          </p:cNvPr>
          <p:cNvCxnSpPr>
            <a:cxnSpLocks/>
            <a:stCxn id="90" idx="6"/>
            <a:endCxn id="68" idx="2"/>
          </p:cNvCxnSpPr>
          <p:nvPr/>
        </p:nvCxnSpPr>
        <p:spPr>
          <a:xfrm>
            <a:off x="3466407" y="1956148"/>
            <a:ext cx="5564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楕円 89">
            <a:extLst>
              <a:ext uri="{FF2B5EF4-FFF2-40B4-BE49-F238E27FC236}">
                <a16:creationId xmlns:a16="http://schemas.microsoft.com/office/drawing/2014/main" id="{2185B69C-2469-826A-A26E-3F85300008CD}"/>
              </a:ext>
            </a:extLst>
          </p:cNvPr>
          <p:cNvSpPr/>
          <p:nvPr/>
        </p:nvSpPr>
        <p:spPr>
          <a:xfrm>
            <a:off x="3026436" y="1738766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92" name="直線コネクタ 91">
            <a:extLst>
              <a:ext uri="{FF2B5EF4-FFF2-40B4-BE49-F238E27FC236}">
                <a16:creationId xmlns:a16="http://schemas.microsoft.com/office/drawing/2014/main" id="{F0188C79-281A-7EB4-B7A7-0B74E0A01B6C}"/>
              </a:ext>
            </a:extLst>
          </p:cNvPr>
          <p:cNvCxnSpPr>
            <a:cxnSpLocks/>
            <a:stCxn id="93" idx="6"/>
            <a:endCxn id="29" idx="2"/>
          </p:cNvCxnSpPr>
          <p:nvPr/>
        </p:nvCxnSpPr>
        <p:spPr>
          <a:xfrm>
            <a:off x="4462860" y="2822366"/>
            <a:ext cx="5407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楕円 92">
            <a:extLst>
              <a:ext uri="{FF2B5EF4-FFF2-40B4-BE49-F238E27FC236}">
                <a16:creationId xmlns:a16="http://schemas.microsoft.com/office/drawing/2014/main" id="{72B03E98-54FC-6EE9-49BB-063EFC599DCE}"/>
              </a:ext>
            </a:extLst>
          </p:cNvPr>
          <p:cNvSpPr/>
          <p:nvPr/>
        </p:nvSpPr>
        <p:spPr>
          <a:xfrm>
            <a:off x="4022889" y="2604984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94" name="直線コネクタ 93">
            <a:extLst>
              <a:ext uri="{FF2B5EF4-FFF2-40B4-BE49-F238E27FC236}">
                <a16:creationId xmlns:a16="http://schemas.microsoft.com/office/drawing/2014/main" id="{2A3434F9-101A-C370-87D9-B8A615A1B98C}"/>
              </a:ext>
            </a:extLst>
          </p:cNvPr>
          <p:cNvCxnSpPr>
            <a:cxnSpLocks/>
            <a:stCxn id="95" idx="6"/>
            <a:endCxn id="93" idx="2"/>
          </p:cNvCxnSpPr>
          <p:nvPr/>
        </p:nvCxnSpPr>
        <p:spPr>
          <a:xfrm>
            <a:off x="3467843" y="2822366"/>
            <a:ext cx="55504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楕円 94">
            <a:extLst>
              <a:ext uri="{FF2B5EF4-FFF2-40B4-BE49-F238E27FC236}">
                <a16:creationId xmlns:a16="http://schemas.microsoft.com/office/drawing/2014/main" id="{9BADADBC-278B-8A91-3D80-907EC7D90CD2}"/>
              </a:ext>
            </a:extLst>
          </p:cNvPr>
          <p:cNvSpPr/>
          <p:nvPr/>
        </p:nvSpPr>
        <p:spPr>
          <a:xfrm>
            <a:off x="3027872" y="2604984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01" name="直線コネクタ 100">
            <a:extLst>
              <a:ext uri="{FF2B5EF4-FFF2-40B4-BE49-F238E27FC236}">
                <a16:creationId xmlns:a16="http://schemas.microsoft.com/office/drawing/2014/main" id="{662F5556-2EA0-97A9-8869-4603EFD5B92B}"/>
              </a:ext>
            </a:extLst>
          </p:cNvPr>
          <p:cNvCxnSpPr>
            <a:cxnSpLocks/>
            <a:stCxn id="102" idx="6"/>
            <a:endCxn id="51" idx="2"/>
          </p:cNvCxnSpPr>
          <p:nvPr/>
        </p:nvCxnSpPr>
        <p:spPr>
          <a:xfrm>
            <a:off x="4478935" y="4470397"/>
            <a:ext cx="55648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楕円 101">
            <a:extLst>
              <a:ext uri="{FF2B5EF4-FFF2-40B4-BE49-F238E27FC236}">
                <a16:creationId xmlns:a16="http://schemas.microsoft.com/office/drawing/2014/main" id="{5109BDEE-2DC4-30E4-B752-3C1E79E02695}"/>
              </a:ext>
            </a:extLst>
          </p:cNvPr>
          <p:cNvSpPr/>
          <p:nvPr/>
        </p:nvSpPr>
        <p:spPr>
          <a:xfrm>
            <a:off x="4038964" y="4253015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03" name="直線コネクタ 102">
            <a:extLst>
              <a:ext uri="{FF2B5EF4-FFF2-40B4-BE49-F238E27FC236}">
                <a16:creationId xmlns:a16="http://schemas.microsoft.com/office/drawing/2014/main" id="{69C44B0D-BF3C-6EB1-41C9-F231BD414390}"/>
              </a:ext>
            </a:extLst>
          </p:cNvPr>
          <p:cNvCxnSpPr>
            <a:cxnSpLocks/>
            <a:stCxn id="104" idx="6"/>
            <a:endCxn id="102" idx="2"/>
          </p:cNvCxnSpPr>
          <p:nvPr/>
        </p:nvCxnSpPr>
        <p:spPr>
          <a:xfrm>
            <a:off x="3482482" y="4470397"/>
            <a:ext cx="5564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楕円 103">
            <a:extLst>
              <a:ext uri="{FF2B5EF4-FFF2-40B4-BE49-F238E27FC236}">
                <a16:creationId xmlns:a16="http://schemas.microsoft.com/office/drawing/2014/main" id="{7CC5E67B-17EA-0E0D-DC4D-17F23BA87DB7}"/>
              </a:ext>
            </a:extLst>
          </p:cNvPr>
          <p:cNvSpPr/>
          <p:nvPr/>
        </p:nvSpPr>
        <p:spPr>
          <a:xfrm>
            <a:off x="3042511" y="4253015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77AFF6F8-9CA7-9910-00AE-6EAC8F2AB456}"/>
              </a:ext>
            </a:extLst>
          </p:cNvPr>
          <p:cNvCxnSpPr>
            <a:cxnSpLocks/>
            <a:stCxn id="6" idx="6"/>
            <a:endCxn id="90" idx="2"/>
          </p:cNvCxnSpPr>
          <p:nvPr/>
        </p:nvCxnSpPr>
        <p:spPr>
          <a:xfrm>
            <a:off x="2469954" y="1956148"/>
            <a:ext cx="5564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楕円 5">
            <a:extLst>
              <a:ext uri="{FF2B5EF4-FFF2-40B4-BE49-F238E27FC236}">
                <a16:creationId xmlns:a16="http://schemas.microsoft.com/office/drawing/2014/main" id="{77D87AF6-6053-0E5E-41FC-835957BA1897}"/>
              </a:ext>
            </a:extLst>
          </p:cNvPr>
          <p:cNvSpPr/>
          <p:nvPr/>
        </p:nvSpPr>
        <p:spPr>
          <a:xfrm>
            <a:off x="2029983" y="1738766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580E5ABF-203F-5B48-A798-845CE32C6FD7}"/>
              </a:ext>
            </a:extLst>
          </p:cNvPr>
          <p:cNvCxnSpPr>
            <a:cxnSpLocks/>
            <a:stCxn id="51" idx="6"/>
            <a:endCxn id="20" idx="2"/>
          </p:cNvCxnSpPr>
          <p:nvPr/>
        </p:nvCxnSpPr>
        <p:spPr>
          <a:xfrm>
            <a:off x="5475387" y="4470397"/>
            <a:ext cx="527877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77F8248F-EC1B-F5BD-3376-79D13122BF0D}"/>
              </a:ext>
            </a:extLst>
          </p:cNvPr>
          <p:cNvSpPr txBox="1"/>
          <p:nvPr/>
        </p:nvSpPr>
        <p:spPr>
          <a:xfrm>
            <a:off x="1930400" y="766629"/>
            <a:ext cx="833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The probability that all labels are outputted along the most likely state transition: -14.434263554884174</a:t>
            </a:r>
            <a:r>
              <a:rPr lang="ja-JP" alt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（対数表示）</a:t>
            </a:r>
            <a:endParaRPr kumimoji="1" lang="ja-JP" altLang="en-US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CA3F96F3-4825-9A04-35FF-4A2197DE1C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1112" y="4253013"/>
            <a:ext cx="4147083" cy="1840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0DEF869F-3A57-BE9F-2C71-727D9F4AFD3C}"/>
              </a:ext>
            </a:extLst>
          </p:cNvPr>
          <p:cNvSpPr txBox="1"/>
          <p:nvPr/>
        </p:nvSpPr>
        <p:spPr>
          <a:xfrm>
            <a:off x="8874825" y="5906705"/>
            <a:ext cx="9748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ja-JP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SNFG</a:t>
            </a:r>
          </a:p>
        </p:txBody>
      </p:sp>
    </p:spTree>
    <p:extLst>
      <p:ext uri="{BB962C8B-B14F-4D97-AF65-F5344CB8AC3E}">
        <p14:creationId xmlns:p14="http://schemas.microsoft.com/office/powerpoint/2010/main" val="1488004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1">
            <a:extLst>
              <a:ext uri="{FF2B5EF4-FFF2-40B4-BE49-F238E27FC236}">
                <a16:creationId xmlns:a16="http://schemas.microsoft.com/office/drawing/2014/main" id="{99E2A3C1-8E54-23CE-CFCA-6E9E50E0826B}"/>
              </a:ext>
            </a:extLst>
          </p:cNvPr>
          <p:cNvSpPr/>
          <p:nvPr/>
        </p:nvSpPr>
        <p:spPr>
          <a:xfrm>
            <a:off x="8922299" y="3211618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6F147F4B-8FAC-056D-BC9B-BF5397D939A4}"/>
              </a:ext>
            </a:extLst>
          </p:cNvPr>
          <p:cNvCxnSpPr>
            <a:cxnSpLocks/>
            <a:stCxn id="5" idx="6"/>
            <a:endCxn id="2" idx="2"/>
          </p:cNvCxnSpPr>
          <p:nvPr/>
        </p:nvCxnSpPr>
        <p:spPr>
          <a:xfrm>
            <a:off x="8389259" y="3429000"/>
            <a:ext cx="5330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楕円 4">
            <a:extLst>
              <a:ext uri="{FF2B5EF4-FFF2-40B4-BE49-F238E27FC236}">
                <a16:creationId xmlns:a16="http://schemas.microsoft.com/office/drawing/2014/main" id="{2D4BC0B0-567F-CC57-EEC8-2C8E2A8B137D}"/>
              </a:ext>
            </a:extLst>
          </p:cNvPr>
          <p:cNvSpPr/>
          <p:nvPr/>
        </p:nvSpPr>
        <p:spPr>
          <a:xfrm>
            <a:off x="7949288" y="3211618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A36C3C59-ABD2-F701-50FD-3A47E6659924}"/>
              </a:ext>
            </a:extLst>
          </p:cNvPr>
          <p:cNvSpPr/>
          <p:nvPr/>
        </p:nvSpPr>
        <p:spPr>
          <a:xfrm>
            <a:off x="6976277" y="3211617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3A4231B4-3565-5623-E3D4-DFF863B012DB}"/>
              </a:ext>
            </a:extLst>
          </p:cNvPr>
          <p:cNvCxnSpPr>
            <a:cxnSpLocks/>
            <a:stCxn id="15" idx="6"/>
            <a:endCxn id="5" idx="2"/>
          </p:cNvCxnSpPr>
          <p:nvPr/>
        </p:nvCxnSpPr>
        <p:spPr>
          <a:xfrm>
            <a:off x="7416248" y="3428999"/>
            <a:ext cx="533040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楕円 18">
            <a:extLst>
              <a:ext uri="{FF2B5EF4-FFF2-40B4-BE49-F238E27FC236}">
                <a16:creationId xmlns:a16="http://schemas.microsoft.com/office/drawing/2014/main" id="{F298F2AF-6D9A-4BE2-B86D-1BCB2DFA6915}"/>
              </a:ext>
            </a:extLst>
          </p:cNvPr>
          <p:cNvSpPr/>
          <p:nvPr/>
        </p:nvSpPr>
        <p:spPr>
          <a:xfrm>
            <a:off x="5030810" y="2170221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5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98118023-75A8-13FF-B3AC-006BB2EB8EDC}"/>
              </a:ext>
            </a:extLst>
          </p:cNvPr>
          <p:cNvSpPr/>
          <p:nvPr/>
        </p:nvSpPr>
        <p:spPr>
          <a:xfrm>
            <a:off x="6003264" y="4253017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F82A930C-F5AB-FBE4-A327-C027ABD864A4}"/>
              </a:ext>
            </a:extLst>
          </p:cNvPr>
          <p:cNvCxnSpPr>
            <a:cxnSpLocks/>
            <a:stCxn id="20" idx="7"/>
            <a:endCxn id="15" idx="3"/>
          </p:cNvCxnSpPr>
          <p:nvPr/>
        </p:nvCxnSpPr>
        <p:spPr>
          <a:xfrm flipV="1">
            <a:off x="6378803" y="3582710"/>
            <a:ext cx="661906" cy="7339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楕円 28">
            <a:extLst>
              <a:ext uri="{FF2B5EF4-FFF2-40B4-BE49-F238E27FC236}">
                <a16:creationId xmlns:a16="http://schemas.microsoft.com/office/drawing/2014/main" id="{1CD800FD-B353-1171-2988-83C6857DE156}"/>
              </a:ext>
            </a:extLst>
          </p:cNvPr>
          <p:cNvSpPr/>
          <p:nvPr/>
        </p:nvSpPr>
        <p:spPr>
          <a:xfrm>
            <a:off x="4031121" y="2604984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3" name="楕円 32">
            <a:extLst>
              <a:ext uri="{FF2B5EF4-FFF2-40B4-BE49-F238E27FC236}">
                <a16:creationId xmlns:a16="http://schemas.microsoft.com/office/drawing/2014/main" id="{81EAF303-AF4F-6280-C2E6-44197D523A05}"/>
              </a:ext>
            </a:extLst>
          </p:cNvPr>
          <p:cNvSpPr/>
          <p:nvPr/>
        </p:nvSpPr>
        <p:spPr>
          <a:xfrm>
            <a:off x="4046887" y="1738766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3394F000-E77A-B6D4-022D-10AACDA928FB}"/>
              </a:ext>
            </a:extLst>
          </p:cNvPr>
          <p:cNvCxnSpPr>
            <a:cxnSpLocks/>
            <a:stCxn id="33" idx="6"/>
            <a:endCxn id="19" idx="1"/>
          </p:cNvCxnSpPr>
          <p:nvPr/>
        </p:nvCxnSpPr>
        <p:spPr>
          <a:xfrm>
            <a:off x="4486858" y="1956148"/>
            <a:ext cx="608384" cy="2777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38153412-84F5-4E64-1F56-01EEB3020D40}"/>
              </a:ext>
            </a:extLst>
          </p:cNvPr>
          <p:cNvCxnSpPr>
            <a:cxnSpLocks/>
            <a:stCxn id="29" idx="6"/>
            <a:endCxn id="19" idx="3"/>
          </p:cNvCxnSpPr>
          <p:nvPr/>
        </p:nvCxnSpPr>
        <p:spPr>
          <a:xfrm flipV="1">
            <a:off x="4471092" y="2541314"/>
            <a:ext cx="624150" cy="2810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楕円 50">
            <a:extLst>
              <a:ext uri="{FF2B5EF4-FFF2-40B4-BE49-F238E27FC236}">
                <a16:creationId xmlns:a16="http://schemas.microsoft.com/office/drawing/2014/main" id="{936398A2-1B1A-ADAB-C692-B1CDC54323CD}"/>
              </a:ext>
            </a:extLst>
          </p:cNvPr>
          <p:cNvSpPr/>
          <p:nvPr/>
        </p:nvSpPr>
        <p:spPr>
          <a:xfrm>
            <a:off x="5019341" y="3813932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5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8DD6091C-8CAE-5F9A-85A5-E92AFB7942BC}"/>
              </a:ext>
            </a:extLst>
          </p:cNvPr>
          <p:cNvCxnSpPr>
            <a:cxnSpLocks/>
            <a:stCxn id="51" idx="6"/>
            <a:endCxn id="20" idx="1"/>
          </p:cNvCxnSpPr>
          <p:nvPr/>
        </p:nvCxnSpPr>
        <p:spPr>
          <a:xfrm>
            <a:off x="5459312" y="4031314"/>
            <a:ext cx="608384" cy="2853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楕円 54">
            <a:extLst>
              <a:ext uri="{FF2B5EF4-FFF2-40B4-BE49-F238E27FC236}">
                <a16:creationId xmlns:a16="http://schemas.microsoft.com/office/drawing/2014/main" id="{D938521D-3639-6EB9-E006-753A8CB5F96A}"/>
              </a:ext>
            </a:extLst>
          </p:cNvPr>
          <p:cNvSpPr/>
          <p:nvPr/>
        </p:nvSpPr>
        <p:spPr>
          <a:xfrm>
            <a:off x="5019341" y="5240260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5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89A31D47-A851-9847-F6C8-F10E9A121381}"/>
              </a:ext>
            </a:extLst>
          </p:cNvPr>
          <p:cNvCxnSpPr>
            <a:cxnSpLocks/>
            <a:stCxn id="55" idx="7"/>
            <a:endCxn id="20" idx="3"/>
          </p:cNvCxnSpPr>
          <p:nvPr/>
        </p:nvCxnSpPr>
        <p:spPr>
          <a:xfrm flipV="1">
            <a:off x="5394880" y="4624110"/>
            <a:ext cx="672816" cy="6798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コネクタ 91">
            <a:extLst>
              <a:ext uri="{FF2B5EF4-FFF2-40B4-BE49-F238E27FC236}">
                <a16:creationId xmlns:a16="http://schemas.microsoft.com/office/drawing/2014/main" id="{F0188C79-281A-7EB4-B7A7-0B74E0A01B6C}"/>
              </a:ext>
            </a:extLst>
          </p:cNvPr>
          <p:cNvCxnSpPr>
            <a:cxnSpLocks/>
            <a:stCxn id="93" idx="6"/>
            <a:endCxn id="29" idx="2"/>
          </p:cNvCxnSpPr>
          <p:nvPr/>
        </p:nvCxnSpPr>
        <p:spPr>
          <a:xfrm>
            <a:off x="3490405" y="2822366"/>
            <a:ext cx="5407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楕円 92">
            <a:extLst>
              <a:ext uri="{FF2B5EF4-FFF2-40B4-BE49-F238E27FC236}">
                <a16:creationId xmlns:a16="http://schemas.microsoft.com/office/drawing/2014/main" id="{72B03E98-54FC-6EE9-49BB-063EFC599DCE}"/>
              </a:ext>
            </a:extLst>
          </p:cNvPr>
          <p:cNvSpPr/>
          <p:nvPr/>
        </p:nvSpPr>
        <p:spPr>
          <a:xfrm>
            <a:off x="3050434" y="2604984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01" name="直線コネクタ 100">
            <a:extLst>
              <a:ext uri="{FF2B5EF4-FFF2-40B4-BE49-F238E27FC236}">
                <a16:creationId xmlns:a16="http://schemas.microsoft.com/office/drawing/2014/main" id="{662F5556-2EA0-97A9-8869-4603EFD5B92B}"/>
              </a:ext>
            </a:extLst>
          </p:cNvPr>
          <p:cNvCxnSpPr>
            <a:cxnSpLocks/>
            <a:stCxn id="102" idx="6"/>
            <a:endCxn id="51" idx="1"/>
          </p:cNvCxnSpPr>
          <p:nvPr/>
        </p:nvCxnSpPr>
        <p:spPr>
          <a:xfrm>
            <a:off x="4462860" y="3582710"/>
            <a:ext cx="620913" cy="2948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楕円 101">
            <a:extLst>
              <a:ext uri="{FF2B5EF4-FFF2-40B4-BE49-F238E27FC236}">
                <a16:creationId xmlns:a16="http://schemas.microsoft.com/office/drawing/2014/main" id="{5109BDEE-2DC4-30E4-B752-3C1E79E02695}"/>
              </a:ext>
            </a:extLst>
          </p:cNvPr>
          <p:cNvSpPr/>
          <p:nvPr/>
        </p:nvSpPr>
        <p:spPr>
          <a:xfrm>
            <a:off x="4022889" y="3365328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06" name="直線コネクタ 105">
            <a:extLst>
              <a:ext uri="{FF2B5EF4-FFF2-40B4-BE49-F238E27FC236}">
                <a16:creationId xmlns:a16="http://schemas.microsoft.com/office/drawing/2014/main" id="{E3CB608E-5C39-734B-C8B5-D334794E6A61}"/>
              </a:ext>
            </a:extLst>
          </p:cNvPr>
          <p:cNvCxnSpPr>
            <a:cxnSpLocks/>
            <a:stCxn id="107" idx="6"/>
            <a:endCxn id="55" idx="2"/>
          </p:cNvCxnSpPr>
          <p:nvPr/>
        </p:nvCxnSpPr>
        <p:spPr>
          <a:xfrm>
            <a:off x="4462860" y="5457642"/>
            <a:ext cx="55648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楕円 106">
            <a:extLst>
              <a:ext uri="{FF2B5EF4-FFF2-40B4-BE49-F238E27FC236}">
                <a16:creationId xmlns:a16="http://schemas.microsoft.com/office/drawing/2014/main" id="{1B01FC15-43E9-4D50-F58F-D1385C9536BC}"/>
              </a:ext>
            </a:extLst>
          </p:cNvPr>
          <p:cNvSpPr/>
          <p:nvPr/>
        </p:nvSpPr>
        <p:spPr>
          <a:xfrm>
            <a:off x="4022889" y="5240260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08" name="直線コネクタ 107">
            <a:extLst>
              <a:ext uri="{FF2B5EF4-FFF2-40B4-BE49-F238E27FC236}">
                <a16:creationId xmlns:a16="http://schemas.microsoft.com/office/drawing/2014/main" id="{A24966FD-ADF1-811F-5BA4-9D0EBA662358}"/>
              </a:ext>
            </a:extLst>
          </p:cNvPr>
          <p:cNvCxnSpPr>
            <a:cxnSpLocks/>
            <a:stCxn id="109" idx="6"/>
            <a:endCxn id="107" idx="2"/>
          </p:cNvCxnSpPr>
          <p:nvPr/>
        </p:nvCxnSpPr>
        <p:spPr>
          <a:xfrm>
            <a:off x="3466407" y="5457642"/>
            <a:ext cx="5564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楕円 108">
            <a:extLst>
              <a:ext uri="{FF2B5EF4-FFF2-40B4-BE49-F238E27FC236}">
                <a16:creationId xmlns:a16="http://schemas.microsoft.com/office/drawing/2014/main" id="{76DCF6B6-498A-0EDA-A42B-FE2C7DB5FEF4}"/>
              </a:ext>
            </a:extLst>
          </p:cNvPr>
          <p:cNvSpPr/>
          <p:nvPr/>
        </p:nvSpPr>
        <p:spPr>
          <a:xfrm>
            <a:off x="3026436" y="5240260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AA6C077F-7B18-6801-9C51-2595478B14D3}"/>
              </a:ext>
            </a:extLst>
          </p:cNvPr>
          <p:cNvCxnSpPr>
            <a:cxnSpLocks/>
            <a:stCxn id="17" idx="6"/>
            <a:endCxn id="51" idx="3"/>
          </p:cNvCxnSpPr>
          <p:nvPr/>
        </p:nvCxnSpPr>
        <p:spPr>
          <a:xfrm flipV="1">
            <a:off x="4462860" y="4185025"/>
            <a:ext cx="620913" cy="4059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楕円 16">
            <a:extLst>
              <a:ext uri="{FF2B5EF4-FFF2-40B4-BE49-F238E27FC236}">
                <a16:creationId xmlns:a16="http://schemas.microsoft.com/office/drawing/2014/main" id="{C9F51C1E-D859-4F90-7E63-18D694C0E384}"/>
              </a:ext>
            </a:extLst>
          </p:cNvPr>
          <p:cNvSpPr/>
          <p:nvPr/>
        </p:nvSpPr>
        <p:spPr>
          <a:xfrm>
            <a:off x="4022889" y="4373573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4839C22C-B442-93A3-29E2-41B9329E62FA}"/>
              </a:ext>
            </a:extLst>
          </p:cNvPr>
          <p:cNvCxnSpPr>
            <a:cxnSpLocks/>
            <a:stCxn id="22" idx="6"/>
            <a:endCxn id="17" idx="2"/>
          </p:cNvCxnSpPr>
          <p:nvPr/>
        </p:nvCxnSpPr>
        <p:spPr>
          <a:xfrm>
            <a:off x="3466407" y="4590955"/>
            <a:ext cx="5564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楕円 21">
            <a:extLst>
              <a:ext uri="{FF2B5EF4-FFF2-40B4-BE49-F238E27FC236}">
                <a16:creationId xmlns:a16="http://schemas.microsoft.com/office/drawing/2014/main" id="{0137FB62-D758-F02E-9CC3-E9A1C75BE184}"/>
              </a:ext>
            </a:extLst>
          </p:cNvPr>
          <p:cNvSpPr/>
          <p:nvPr/>
        </p:nvSpPr>
        <p:spPr>
          <a:xfrm>
            <a:off x="3026436" y="4373573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5" name="楕円 24">
            <a:extLst>
              <a:ext uri="{FF2B5EF4-FFF2-40B4-BE49-F238E27FC236}">
                <a16:creationId xmlns:a16="http://schemas.microsoft.com/office/drawing/2014/main" id="{A26143F4-03E5-AC47-F4E9-05024AF885CE}"/>
              </a:ext>
            </a:extLst>
          </p:cNvPr>
          <p:cNvSpPr/>
          <p:nvPr/>
        </p:nvSpPr>
        <p:spPr>
          <a:xfrm>
            <a:off x="6003264" y="2170220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C1382C45-FC8F-3688-F963-C24A9C69F75A}"/>
              </a:ext>
            </a:extLst>
          </p:cNvPr>
          <p:cNvCxnSpPr>
            <a:cxnSpLocks/>
            <a:stCxn id="25" idx="5"/>
            <a:endCxn id="15" idx="1"/>
          </p:cNvCxnSpPr>
          <p:nvPr/>
        </p:nvCxnSpPr>
        <p:spPr>
          <a:xfrm>
            <a:off x="6378803" y="2541313"/>
            <a:ext cx="661906" cy="7339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3086AA9F-4794-031C-7FE1-18054553DB2B}"/>
              </a:ext>
            </a:extLst>
          </p:cNvPr>
          <p:cNvCxnSpPr>
            <a:cxnSpLocks/>
            <a:stCxn id="19" idx="6"/>
            <a:endCxn id="25" idx="2"/>
          </p:cNvCxnSpPr>
          <p:nvPr/>
        </p:nvCxnSpPr>
        <p:spPr>
          <a:xfrm flipV="1">
            <a:off x="5470781" y="2387602"/>
            <a:ext cx="532483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B09FAD52-A974-AA51-89BB-898D043520AB}"/>
              </a:ext>
            </a:extLst>
          </p:cNvPr>
          <p:cNvSpPr txBox="1"/>
          <p:nvPr/>
        </p:nvSpPr>
        <p:spPr>
          <a:xfrm>
            <a:off x="1930400" y="766629"/>
            <a:ext cx="833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The probability that all labels are outputted along the most likely state transition: -21.303900132278038</a:t>
            </a:r>
            <a:endParaRPr kumimoji="1" lang="ja-JP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46F9123-CD21-00A0-2BD9-1AB620AEC8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5550" y="3733346"/>
            <a:ext cx="5105400" cy="2563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3433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1">
            <a:extLst>
              <a:ext uri="{FF2B5EF4-FFF2-40B4-BE49-F238E27FC236}">
                <a16:creationId xmlns:a16="http://schemas.microsoft.com/office/drawing/2014/main" id="{99E2A3C1-8E54-23CE-CFCA-6E9E50E0826B}"/>
              </a:ext>
            </a:extLst>
          </p:cNvPr>
          <p:cNvSpPr/>
          <p:nvPr/>
        </p:nvSpPr>
        <p:spPr>
          <a:xfrm>
            <a:off x="8922299" y="3211618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6F147F4B-8FAC-056D-BC9B-BF5397D939A4}"/>
              </a:ext>
            </a:extLst>
          </p:cNvPr>
          <p:cNvCxnSpPr>
            <a:cxnSpLocks/>
            <a:stCxn id="5" idx="6"/>
            <a:endCxn id="2" idx="2"/>
          </p:cNvCxnSpPr>
          <p:nvPr/>
        </p:nvCxnSpPr>
        <p:spPr>
          <a:xfrm>
            <a:off x="8389259" y="3429000"/>
            <a:ext cx="5330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楕円 4">
            <a:extLst>
              <a:ext uri="{FF2B5EF4-FFF2-40B4-BE49-F238E27FC236}">
                <a16:creationId xmlns:a16="http://schemas.microsoft.com/office/drawing/2014/main" id="{2D4BC0B0-567F-CC57-EEC8-2C8E2A8B137D}"/>
              </a:ext>
            </a:extLst>
          </p:cNvPr>
          <p:cNvSpPr/>
          <p:nvPr/>
        </p:nvSpPr>
        <p:spPr>
          <a:xfrm>
            <a:off x="7949288" y="3211618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A36C3C59-ABD2-F701-50FD-3A47E6659924}"/>
              </a:ext>
            </a:extLst>
          </p:cNvPr>
          <p:cNvSpPr/>
          <p:nvPr/>
        </p:nvSpPr>
        <p:spPr>
          <a:xfrm>
            <a:off x="6976277" y="3211617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3A4231B4-3565-5623-E3D4-DFF863B012DB}"/>
              </a:ext>
            </a:extLst>
          </p:cNvPr>
          <p:cNvCxnSpPr>
            <a:cxnSpLocks/>
            <a:stCxn id="15" idx="6"/>
            <a:endCxn id="5" idx="2"/>
          </p:cNvCxnSpPr>
          <p:nvPr/>
        </p:nvCxnSpPr>
        <p:spPr>
          <a:xfrm>
            <a:off x="7416248" y="3428999"/>
            <a:ext cx="533040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楕円 19">
            <a:extLst>
              <a:ext uri="{FF2B5EF4-FFF2-40B4-BE49-F238E27FC236}">
                <a16:creationId xmlns:a16="http://schemas.microsoft.com/office/drawing/2014/main" id="{98118023-75A8-13FF-B3AC-006BB2EB8EDC}"/>
              </a:ext>
            </a:extLst>
          </p:cNvPr>
          <p:cNvSpPr/>
          <p:nvPr/>
        </p:nvSpPr>
        <p:spPr>
          <a:xfrm>
            <a:off x="6003264" y="4253017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5070F677-61C6-9C9B-5F79-303AFF26D89A}"/>
              </a:ext>
            </a:extLst>
          </p:cNvPr>
          <p:cNvCxnSpPr>
            <a:cxnSpLocks/>
            <a:stCxn id="29" idx="5"/>
            <a:endCxn id="15" idx="1"/>
          </p:cNvCxnSpPr>
          <p:nvPr/>
        </p:nvCxnSpPr>
        <p:spPr>
          <a:xfrm>
            <a:off x="6378803" y="2541312"/>
            <a:ext cx="661906" cy="7339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F82A930C-F5AB-FBE4-A327-C027ABD864A4}"/>
              </a:ext>
            </a:extLst>
          </p:cNvPr>
          <p:cNvCxnSpPr>
            <a:cxnSpLocks/>
            <a:stCxn id="20" idx="7"/>
            <a:endCxn id="15" idx="3"/>
          </p:cNvCxnSpPr>
          <p:nvPr/>
        </p:nvCxnSpPr>
        <p:spPr>
          <a:xfrm flipV="1">
            <a:off x="6378803" y="3582710"/>
            <a:ext cx="661906" cy="7339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楕円 28">
            <a:extLst>
              <a:ext uri="{FF2B5EF4-FFF2-40B4-BE49-F238E27FC236}">
                <a16:creationId xmlns:a16="http://schemas.microsoft.com/office/drawing/2014/main" id="{1CD800FD-B353-1171-2988-83C6857DE156}"/>
              </a:ext>
            </a:extLst>
          </p:cNvPr>
          <p:cNvSpPr/>
          <p:nvPr/>
        </p:nvSpPr>
        <p:spPr>
          <a:xfrm>
            <a:off x="6003264" y="2170219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1" name="楕円 50">
            <a:extLst>
              <a:ext uri="{FF2B5EF4-FFF2-40B4-BE49-F238E27FC236}">
                <a16:creationId xmlns:a16="http://schemas.microsoft.com/office/drawing/2014/main" id="{936398A2-1B1A-ADAB-C692-B1CDC54323CD}"/>
              </a:ext>
            </a:extLst>
          </p:cNvPr>
          <p:cNvSpPr/>
          <p:nvPr/>
        </p:nvSpPr>
        <p:spPr>
          <a:xfrm>
            <a:off x="5019342" y="4253017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5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3" name="楕円 92">
            <a:extLst>
              <a:ext uri="{FF2B5EF4-FFF2-40B4-BE49-F238E27FC236}">
                <a16:creationId xmlns:a16="http://schemas.microsoft.com/office/drawing/2014/main" id="{72B03E98-54FC-6EE9-49BB-063EFC599DCE}"/>
              </a:ext>
            </a:extLst>
          </p:cNvPr>
          <p:cNvSpPr/>
          <p:nvPr/>
        </p:nvSpPr>
        <p:spPr>
          <a:xfrm>
            <a:off x="5006811" y="2604982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5" name="楕円 94">
            <a:extLst>
              <a:ext uri="{FF2B5EF4-FFF2-40B4-BE49-F238E27FC236}">
                <a16:creationId xmlns:a16="http://schemas.microsoft.com/office/drawing/2014/main" id="{9BADADBC-278B-8A91-3D80-907EC7D90CD2}"/>
              </a:ext>
            </a:extLst>
          </p:cNvPr>
          <p:cNvSpPr/>
          <p:nvPr/>
        </p:nvSpPr>
        <p:spPr>
          <a:xfrm>
            <a:off x="5006811" y="1735456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80CADD4E-8B74-860B-1009-F0EAC77A6B49}"/>
              </a:ext>
            </a:extLst>
          </p:cNvPr>
          <p:cNvCxnSpPr>
            <a:cxnSpLocks/>
            <a:stCxn id="51" idx="6"/>
            <a:endCxn id="20" idx="2"/>
          </p:cNvCxnSpPr>
          <p:nvPr/>
        </p:nvCxnSpPr>
        <p:spPr>
          <a:xfrm>
            <a:off x="5459313" y="4470399"/>
            <a:ext cx="5439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39AA3790-7B5D-1956-75DF-F75EA8F12106}"/>
              </a:ext>
            </a:extLst>
          </p:cNvPr>
          <p:cNvCxnSpPr>
            <a:cxnSpLocks/>
            <a:stCxn id="95" idx="6"/>
            <a:endCxn id="29" idx="1"/>
          </p:cNvCxnSpPr>
          <p:nvPr/>
        </p:nvCxnSpPr>
        <p:spPr>
          <a:xfrm>
            <a:off x="5446782" y="1952838"/>
            <a:ext cx="620914" cy="2810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C30E1FF7-BBE1-705B-93F3-7F5C8566507B}"/>
              </a:ext>
            </a:extLst>
          </p:cNvPr>
          <p:cNvCxnSpPr>
            <a:cxnSpLocks/>
            <a:stCxn id="93" idx="6"/>
            <a:endCxn id="29" idx="3"/>
          </p:cNvCxnSpPr>
          <p:nvPr/>
        </p:nvCxnSpPr>
        <p:spPr>
          <a:xfrm flipV="1">
            <a:off x="5446782" y="2541312"/>
            <a:ext cx="620914" cy="2810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楕円 31">
            <a:extLst>
              <a:ext uri="{FF2B5EF4-FFF2-40B4-BE49-F238E27FC236}">
                <a16:creationId xmlns:a16="http://schemas.microsoft.com/office/drawing/2014/main" id="{9193736D-8B26-CF1B-F24A-825F893CF20A}"/>
              </a:ext>
            </a:extLst>
          </p:cNvPr>
          <p:cNvSpPr/>
          <p:nvPr/>
        </p:nvSpPr>
        <p:spPr>
          <a:xfrm>
            <a:off x="4052385" y="4253016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4" name="楕円 33">
            <a:extLst>
              <a:ext uri="{FF2B5EF4-FFF2-40B4-BE49-F238E27FC236}">
                <a16:creationId xmlns:a16="http://schemas.microsoft.com/office/drawing/2014/main" id="{029F04E6-2782-E0D2-F530-D53F6EDD2AF2}"/>
              </a:ext>
            </a:extLst>
          </p:cNvPr>
          <p:cNvSpPr/>
          <p:nvPr/>
        </p:nvSpPr>
        <p:spPr>
          <a:xfrm>
            <a:off x="3088173" y="4253016"/>
            <a:ext cx="439971" cy="434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83A7F184-0B3B-F58E-6578-5B391D542696}"/>
              </a:ext>
            </a:extLst>
          </p:cNvPr>
          <p:cNvCxnSpPr>
            <a:cxnSpLocks/>
            <a:stCxn id="32" idx="6"/>
            <a:endCxn id="51" idx="2"/>
          </p:cNvCxnSpPr>
          <p:nvPr/>
        </p:nvCxnSpPr>
        <p:spPr>
          <a:xfrm>
            <a:off x="4492356" y="4470398"/>
            <a:ext cx="526986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957A6C4D-7444-49CD-F8C3-7E5DBFFB65F3}"/>
              </a:ext>
            </a:extLst>
          </p:cNvPr>
          <p:cNvCxnSpPr>
            <a:cxnSpLocks/>
            <a:stCxn id="34" idx="6"/>
            <a:endCxn id="32" idx="2"/>
          </p:cNvCxnSpPr>
          <p:nvPr/>
        </p:nvCxnSpPr>
        <p:spPr>
          <a:xfrm>
            <a:off x="3528144" y="4470398"/>
            <a:ext cx="52424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6306D86B-ECC4-476F-BB69-74DB38FCEDFB}"/>
              </a:ext>
            </a:extLst>
          </p:cNvPr>
          <p:cNvSpPr txBox="1"/>
          <p:nvPr/>
        </p:nvSpPr>
        <p:spPr>
          <a:xfrm>
            <a:off x="1930400" y="766629"/>
            <a:ext cx="833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The probability that all labels are outputted along the most likely state transition: -6.871855207161273</a:t>
            </a:r>
            <a:endParaRPr kumimoji="1" lang="ja-JP" alt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87433B0-DC10-8E3E-52D6-CE13A8E7DF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3235" y="3646380"/>
            <a:ext cx="5466399" cy="2745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22253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474</TotalTime>
  <Words>200</Words>
  <Application>Microsoft Office PowerPoint</Application>
  <PresentationFormat>ワイド画面</PresentationFormat>
  <Paragraphs>114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1" baseType="lpstr">
      <vt:lpstr>游ゴシック</vt:lpstr>
      <vt:lpstr>游ゴシック Light</vt:lpstr>
      <vt:lpstr>Arial</vt:lpstr>
      <vt:lpstr>Arial</vt:lpstr>
      <vt:lpstr>Courier New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戸塚 健人</dc:creator>
  <cp:lastModifiedBy>戸塚 健人</cp:lastModifiedBy>
  <cp:revision>66</cp:revision>
  <dcterms:created xsi:type="dcterms:W3CDTF">2022-12-25T09:44:55Z</dcterms:created>
  <dcterms:modified xsi:type="dcterms:W3CDTF">2023-01-10T09:47:17Z</dcterms:modified>
</cp:coreProperties>
</file>