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3643107" y="147511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4732006" y="335847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6434801" y="3364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6440133" y="497584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4662489" y="498419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76350" y="204229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3179924" y="337036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A98A186-7909-57D5-3A61-BBC36F380726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 flipV="1">
            <a:off x="3619895" y="3575853"/>
            <a:ext cx="1112111" cy="118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79A5A028-187C-77CD-4546-5DE05F318FF7}"/>
              </a:ext>
            </a:extLst>
          </p:cNvPr>
          <p:cNvCxnSpPr>
            <a:stCxn id="34" idx="3"/>
            <a:endCxn id="34" idx="1"/>
          </p:cNvCxnSpPr>
          <p:nvPr/>
        </p:nvCxnSpPr>
        <p:spPr>
          <a:xfrm rot="5400000" flipH="1">
            <a:off x="4573209" y="5201580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16C3B1-230A-3F38-9399-58DC4A5C0686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 flipH="1">
            <a:off x="3399910" y="1846206"/>
            <a:ext cx="307629" cy="15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曲線 32">
            <a:extLst>
              <a:ext uri="{FF2B5EF4-FFF2-40B4-BE49-F238E27FC236}">
                <a16:creationId xmlns:a16="http://schemas.microsoft.com/office/drawing/2014/main" id="{D152A1CA-723C-D031-4058-3152FDE3E830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4951991" y="3266588"/>
            <a:ext cx="12700" cy="311107"/>
          </a:xfrm>
          <a:prstGeom prst="curvedConnector3">
            <a:avLst>
              <a:gd name="adj1" fmla="val 230133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8EB211-99FB-A8DC-0960-1AE31681AA8E}"/>
              </a:ext>
            </a:extLst>
          </p:cNvPr>
          <p:cNvCxnSpPr>
            <a:cxnSpLocks/>
            <a:stCxn id="5" idx="6"/>
            <a:endCxn id="51" idx="2"/>
          </p:cNvCxnSpPr>
          <p:nvPr/>
        </p:nvCxnSpPr>
        <p:spPr>
          <a:xfrm>
            <a:off x="5171977" y="3575853"/>
            <a:ext cx="1262824" cy="5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5102460" y="5193222"/>
            <a:ext cx="1337673" cy="8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02BDB04-D19E-9951-8223-08366BB4B22A}"/>
              </a:ext>
            </a:extLst>
          </p:cNvPr>
          <p:cNvSpPr txBox="1"/>
          <p:nvPr/>
        </p:nvSpPr>
        <p:spPr>
          <a:xfrm>
            <a:off x="3619895" y="327660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0A5CC5-D649-AAC9-1088-BF2C31C40983}"/>
              </a:ext>
            </a:extLst>
          </p:cNvPr>
          <p:cNvSpPr txBox="1"/>
          <p:nvPr/>
        </p:nvSpPr>
        <p:spPr>
          <a:xfrm>
            <a:off x="3457905" y="486922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7A98847-4B02-0802-23F7-0F2653F5180F}"/>
              </a:ext>
            </a:extLst>
          </p:cNvPr>
          <p:cNvSpPr txBox="1"/>
          <p:nvPr/>
        </p:nvSpPr>
        <p:spPr>
          <a:xfrm>
            <a:off x="4597393" y="28319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0.45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93430C-50B1-E182-FE13-D04B8868EB6B}"/>
              </a:ext>
            </a:extLst>
          </p:cNvPr>
          <p:cNvSpPr txBox="1"/>
          <p:nvPr/>
        </p:nvSpPr>
        <p:spPr>
          <a:xfrm>
            <a:off x="2861078" y="224775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47C681-A811-03A0-031F-16BDF633A61E}"/>
              </a:ext>
            </a:extLst>
          </p:cNvPr>
          <p:cNvSpPr txBox="1"/>
          <p:nvPr/>
        </p:nvSpPr>
        <p:spPr>
          <a:xfrm>
            <a:off x="5247334" y="32811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0.54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5432163" y="486922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0.79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43B7E33-944F-6140-2719-E85E06F2A547}"/>
              </a:ext>
            </a:extLst>
          </p:cNvPr>
          <p:cNvCxnSpPr>
            <a:cxnSpLocks/>
            <a:stCxn id="51" idx="3"/>
            <a:endCxn id="32" idx="1"/>
          </p:cNvCxnSpPr>
          <p:nvPr/>
        </p:nvCxnSpPr>
        <p:spPr>
          <a:xfrm>
            <a:off x="6499233" y="3735108"/>
            <a:ext cx="5332" cy="1304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D94A0C0-852A-F327-3307-548B232529EC}"/>
              </a:ext>
            </a:extLst>
          </p:cNvPr>
          <p:cNvSpPr txBox="1"/>
          <p:nvPr/>
        </p:nvSpPr>
        <p:spPr>
          <a:xfrm>
            <a:off x="5803389" y="42017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12D5CC1-2ECD-6815-FCBB-D7E8B826AEDA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018646" y="1846206"/>
            <a:ext cx="777792" cy="15759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曲線 66">
            <a:extLst>
              <a:ext uri="{FF2B5EF4-FFF2-40B4-BE49-F238E27FC236}">
                <a16:creationId xmlns:a16="http://schemas.microsoft.com/office/drawing/2014/main" id="{B87E0466-BA10-0032-8EC5-AB511FA7D264}"/>
              </a:ext>
            </a:extLst>
          </p:cNvPr>
          <p:cNvCxnSpPr>
            <a:cxnSpLocks/>
            <a:stCxn id="34" idx="3"/>
            <a:endCxn id="34" idx="1"/>
          </p:cNvCxnSpPr>
          <p:nvPr/>
        </p:nvCxnSpPr>
        <p:spPr>
          <a:xfrm rot="5400000" flipH="1">
            <a:off x="4573209" y="5201580"/>
            <a:ext cx="307423" cy="12700"/>
          </a:xfrm>
          <a:prstGeom prst="curvedConnector5">
            <a:avLst>
              <a:gd name="adj1" fmla="val -74360"/>
              <a:gd name="adj2" fmla="val 3614126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3470723" y="519191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4" name="コネクタ: 曲線 73">
            <a:extLst>
              <a:ext uri="{FF2B5EF4-FFF2-40B4-BE49-F238E27FC236}">
                <a16:creationId xmlns:a16="http://schemas.microsoft.com/office/drawing/2014/main" id="{F85EC4E1-2394-0FC2-6F5E-0E8B99F67B2C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rot="5400000" flipH="1">
            <a:off x="3090644" y="3587750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5CFDFFF-6A55-BA0A-5AB9-8D00E82AB384}"/>
              </a:ext>
            </a:extLst>
          </p:cNvPr>
          <p:cNvSpPr txBox="1"/>
          <p:nvPr/>
        </p:nvSpPr>
        <p:spPr>
          <a:xfrm>
            <a:off x="1988278" y="340943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D3095EB-14D3-6FB9-D772-417C30F2BB81}"/>
              </a:ext>
            </a:extLst>
          </p:cNvPr>
          <p:cNvSpPr txBox="1"/>
          <p:nvPr/>
        </p:nvSpPr>
        <p:spPr>
          <a:xfrm>
            <a:off x="4238335" y="224775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85" name="コネクタ: 曲線 84">
            <a:extLst>
              <a:ext uri="{FF2B5EF4-FFF2-40B4-BE49-F238E27FC236}">
                <a16:creationId xmlns:a16="http://schemas.microsoft.com/office/drawing/2014/main" id="{1EAA3115-9501-EC76-28EC-8CFF459959A8}"/>
              </a:ext>
            </a:extLst>
          </p:cNvPr>
          <p:cNvCxnSpPr>
            <a:cxnSpLocks/>
            <a:stCxn id="5" idx="5"/>
            <a:endCxn id="5" idx="3"/>
          </p:cNvCxnSpPr>
          <p:nvPr/>
        </p:nvCxnSpPr>
        <p:spPr>
          <a:xfrm rot="5400000">
            <a:off x="4951992" y="3574011"/>
            <a:ext cx="12700" cy="311107"/>
          </a:xfrm>
          <a:prstGeom prst="curvedConnector3">
            <a:avLst>
              <a:gd name="adj1" fmla="val 230133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B4E1656E-864C-A87C-F12F-41A3B48BFCCF}"/>
              </a:ext>
            </a:extLst>
          </p:cNvPr>
          <p:cNvSpPr txBox="1"/>
          <p:nvPr/>
        </p:nvSpPr>
        <p:spPr>
          <a:xfrm>
            <a:off x="4606582" y="408795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2" name="コネクタ: 曲線 91">
            <a:extLst>
              <a:ext uri="{FF2B5EF4-FFF2-40B4-BE49-F238E27FC236}">
                <a16:creationId xmlns:a16="http://schemas.microsoft.com/office/drawing/2014/main" id="{3929E537-DE90-CD80-0B70-BE82CB4B57FD}"/>
              </a:ext>
            </a:extLst>
          </p:cNvPr>
          <p:cNvCxnSpPr>
            <a:cxnSpLocks/>
            <a:stCxn id="32" idx="5"/>
            <a:endCxn id="32" idx="3"/>
          </p:cNvCxnSpPr>
          <p:nvPr/>
        </p:nvCxnSpPr>
        <p:spPr>
          <a:xfrm rot="5400000">
            <a:off x="6660119" y="5191380"/>
            <a:ext cx="12700" cy="311107"/>
          </a:xfrm>
          <a:prstGeom prst="curvedConnector3">
            <a:avLst>
              <a:gd name="adj1" fmla="val 230133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C2D2298-FAC6-9909-1547-20C6E17DFEF1}"/>
              </a:ext>
            </a:extLst>
          </p:cNvPr>
          <p:cNvSpPr txBox="1"/>
          <p:nvPr/>
        </p:nvSpPr>
        <p:spPr>
          <a:xfrm>
            <a:off x="6292984" y="571783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8C0A0AF-FA23-B7C0-95B9-4656ECB5B509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6656628" y="3581397"/>
            <a:ext cx="307423" cy="12700"/>
          </a:xfrm>
          <a:prstGeom prst="curvedConnector5">
            <a:avLst>
              <a:gd name="adj1" fmla="val -74360"/>
              <a:gd name="adj2" fmla="val -3958323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7248257" y="339118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6831167" y="5023088"/>
            <a:ext cx="1480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Gal 0.85</a:t>
            </a:r>
          </a:p>
          <a:p>
            <a:r>
              <a:rPr kumimoji="1" lang="en-US" altLang="ja-JP" sz="1600" dirty="0"/>
              <a:t>Neu5Ac 0.005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2861078" y="3965193"/>
            <a:ext cx="1343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0.66</a:t>
            </a:r>
          </a:p>
          <a:p>
            <a:r>
              <a:rPr lang="en-US" altLang="ja-JP" sz="1600" dirty="0" err="1"/>
              <a:t>Fuc</a:t>
            </a:r>
            <a:r>
              <a:rPr lang="en-US" altLang="ja-JP" sz="1600" dirty="0"/>
              <a:t> 0.29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4076649" y="1513561"/>
            <a:ext cx="1076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1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6075282" y="2856235"/>
            <a:ext cx="138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0.93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5083100" y="3629855"/>
            <a:ext cx="107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 0.98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3720024" y="5584080"/>
            <a:ext cx="138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Neu5Ac 0.58</a:t>
            </a:r>
          </a:p>
          <a:p>
            <a:r>
              <a:rPr kumimoji="1" lang="en-US" altLang="ja-JP" sz="1600" dirty="0"/>
              <a:t>Neu5Gc</a:t>
            </a:r>
            <a:r>
              <a:rPr lang="en-US" altLang="ja-JP" sz="1600" dirty="0"/>
              <a:t> 0.12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3524970" y="526252"/>
            <a:ext cx="6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2" idx="0"/>
          </p:cNvCxnSpPr>
          <p:nvPr/>
        </p:nvCxnSpPr>
        <p:spPr>
          <a:xfrm>
            <a:off x="3858123" y="864806"/>
            <a:ext cx="4970" cy="61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3858123" y="1000682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1591F8D-C2EF-BDC1-6DA5-BB1D8E3F789A}"/>
              </a:ext>
            </a:extLst>
          </p:cNvPr>
          <p:cNvCxnSpPr>
            <a:cxnSpLocks/>
            <a:stCxn id="32" idx="7"/>
            <a:endCxn id="51" idx="5"/>
          </p:cNvCxnSpPr>
          <p:nvPr/>
        </p:nvCxnSpPr>
        <p:spPr>
          <a:xfrm flipH="1" flipV="1">
            <a:off x="6810340" y="3735108"/>
            <a:ext cx="5332" cy="1304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72D0BF-A2D9-97BE-6AD9-F37275D140D1}"/>
              </a:ext>
            </a:extLst>
          </p:cNvPr>
          <p:cNvSpPr txBox="1"/>
          <p:nvPr/>
        </p:nvSpPr>
        <p:spPr>
          <a:xfrm>
            <a:off x="6766500" y="42017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0.13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4222460" y="155887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5311359" y="34422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7014154" y="344777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7019486" y="505960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5241842" y="506795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3759277" y="345412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A98A186-7909-57D5-3A61-BBC36F380726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 flipV="1">
            <a:off x="4199248" y="3659614"/>
            <a:ext cx="1112111" cy="118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79A5A028-187C-77CD-4546-5DE05F318FF7}"/>
              </a:ext>
            </a:extLst>
          </p:cNvPr>
          <p:cNvCxnSpPr>
            <a:stCxn id="34" idx="3"/>
            <a:endCxn id="34" idx="1"/>
          </p:cNvCxnSpPr>
          <p:nvPr/>
        </p:nvCxnSpPr>
        <p:spPr>
          <a:xfrm rot="5400000" flipH="1">
            <a:off x="5152562" y="5285341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16C3B1-230A-3F38-9399-58DC4A5C0686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 flipH="1">
            <a:off x="3979263" y="1929967"/>
            <a:ext cx="307629" cy="15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曲線 32">
            <a:extLst>
              <a:ext uri="{FF2B5EF4-FFF2-40B4-BE49-F238E27FC236}">
                <a16:creationId xmlns:a16="http://schemas.microsoft.com/office/drawing/2014/main" id="{D152A1CA-723C-D031-4058-3152FDE3E830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5531344" y="3350349"/>
            <a:ext cx="12700" cy="311107"/>
          </a:xfrm>
          <a:prstGeom prst="curvedConnector3">
            <a:avLst>
              <a:gd name="adj1" fmla="val 230133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8EB211-99FB-A8DC-0960-1AE31681AA8E}"/>
              </a:ext>
            </a:extLst>
          </p:cNvPr>
          <p:cNvCxnSpPr>
            <a:cxnSpLocks/>
            <a:stCxn id="5" idx="6"/>
            <a:endCxn id="51" idx="2"/>
          </p:cNvCxnSpPr>
          <p:nvPr/>
        </p:nvCxnSpPr>
        <p:spPr>
          <a:xfrm>
            <a:off x="5751330" y="3659614"/>
            <a:ext cx="1262824" cy="5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5681813" y="5276983"/>
            <a:ext cx="1337673" cy="8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02BDB04-D19E-9951-8223-08366BB4B22A}"/>
              </a:ext>
            </a:extLst>
          </p:cNvPr>
          <p:cNvSpPr txBox="1"/>
          <p:nvPr/>
        </p:nvSpPr>
        <p:spPr>
          <a:xfrm>
            <a:off x="4199248" y="336036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0A5CC5-D649-AAC9-1088-BF2C31C40983}"/>
              </a:ext>
            </a:extLst>
          </p:cNvPr>
          <p:cNvSpPr txBox="1"/>
          <p:nvPr/>
        </p:nvSpPr>
        <p:spPr>
          <a:xfrm>
            <a:off x="4037258" y="49529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7A98847-4B02-0802-23F7-0F2653F5180F}"/>
              </a:ext>
            </a:extLst>
          </p:cNvPr>
          <p:cNvSpPr txBox="1"/>
          <p:nvPr/>
        </p:nvSpPr>
        <p:spPr>
          <a:xfrm>
            <a:off x="5176746" y="291572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0.45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93430C-50B1-E182-FE13-D04B8868EB6B}"/>
              </a:ext>
            </a:extLst>
          </p:cNvPr>
          <p:cNvSpPr txBox="1"/>
          <p:nvPr/>
        </p:nvSpPr>
        <p:spPr>
          <a:xfrm>
            <a:off x="3440431" y="233151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47C681-A811-03A0-031F-16BDF633A61E}"/>
              </a:ext>
            </a:extLst>
          </p:cNvPr>
          <p:cNvSpPr txBox="1"/>
          <p:nvPr/>
        </p:nvSpPr>
        <p:spPr>
          <a:xfrm>
            <a:off x="5826687" y="336495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0.54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6011516" y="49529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0.79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43B7E33-944F-6140-2719-E85E06F2A547}"/>
              </a:ext>
            </a:extLst>
          </p:cNvPr>
          <p:cNvCxnSpPr>
            <a:cxnSpLocks/>
            <a:stCxn id="51" idx="3"/>
            <a:endCxn id="32" idx="1"/>
          </p:cNvCxnSpPr>
          <p:nvPr/>
        </p:nvCxnSpPr>
        <p:spPr>
          <a:xfrm>
            <a:off x="7078586" y="3818869"/>
            <a:ext cx="5332" cy="1304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D94A0C0-852A-F327-3307-548B232529EC}"/>
              </a:ext>
            </a:extLst>
          </p:cNvPr>
          <p:cNvSpPr txBox="1"/>
          <p:nvPr/>
        </p:nvSpPr>
        <p:spPr>
          <a:xfrm>
            <a:off x="6382742" y="428555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12D5CC1-2ECD-6815-FCBB-D7E8B826AEDA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597999" y="1929967"/>
            <a:ext cx="777792" cy="15759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曲線 66">
            <a:extLst>
              <a:ext uri="{FF2B5EF4-FFF2-40B4-BE49-F238E27FC236}">
                <a16:creationId xmlns:a16="http://schemas.microsoft.com/office/drawing/2014/main" id="{B87E0466-BA10-0032-8EC5-AB511FA7D264}"/>
              </a:ext>
            </a:extLst>
          </p:cNvPr>
          <p:cNvCxnSpPr>
            <a:cxnSpLocks/>
            <a:stCxn id="34" idx="3"/>
            <a:endCxn id="34" idx="1"/>
          </p:cNvCxnSpPr>
          <p:nvPr/>
        </p:nvCxnSpPr>
        <p:spPr>
          <a:xfrm rot="5400000" flipH="1">
            <a:off x="5152562" y="5285341"/>
            <a:ext cx="307423" cy="12700"/>
          </a:xfrm>
          <a:prstGeom prst="curvedConnector5">
            <a:avLst>
              <a:gd name="adj1" fmla="val -74360"/>
              <a:gd name="adj2" fmla="val 3614126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4050076" y="527567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4" name="コネクタ: 曲線 73">
            <a:extLst>
              <a:ext uri="{FF2B5EF4-FFF2-40B4-BE49-F238E27FC236}">
                <a16:creationId xmlns:a16="http://schemas.microsoft.com/office/drawing/2014/main" id="{F85EC4E1-2394-0FC2-6F5E-0E8B99F67B2C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rot="5400000" flipH="1">
            <a:off x="3669997" y="3671511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5CFDFFF-6A55-BA0A-5AB9-8D00E82AB384}"/>
              </a:ext>
            </a:extLst>
          </p:cNvPr>
          <p:cNvSpPr txBox="1"/>
          <p:nvPr/>
        </p:nvSpPr>
        <p:spPr>
          <a:xfrm>
            <a:off x="2567631" y="349319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D3095EB-14D3-6FB9-D772-417C30F2BB81}"/>
              </a:ext>
            </a:extLst>
          </p:cNvPr>
          <p:cNvSpPr txBox="1"/>
          <p:nvPr/>
        </p:nvSpPr>
        <p:spPr>
          <a:xfrm>
            <a:off x="4817688" y="233151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85" name="コネクタ: 曲線 84">
            <a:extLst>
              <a:ext uri="{FF2B5EF4-FFF2-40B4-BE49-F238E27FC236}">
                <a16:creationId xmlns:a16="http://schemas.microsoft.com/office/drawing/2014/main" id="{1EAA3115-9501-EC76-28EC-8CFF459959A8}"/>
              </a:ext>
            </a:extLst>
          </p:cNvPr>
          <p:cNvCxnSpPr>
            <a:cxnSpLocks/>
            <a:stCxn id="5" idx="5"/>
            <a:endCxn id="5" idx="3"/>
          </p:cNvCxnSpPr>
          <p:nvPr/>
        </p:nvCxnSpPr>
        <p:spPr>
          <a:xfrm rot="5400000">
            <a:off x="5531345" y="3657772"/>
            <a:ext cx="12700" cy="311107"/>
          </a:xfrm>
          <a:prstGeom prst="curvedConnector3">
            <a:avLst>
              <a:gd name="adj1" fmla="val 230133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B4E1656E-864C-A87C-F12F-41A3B48BFCCF}"/>
              </a:ext>
            </a:extLst>
          </p:cNvPr>
          <p:cNvSpPr txBox="1"/>
          <p:nvPr/>
        </p:nvSpPr>
        <p:spPr>
          <a:xfrm>
            <a:off x="5185935" y="417171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2" name="コネクタ: 曲線 91">
            <a:extLst>
              <a:ext uri="{FF2B5EF4-FFF2-40B4-BE49-F238E27FC236}">
                <a16:creationId xmlns:a16="http://schemas.microsoft.com/office/drawing/2014/main" id="{3929E537-DE90-CD80-0B70-BE82CB4B57FD}"/>
              </a:ext>
            </a:extLst>
          </p:cNvPr>
          <p:cNvCxnSpPr>
            <a:cxnSpLocks/>
            <a:stCxn id="32" idx="5"/>
            <a:endCxn id="32" idx="3"/>
          </p:cNvCxnSpPr>
          <p:nvPr/>
        </p:nvCxnSpPr>
        <p:spPr>
          <a:xfrm rot="5400000">
            <a:off x="7239472" y="5275141"/>
            <a:ext cx="12700" cy="311107"/>
          </a:xfrm>
          <a:prstGeom prst="curvedConnector3">
            <a:avLst>
              <a:gd name="adj1" fmla="val 230133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C2D2298-FAC6-9909-1547-20C6E17DFEF1}"/>
              </a:ext>
            </a:extLst>
          </p:cNvPr>
          <p:cNvSpPr txBox="1"/>
          <p:nvPr/>
        </p:nvSpPr>
        <p:spPr>
          <a:xfrm>
            <a:off x="6872337" y="580159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8C0A0AF-FA23-B7C0-95B9-4656ECB5B509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7235981" y="3665158"/>
            <a:ext cx="307423" cy="12700"/>
          </a:xfrm>
          <a:prstGeom prst="curvedConnector5">
            <a:avLst>
              <a:gd name="adj1" fmla="val -74360"/>
              <a:gd name="adj2" fmla="val -3958323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7827610" y="347494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3440431" y="4048954"/>
            <a:ext cx="1343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0.66</a:t>
            </a:r>
          </a:p>
          <a:p>
            <a:r>
              <a:rPr lang="en-US" altLang="ja-JP" sz="1600" dirty="0" err="1"/>
              <a:t>Fuc</a:t>
            </a:r>
            <a:r>
              <a:rPr lang="en-US" altLang="ja-JP" sz="1600" dirty="0"/>
              <a:t> 0.29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4656002" y="1597322"/>
            <a:ext cx="1076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1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6654635" y="2939996"/>
            <a:ext cx="138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0.93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5662453" y="3713616"/>
            <a:ext cx="107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 0.98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4299377" y="5667841"/>
            <a:ext cx="138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Neu5Ac 0.58</a:t>
            </a:r>
          </a:p>
          <a:p>
            <a:r>
              <a:rPr kumimoji="1" lang="en-US" altLang="ja-JP" sz="1600" dirty="0"/>
              <a:t>Neu5Gc</a:t>
            </a:r>
            <a:r>
              <a:rPr lang="en-US" altLang="ja-JP" sz="1600" dirty="0"/>
              <a:t> 0.12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4104323" y="610013"/>
            <a:ext cx="6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2" idx="0"/>
          </p:cNvCxnSpPr>
          <p:nvPr/>
        </p:nvCxnSpPr>
        <p:spPr>
          <a:xfrm>
            <a:off x="4437476" y="948567"/>
            <a:ext cx="4970" cy="61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4437476" y="1084443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1591F8D-C2EF-BDC1-6DA5-BB1D8E3F789A}"/>
              </a:ext>
            </a:extLst>
          </p:cNvPr>
          <p:cNvCxnSpPr>
            <a:cxnSpLocks/>
            <a:stCxn id="32" idx="7"/>
            <a:endCxn id="51" idx="5"/>
          </p:cNvCxnSpPr>
          <p:nvPr/>
        </p:nvCxnSpPr>
        <p:spPr>
          <a:xfrm flipH="1" flipV="1">
            <a:off x="7389693" y="3818869"/>
            <a:ext cx="5332" cy="1304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72D0BF-A2D9-97BE-6AD9-F37275D140D1}"/>
              </a:ext>
            </a:extLst>
          </p:cNvPr>
          <p:cNvSpPr txBox="1"/>
          <p:nvPr/>
        </p:nvSpPr>
        <p:spPr>
          <a:xfrm>
            <a:off x="7345853" y="428555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0.13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16A129-0DE9-7A01-AA41-A6391C85A24C}"/>
              </a:ext>
            </a:extLst>
          </p:cNvPr>
          <p:cNvSpPr txBox="1"/>
          <p:nvPr/>
        </p:nvSpPr>
        <p:spPr>
          <a:xfrm>
            <a:off x="7454125" y="5023160"/>
            <a:ext cx="1480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Gal 0.85</a:t>
            </a:r>
          </a:p>
          <a:p>
            <a:r>
              <a:rPr kumimoji="1" lang="en-US" altLang="ja-JP" sz="1600" dirty="0"/>
              <a:t>Neu5Ac 0.005</a:t>
            </a:r>
          </a:p>
        </p:txBody>
      </p:sp>
    </p:spTree>
    <p:extLst>
      <p:ext uri="{BB962C8B-B14F-4D97-AF65-F5344CB8AC3E}">
        <p14:creationId xmlns:p14="http://schemas.microsoft.com/office/powerpoint/2010/main" val="203228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470397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470397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470397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837664" y="188774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-8.825895056538032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DF53373-098A-D488-E5C6-04311F359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845" y="5017508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DA94A4-1686-97FF-E90E-3BE20AB5C660}"/>
              </a:ext>
            </a:extLst>
          </p:cNvPr>
          <p:cNvSpPr txBox="1"/>
          <p:nvPr/>
        </p:nvSpPr>
        <p:spPr>
          <a:xfrm>
            <a:off x="8874825" y="5906705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5030810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4031121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4046887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4486858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4471092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7"/>
            <a:endCxn id="20" idx="3"/>
          </p:cNvCxnSpPr>
          <p:nvPr/>
        </p:nvCxnSpPr>
        <p:spPr>
          <a:xfrm flipV="1">
            <a:off x="5394880" y="4624110"/>
            <a:ext cx="672816" cy="6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3490405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3050434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1"/>
          </p:cNvCxnSpPr>
          <p:nvPr/>
        </p:nvCxnSpPr>
        <p:spPr>
          <a:xfrm>
            <a:off x="4462860" y="3582710"/>
            <a:ext cx="620913" cy="29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36532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545764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545764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17" idx="6"/>
            <a:endCxn id="51" idx="3"/>
          </p:cNvCxnSpPr>
          <p:nvPr/>
        </p:nvCxnSpPr>
        <p:spPr>
          <a:xfrm flipV="1">
            <a:off x="4462860" y="4185025"/>
            <a:ext cx="620913" cy="40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9F51C1E-D859-4F90-7E63-18D694C0E384}"/>
              </a:ext>
            </a:extLst>
          </p:cNvPr>
          <p:cNvSpPr/>
          <p:nvPr/>
        </p:nvSpPr>
        <p:spPr>
          <a:xfrm>
            <a:off x="4022889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466407" y="4590955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137FB62-D758-F02E-9CC3-E9A1C75BE184}"/>
              </a:ext>
            </a:extLst>
          </p:cNvPr>
          <p:cNvSpPr/>
          <p:nvPr/>
        </p:nvSpPr>
        <p:spPr>
          <a:xfrm>
            <a:off x="3026436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6143F4-03E5-AC47-F4E9-05024AF885CE}"/>
              </a:ext>
            </a:extLst>
          </p:cNvPr>
          <p:cNvSpPr/>
          <p:nvPr/>
        </p:nvSpPr>
        <p:spPr>
          <a:xfrm>
            <a:off x="6003264" y="217022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6378803" y="2541313"/>
            <a:ext cx="661906" cy="73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470781" y="2387602"/>
            <a:ext cx="5324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-16.14319551388468</a:t>
            </a:r>
            <a:endParaRPr kumimoji="1"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0CA52-49AB-B17A-CDE4-C35BC6983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196" y="4037304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29" idx="5"/>
            <a:endCxn id="15" idx="1"/>
          </p:cNvCxnSpPr>
          <p:nvPr/>
        </p:nvCxnSpPr>
        <p:spPr>
          <a:xfrm>
            <a:off x="6378803" y="2541312"/>
            <a:ext cx="661906" cy="73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6003264" y="217021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5006811" y="260498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5006811" y="173545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5446782" y="195283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5446782" y="254131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52385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088173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3A7F184-0B3B-F58E-6578-5B391D542696}"/>
              </a:ext>
            </a:extLst>
          </p:cNvPr>
          <p:cNvCxnSpPr>
            <a:cxnSpLocks/>
            <a:stCxn id="32" idx="6"/>
            <a:endCxn id="51" idx="2"/>
          </p:cNvCxnSpPr>
          <p:nvPr/>
        </p:nvCxnSpPr>
        <p:spPr>
          <a:xfrm>
            <a:off x="4492356" y="4470398"/>
            <a:ext cx="5269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7A6C4D-7444-49CD-F8C3-7E5DBFFB65F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528144" y="4470398"/>
            <a:ext cx="5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-3.933704275453596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68EE7F-320F-87B6-BC6A-C2CCB4042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277" y="3953803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198</Words>
  <Application>Microsoft Office PowerPoint</Application>
  <PresentationFormat>ワイド画面</PresentationFormat>
  <Paragraphs>112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43</cp:revision>
  <dcterms:created xsi:type="dcterms:W3CDTF">2022-12-25T09:44:55Z</dcterms:created>
  <dcterms:modified xsi:type="dcterms:W3CDTF">2023-01-12T23:44:43Z</dcterms:modified>
</cp:coreProperties>
</file>