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-480" y="4250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1346689" y="5459470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486942" y="5626529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1346689" y="5839928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486942" y="6006987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2351097" y="4742180"/>
            <a:ext cx="170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(b1-4) 0.68</a:t>
            </a:r>
          </a:p>
          <a:p>
            <a:r>
              <a:rPr kumimoji="1" lang="en-US" altLang="ja-JP" sz="1400" dirty="0"/>
              <a:t>Man(a1-6) 0.27</a:t>
            </a: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131302" y="3259723"/>
            <a:ext cx="66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0"/>
            <a:endCxn id="122" idx="2"/>
          </p:cNvCxnSpPr>
          <p:nvPr/>
        </p:nvCxnSpPr>
        <p:spPr>
          <a:xfrm flipV="1">
            <a:off x="464455" y="1776360"/>
            <a:ext cx="710411" cy="1483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291080" y="4251550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0.14</a:t>
            </a:r>
            <a:endParaRPr kumimoji="1" lang="ja-JP" altLang="en-US" sz="16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6A8F6E0-E72A-15F2-A52E-999F959620AA}"/>
              </a:ext>
            </a:extLst>
          </p:cNvPr>
          <p:cNvSpPr txBox="1"/>
          <p:nvPr/>
        </p:nvSpPr>
        <p:spPr>
          <a:xfrm>
            <a:off x="81432" y="6193772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C92342-13D9-C7EF-6D9A-2276D30FCB98}"/>
              </a:ext>
            </a:extLst>
          </p:cNvPr>
          <p:cNvSpPr txBox="1"/>
          <p:nvPr/>
        </p:nvSpPr>
        <p:spPr>
          <a:xfrm>
            <a:off x="1835910" y="176176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D6F2B21-0BF7-A154-70FC-3EFDC83C1C8E}"/>
              </a:ext>
            </a:extLst>
          </p:cNvPr>
          <p:cNvCxnSpPr>
            <a:cxnSpLocks/>
            <a:stCxn id="125" idx="5"/>
            <a:endCxn id="125" idx="7"/>
          </p:cNvCxnSpPr>
          <p:nvPr/>
        </p:nvCxnSpPr>
        <p:spPr>
          <a:xfrm rot="5400000" flipH="1">
            <a:off x="9863959" y="4064490"/>
            <a:ext cx="429117" cy="12700"/>
          </a:xfrm>
          <a:prstGeom prst="curvedConnector5">
            <a:avLst>
              <a:gd name="adj1" fmla="val -53272"/>
              <a:gd name="adj2" fmla="val -5253409"/>
              <a:gd name="adj3" fmla="val 153272"/>
            </a:avLst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楕円 109">
            <a:extLst>
              <a:ext uri="{FF2B5EF4-FFF2-40B4-BE49-F238E27FC236}">
                <a16:creationId xmlns:a16="http://schemas.microsoft.com/office/drawing/2014/main" id="{63593D15-C1DE-AD7D-6528-407DFD6059C9}"/>
              </a:ext>
            </a:extLst>
          </p:cNvPr>
          <p:cNvSpPr/>
          <p:nvPr/>
        </p:nvSpPr>
        <p:spPr>
          <a:xfrm>
            <a:off x="6652707" y="234782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D07357CD-BDA2-DAF4-2CE2-3B9FF93048AB}"/>
              </a:ext>
            </a:extLst>
          </p:cNvPr>
          <p:cNvSpPr/>
          <p:nvPr/>
        </p:nvSpPr>
        <p:spPr>
          <a:xfrm>
            <a:off x="8501389" y="235599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7D93B5BC-422D-07BF-85C7-F3112B54058D}"/>
              </a:ext>
            </a:extLst>
          </p:cNvPr>
          <p:cNvSpPr/>
          <p:nvPr/>
        </p:nvSpPr>
        <p:spPr>
          <a:xfrm>
            <a:off x="4025406" y="235197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E1CB39F0-9EBC-29D2-90D0-D83D21A6E572}"/>
              </a:ext>
            </a:extLst>
          </p:cNvPr>
          <p:cNvSpPr/>
          <p:nvPr/>
        </p:nvSpPr>
        <p:spPr>
          <a:xfrm>
            <a:off x="9563163" y="566025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59B4B8B-0B80-FE82-33A8-A5B901EDB8FD}"/>
              </a:ext>
            </a:extLst>
          </p:cNvPr>
          <p:cNvSpPr/>
          <p:nvPr/>
        </p:nvSpPr>
        <p:spPr>
          <a:xfrm>
            <a:off x="1174866" y="466142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E473A11C-C766-68EB-6FF0-5E79914D5971}"/>
              </a:ext>
            </a:extLst>
          </p:cNvPr>
          <p:cNvSpPr/>
          <p:nvPr/>
        </p:nvSpPr>
        <p:spPr>
          <a:xfrm>
            <a:off x="1174866" y="147292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F40D7B96-90C6-2D33-E1CA-8B86CDCF4F62}"/>
              </a:ext>
            </a:extLst>
          </p:cNvPr>
          <p:cNvSpPr/>
          <p:nvPr/>
        </p:nvSpPr>
        <p:spPr>
          <a:xfrm>
            <a:off x="7717521" y="68121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3A0FD94C-8714-2CE4-00BA-7D219B58EEAE}"/>
              </a:ext>
            </a:extLst>
          </p:cNvPr>
          <p:cNvSpPr/>
          <p:nvPr/>
        </p:nvSpPr>
        <p:spPr>
          <a:xfrm>
            <a:off x="2730394" y="147292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2D33D4D6-6412-14B0-D0F3-F6F819B78423}"/>
              </a:ext>
            </a:extLst>
          </p:cNvPr>
          <p:cNvSpPr/>
          <p:nvPr/>
        </p:nvSpPr>
        <p:spPr>
          <a:xfrm>
            <a:off x="9563163" y="376105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49DA3D6C-D255-80F9-F108-3FA18F37B8AD}"/>
              </a:ext>
            </a:extLst>
          </p:cNvPr>
          <p:cNvSpPr/>
          <p:nvPr/>
        </p:nvSpPr>
        <p:spPr>
          <a:xfrm>
            <a:off x="5314251" y="2351971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51EC7D3-5C98-9DE9-18A0-504307FB99ED}"/>
              </a:ext>
            </a:extLst>
          </p:cNvPr>
          <p:cNvSpPr/>
          <p:nvPr/>
        </p:nvSpPr>
        <p:spPr>
          <a:xfrm>
            <a:off x="5807993" y="68274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E7903335-C69B-EF64-D893-22F5266D608C}"/>
              </a:ext>
            </a:extLst>
          </p:cNvPr>
          <p:cNvSpPr/>
          <p:nvPr/>
        </p:nvSpPr>
        <p:spPr>
          <a:xfrm>
            <a:off x="4276690" y="68121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97D1E52E-4AF7-8D29-CF0C-F65902566772}"/>
              </a:ext>
            </a:extLst>
          </p:cNvPr>
          <p:cNvSpPr/>
          <p:nvPr/>
        </p:nvSpPr>
        <p:spPr>
          <a:xfrm>
            <a:off x="8414039" y="4650084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711CA8D0-D4E4-1A9D-F3C9-1F1267C634ED}"/>
              </a:ext>
            </a:extLst>
          </p:cNvPr>
          <p:cNvCxnSpPr>
            <a:cxnSpLocks/>
            <a:stCxn id="143" idx="2"/>
            <a:endCxn id="121" idx="2"/>
          </p:cNvCxnSpPr>
          <p:nvPr/>
        </p:nvCxnSpPr>
        <p:spPr>
          <a:xfrm>
            <a:off x="464455" y="3598277"/>
            <a:ext cx="710411" cy="1366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D6E9D5C8-A800-27A2-7795-1467B26EA8DE}"/>
              </a:ext>
            </a:extLst>
          </p:cNvPr>
          <p:cNvSpPr txBox="1"/>
          <p:nvPr/>
        </p:nvSpPr>
        <p:spPr>
          <a:xfrm>
            <a:off x="297428" y="2215881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0.86</a:t>
            </a:r>
            <a:endParaRPr kumimoji="1" lang="ja-JP" altLang="en-US" sz="16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721A4B1-00F8-DEA2-5069-49D86A3B607C}"/>
              </a:ext>
            </a:extLst>
          </p:cNvPr>
          <p:cNvCxnSpPr>
            <a:cxnSpLocks/>
            <a:stCxn id="122" idx="6"/>
            <a:endCxn id="124" idx="2"/>
          </p:cNvCxnSpPr>
          <p:nvPr/>
        </p:nvCxnSpPr>
        <p:spPr>
          <a:xfrm>
            <a:off x="1778642" y="1776360"/>
            <a:ext cx="95175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1C722F-3CF4-5D56-8492-EED6FB151BE1}"/>
              </a:ext>
            </a:extLst>
          </p:cNvPr>
          <p:cNvSpPr txBox="1"/>
          <p:nvPr/>
        </p:nvSpPr>
        <p:spPr>
          <a:xfrm>
            <a:off x="1703147" y="3000943"/>
            <a:ext cx="71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65FC14-5F5A-8CC4-66E5-869463F545BB}"/>
              </a:ext>
            </a:extLst>
          </p:cNvPr>
          <p:cNvCxnSpPr>
            <a:cxnSpLocks/>
            <a:stCxn id="121" idx="7"/>
            <a:endCxn id="124" idx="3"/>
          </p:cNvCxnSpPr>
          <p:nvPr/>
        </p:nvCxnSpPr>
        <p:spPr>
          <a:xfrm flipV="1">
            <a:off x="1690221" y="1990918"/>
            <a:ext cx="1128594" cy="27593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A5DD6CA-BCB4-4904-6B19-868EA7BB606D}"/>
              </a:ext>
            </a:extLst>
          </p:cNvPr>
          <p:cNvCxnSpPr>
            <a:cxnSpLocks/>
            <a:stCxn id="124" idx="7"/>
            <a:endCxn id="129" idx="2"/>
          </p:cNvCxnSpPr>
          <p:nvPr/>
        </p:nvCxnSpPr>
        <p:spPr>
          <a:xfrm flipV="1">
            <a:off x="3245749" y="984651"/>
            <a:ext cx="1030941" cy="5771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182593C-9320-1084-C0A2-1F95ADE7AE01}"/>
              </a:ext>
            </a:extLst>
          </p:cNvPr>
          <p:cNvSpPr txBox="1"/>
          <p:nvPr/>
        </p:nvSpPr>
        <p:spPr>
          <a:xfrm>
            <a:off x="3658364" y="117774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0.08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53616C2-7B86-0A3F-783E-E4EBECFDF78D}"/>
              </a:ext>
            </a:extLst>
          </p:cNvPr>
          <p:cNvCxnSpPr>
            <a:cxnSpLocks/>
            <a:stCxn id="124" idx="5"/>
            <a:endCxn id="119" idx="1"/>
          </p:cNvCxnSpPr>
          <p:nvPr/>
        </p:nvCxnSpPr>
        <p:spPr>
          <a:xfrm>
            <a:off x="3245749" y="1990918"/>
            <a:ext cx="868078" cy="449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0F36F70-D02C-DA3B-D6E9-ADCFFB599AE4}"/>
              </a:ext>
            </a:extLst>
          </p:cNvPr>
          <p:cNvSpPr txBox="1"/>
          <p:nvPr/>
        </p:nvSpPr>
        <p:spPr>
          <a:xfrm>
            <a:off x="3116452" y="216827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</a:t>
            </a:r>
            <a:r>
              <a:rPr lang="en-US" altLang="ja-JP" dirty="0">
                <a:solidFill>
                  <a:schemeClr val="accent1"/>
                </a:solidFill>
              </a:rPr>
              <a:t>.92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21EC8F6-5032-5B49-A49A-BE7416E4807E}"/>
              </a:ext>
            </a:extLst>
          </p:cNvPr>
          <p:cNvCxnSpPr>
            <a:cxnSpLocks/>
            <a:stCxn id="130" idx="7"/>
            <a:endCxn id="125" idx="3"/>
          </p:cNvCxnSpPr>
          <p:nvPr/>
        </p:nvCxnSpPr>
        <p:spPr>
          <a:xfrm flipV="1">
            <a:off x="8929394" y="4279048"/>
            <a:ext cx="722190" cy="4599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5FA8A6D2-FED6-D041-BCB7-499F462D015C}"/>
              </a:ext>
            </a:extLst>
          </p:cNvPr>
          <p:cNvCxnSpPr>
            <a:cxnSpLocks/>
            <a:stCxn id="130" idx="4"/>
            <a:endCxn id="120" idx="2"/>
          </p:cNvCxnSpPr>
          <p:nvPr/>
        </p:nvCxnSpPr>
        <p:spPr>
          <a:xfrm>
            <a:off x="8715927" y="5256947"/>
            <a:ext cx="847236" cy="7067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75406F3-738C-0627-27D7-CB455C1F3734}"/>
              </a:ext>
            </a:extLst>
          </p:cNvPr>
          <p:cNvSpPr txBox="1"/>
          <p:nvPr/>
        </p:nvSpPr>
        <p:spPr>
          <a:xfrm>
            <a:off x="8982843" y="453876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53F603B-D2CC-7EB2-D09A-5C41673786FD}"/>
              </a:ext>
            </a:extLst>
          </p:cNvPr>
          <p:cNvSpPr txBox="1"/>
          <p:nvPr/>
        </p:nvSpPr>
        <p:spPr>
          <a:xfrm>
            <a:off x="8721713" y="577902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0.30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614F512-CB15-BBB3-F885-A72812ED8E1F}"/>
              </a:ext>
            </a:extLst>
          </p:cNvPr>
          <p:cNvCxnSpPr>
            <a:cxnSpLocks/>
            <a:stCxn id="129" idx="6"/>
            <a:endCxn id="127" idx="2"/>
          </p:cNvCxnSpPr>
          <p:nvPr/>
        </p:nvCxnSpPr>
        <p:spPr>
          <a:xfrm>
            <a:off x="4880466" y="984651"/>
            <a:ext cx="927527" cy="15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ADA9F7B-905F-A426-7AC7-05C1564EA5F8}"/>
              </a:ext>
            </a:extLst>
          </p:cNvPr>
          <p:cNvSpPr txBox="1"/>
          <p:nvPr/>
        </p:nvSpPr>
        <p:spPr>
          <a:xfrm>
            <a:off x="4852080" y="61946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C2D802D-B0C4-3487-B65F-A0B64E20CC9E}"/>
              </a:ext>
            </a:extLst>
          </p:cNvPr>
          <p:cNvCxnSpPr>
            <a:cxnSpLocks/>
            <a:stCxn id="119" idx="6"/>
            <a:endCxn id="126" idx="2"/>
          </p:cNvCxnSpPr>
          <p:nvPr/>
        </p:nvCxnSpPr>
        <p:spPr>
          <a:xfrm flipV="1">
            <a:off x="4629182" y="2655403"/>
            <a:ext cx="68506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E1170DF-9F51-524E-8C29-D59071DAE12C}"/>
              </a:ext>
            </a:extLst>
          </p:cNvPr>
          <p:cNvSpPr txBox="1"/>
          <p:nvPr/>
        </p:nvSpPr>
        <p:spPr>
          <a:xfrm>
            <a:off x="4606865" y="228192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80284D9-B437-FC42-6713-EB652C698EEE}"/>
              </a:ext>
            </a:extLst>
          </p:cNvPr>
          <p:cNvSpPr txBox="1"/>
          <p:nvPr/>
        </p:nvSpPr>
        <p:spPr>
          <a:xfrm>
            <a:off x="10675943" y="376105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792D14D-A8B7-8587-9AAD-B0323C751F7E}"/>
              </a:ext>
            </a:extLst>
          </p:cNvPr>
          <p:cNvCxnSpPr>
            <a:cxnSpLocks/>
            <a:stCxn id="120" idx="1"/>
            <a:endCxn id="130" idx="5"/>
          </p:cNvCxnSpPr>
          <p:nvPr/>
        </p:nvCxnSpPr>
        <p:spPr>
          <a:xfrm flipH="1" flipV="1">
            <a:off x="8929394" y="5168074"/>
            <a:ext cx="722190" cy="5810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B17ABF6-4B67-3BED-1AC6-D2DAF6035FFA}"/>
              </a:ext>
            </a:extLst>
          </p:cNvPr>
          <p:cNvSpPr txBox="1"/>
          <p:nvPr/>
        </p:nvSpPr>
        <p:spPr>
          <a:xfrm>
            <a:off x="8982843" y="505338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9" name="コネクタ: 曲線 78">
            <a:extLst>
              <a:ext uri="{FF2B5EF4-FFF2-40B4-BE49-F238E27FC236}">
                <a16:creationId xmlns:a16="http://schemas.microsoft.com/office/drawing/2014/main" id="{87A3E621-7C7B-4381-8571-DE22CE6C2FC9}"/>
              </a:ext>
            </a:extLst>
          </p:cNvPr>
          <p:cNvCxnSpPr>
            <a:cxnSpLocks/>
            <a:stCxn id="127" idx="7"/>
            <a:endCxn id="127" idx="1"/>
          </p:cNvCxnSpPr>
          <p:nvPr/>
        </p:nvCxnSpPr>
        <p:spPr>
          <a:xfrm rot="16200000" flipV="1">
            <a:off x="6109881" y="558154"/>
            <a:ext cx="12700" cy="426934"/>
          </a:xfrm>
          <a:prstGeom prst="curvedConnector3">
            <a:avLst>
              <a:gd name="adj1" fmla="val 2719638"/>
            </a:avLst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E2365B1-00FC-CE52-19B5-8391E6812F7A}"/>
              </a:ext>
            </a:extLst>
          </p:cNvPr>
          <p:cNvSpPr txBox="1"/>
          <p:nvPr/>
        </p:nvSpPr>
        <p:spPr>
          <a:xfrm>
            <a:off x="5742746" y="10467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7C558F3-852C-D26A-E5DF-58C723A9BC1C}"/>
              </a:ext>
            </a:extLst>
          </p:cNvPr>
          <p:cNvCxnSpPr>
            <a:cxnSpLocks/>
            <a:stCxn id="126" idx="6"/>
            <a:endCxn id="110" idx="2"/>
          </p:cNvCxnSpPr>
          <p:nvPr/>
        </p:nvCxnSpPr>
        <p:spPr>
          <a:xfrm flipV="1">
            <a:off x="5918027" y="2651259"/>
            <a:ext cx="734680" cy="41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D27C898-8419-FC17-ADFE-3C37C4EF7FA4}"/>
              </a:ext>
            </a:extLst>
          </p:cNvPr>
          <p:cNvSpPr txBox="1"/>
          <p:nvPr/>
        </p:nvSpPr>
        <p:spPr>
          <a:xfrm>
            <a:off x="5879880" y="228192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0.66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0FC1A741-D13A-C029-B206-4EAF9C90FC8F}"/>
              </a:ext>
            </a:extLst>
          </p:cNvPr>
          <p:cNvSpPr txBox="1"/>
          <p:nvPr/>
        </p:nvSpPr>
        <p:spPr>
          <a:xfrm>
            <a:off x="7709431" y="351178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ABA69FBC-4C99-6D67-FE8F-DBDAD1929D5C}"/>
              </a:ext>
            </a:extLst>
          </p:cNvPr>
          <p:cNvCxnSpPr>
            <a:cxnSpLocks/>
            <a:stCxn id="123" idx="3"/>
            <a:endCxn id="127" idx="5"/>
          </p:cNvCxnSpPr>
          <p:nvPr/>
        </p:nvCxnSpPr>
        <p:spPr>
          <a:xfrm flipH="1">
            <a:off x="6323348" y="1199208"/>
            <a:ext cx="1482594" cy="15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6125920E-6705-4B05-E930-E9419738DBA5}"/>
              </a:ext>
            </a:extLst>
          </p:cNvPr>
          <p:cNvSpPr txBox="1"/>
          <p:nvPr/>
        </p:nvSpPr>
        <p:spPr>
          <a:xfrm>
            <a:off x="6691160" y="118651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928215D-2B44-407D-79A9-9682E7D002CA}"/>
              </a:ext>
            </a:extLst>
          </p:cNvPr>
          <p:cNvCxnSpPr>
            <a:cxnSpLocks/>
            <a:stCxn id="118" idx="2"/>
            <a:endCxn id="110" idx="6"/>
          </p:cNvCxnSpPr>
          <p:nvPr/>
        </p:nvCxnSpPr>
        <p:spPr>
          <a:xfrm flipH="1" flipV="1">
            <a:off x="7256483" y="2651259"/>
            <a:ext cx="1244906" cy="81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AC2F0A60-FBEC-D134-E431-803F47B9AF27}"/>
              </a:ext>
            </a:extLst>
          </p:cNvPr>
          <p:cNvSpPr txBox="1"/>
          <p:nvPr/>
        </p:nvSpPr>
        <p:spPr>
          <a:xfrm>
            <a:off x="7504259" y="265230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5BD417B3-D78C-5254-5C0A-5E8C7B86A2A2}"/>
              </a:ext>
            </a:extLst>
          </p:cNvPr>
          <p:cNvSpPr/>
          <p:nvPr/>
        </p:nvSpPr>
        <p:spPr>
          <a:xfrm>
            <a:off x="5319380" y="465667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483E6B78-2BC8-9263-6FCB-FE7735690764}"/>
              </a:ext>
            </a:extLst>
          </p:cNvPr>
          <p:cNvSpPr/>
          <p:nvPr/>
        </p:nvSpPr>
        <p:spPr>
          <a:xfrm>
            <a:off x="4025406" y="4650083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663FCFD7-84A4-8483-4D2F-1B86C63902A2}"/>
              </a:ext>
            </a:extLst>
          </p:cNvPr>
          <p:cNvCxnSpPr>
            <a:cxnSpLocks/>
            <a:stCxn id="140" idx="6"/>
            <a:endCxn id="139" idx="2"/>
          </p:cNvCxnSpPr>
          <p:nvPr/>
        </p:nvCxnSpPr>
        <p:spPr>
          <a:xfrm>
            <a:off x="4629182" y="4953515"/>
            <a:ext cx="690198" cy="65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F0754857-9931-59DA-60CB-7B937EDF343E}"/>
              </a:ext>
            </a:extLst>
          </p:cNvPr>
          <p:cNvSpPr txBox="1"/>
          <p:nvPr/>
        </p:nvSpPr>
        <p:spPr>
          <a:xfrm>
            <a:off x="4548875" y="459608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CBA1FC5F-12E6-7385-E9EF-ED78F9F24C60}"/>
              </a:ext>
            </a:extLst>
          </p:cNvPr>
          <p:cNvCxnSpPr>
            <a:cxnSpLocks/>
            <a:stCxn id="139" idx="6"/>
            <a:endCxn id="130" idx="2"/>
          </p:cNvCxnSpPr>
          <p:nvPr/>
        </p:nvCxnSpPr>
        <p:spPr>
          <a:xfrm flipV="1">
            <a:off x="5923156" y="4953516"/>
            <a:ext cx="2490883" cy="65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51B6384-6F7A-80C8-1340-A1151742FED7}"/>
              </a:ext>
            </a:extLst>
          </p:cNvPr>
          <p:cNvSpPr txBox="1"/>
          <p:nvPr/>
        </p:nvSpPr>
        <p:spPr>
          <a:xfrm>
            <a:off x="6626850" y="496984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98DCA0CE-410E-BBF1-CFE1-899405E83CC0}"/>
              </a:ext>
            </a:extLst>
          </p:cNvPr>
          <p:cNvCxnSpPr>
            <a:cxnSpLocks/>
            <a:stCxn id="126" idx="4"/>
            <a:endCxn id="139" idx="0"/>
          </p:cNvCxnSpPr>
          <p:nvPr/>
        </p:nvCxnSpPr>
        <p:spPr>
          <a:xfrm>
            <a:off x="5616139" y="2958834"/>
            <a:ext cx="5129" cy="16978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36F8DB5E-1F20-674A-A086-C3176D77E0A5}"/>
              </a:ext>
            </a:extLst>
          </p:cNvPr>
          <p:cNvSpPr txBox="1"/>
          <p:nvPr/>
        </p:nvSpPr>
        <p:spPr>
          <a:xfrm>
            <a:off x="5487926" y="350829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0.28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5C7D1362-814A-48D2-2C27-500AA8C19397}"/>
              </a:ext>
            </a:extLst>
          </p:cNvPr>
          <p:cNvCxnSpPr>
            <a:cxnSpLocks/>
            <a:stCxn id="110" idx="5"/>
            <a:endCxn id="130" idx="1"/>
          </p:cNvCxnSpPr>
          <p:nvPr/>
        </p:nvCxnSpPr>
        <p:spPr>
          <a:xfrm>
            <a:off x="7168062" y="2865817"/>
            <a:ext cx="1334398" cy="1873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コネクタ: 曲線 1">
            <a:extLst>
              <a:ext uri="{FF2B5EF4-FFF2-40B4-BE49-F238E27FC236}">
                <a16:creationId xmlns:a16="http://schemas.microsoft.com/office/drawing/2014/main" id="{90BF1422-1164-F493-D698-0AB729731845}"/>
              </a:ext>
            </a:extLst>
          </p:cNvPr>
          <p:cNvCxnSpPr>
            <a:cxnSpLocks/>
            <a:stCxn id="130" idx="7"/>
            <a:endCxn id="130" idx="1"/>
          </p:cNvCxnSpPr>
          <p:nvPr/>
        </p:nvCxnSpPr>
        <p:spPr>
          <a:xfrm rot="16200000" flipV="1">
            <a:off x="8715927" y="4525490"/>
            <a:ext cx="12700" cy="426934"/>
          </a:xfrm>
          <a:prstGeom prst="curvedConnector3">
            <a:avLst>
              <a:gd name="adj1" fmla="val 307122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5D3E6B-5A06-FF3E-7DE0-344D107143F1}"/>
              </a:ext>
            </a:extLst>
          </p:cNvPr>
          <p:cNvSpPr txBox="1"/>
          <p:nvPr/>
        </p:nvSpPr>
        <p:spPr>
          <a:xfrm>
            <a:off x="8350021" y="400731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F12FE85-3EE5-E87B-A2E0-B1653C7B71AB}"/>
              </a:ext>
            </a:extLst>
          </p:cNvPr>
          <p:cNvCxnSpPr>
            <a:cxnSpLocks/>
            <a:stCxn id="140" idx="4"/>
            <a:endCxn id="15" idx="0"/>
          </p:cNvCxnSpPr>
          <p:nvPr/>
        </p:nvCxnSpPr>
        <p:spPr>
          <a:xfrm>
            <a:off x="4327294" y="5256946"/>
            <a:ext cx="8698" cy="571856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96EDB7-9B3F-FB9A-F0E8-A274EE0C4409}"/>
              </a:ext>
            </a:extLst>
          </p:cNvPr>
          <p:cNvSpPr txBox="1"/>
          <p:nvPr/>
        </p:nvSpPr>
        <p:spPr>
          <a:xfrm>
            <a:off x="3707248" y="5828802"/>
            <a:ext cx="125748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11</a:t>
            </a:r>
            <a:endParaRPr kumimoji="1" lang="ja-JP" altLang="en-US" sz="16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CA2312A-CC5E-2C7E-9C35-8CB3D40F06F2}"/>
              </a:ext>
            </a:extLst>
          </p:cNvPr>
          <p:cNvCxnSpPr>
            <a:cxnSpLocks/>
            <a:stCxn id="129" idx="5"/>
            <a:endCxn id="118" idx="1"/>
          </p:cNvCxnSpPr>
          <p:nvPr/>
        </p:nvCxnSpPr>
        <p:spPr>
          <a:xfrm>
            <a:off x="4792045" y="1199209"/>
            <a:ext cx="3797765" cy="124566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65ADF2E-5DDA-4771-B2AB-B9ED6A9E2FAE}"/>
              </a:ext>
            </a:extLst>
          </p:cNvPr>
          <p:cNvSpPr txBox="1"/>
          <p:nvPr/>
        </p:nvSpPr>
        <p:spPr>
          <a:xfrm>
            <a:off x="5456121" y="158483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D13ECF68-556E-C591-ABDA-7D4FE86E1132}"/>
              </a:ext>
            </a:extLst>
          </p:cNvPr>
          <p:cNvCxnSpPr>
            <a:cxnSpLocks/>
            <a:stCxn id="139" idx="5"/>
            <a:endCxn id="139" idx="3"/>
          </p:cNvCxnSpPr>
          <p:nvPr/>
        </p:nvCxnSpPr>
        <p:spPr>
          <a:xfrm rot="5400000">
            <a:off x="5621268" y="4961195"/>
            <a:ext cx="12700" cy="426934"/>
          </a:xfrm>
          <a:prstGeom prst="curvedConnector3">
            <a:avLst>
              <a:gd name="adj1" fmla="val 310436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FC6F556-1081-DD35-3287-A49E80024220}"/>
              </a:ext>
            </a:extLst>
          </p:cNvPr>
          <p:cNvSpPr txBox="1"/>
          <p:nvPr/>
        </p:nvSpPr>
        <p:spPr>
          <a:xfrm>
            <a:off x="5247783" y="557110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115D4E1-D55F-F127-3E06-E0FAADA69444}"/>
              </a:ext>
            </a:extLst>
          </p:cNvPr>
          <p:cNvCxnSpPr>
            <a:cxnSpLocks/>
            <a:stCxn id="127" idx="7"/>
            <a:endCxn id="123" idx="1"/>
          </p:cNvCxnSpPr>
          <p:nvPr/>
        </p:nvCxnSpPr>
        <p:spPr>
          <a:xfrm flipV="1">
            <a:off x="6323348" y="770091"/>
            <a:ext cx="1482594" cy="153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40610C7-0E12-1C59-9B54-5572827FA2DE}"/>
              </a:ext>
            </a:extLst>
          </p:cNvPr>
          <p:cNvSpPr txBox="1"/>
          <p:nvPr/>
        </p:nvSpPr>
        <p:spPr>
          <a:xfrm>
            <a:off x="6719178" y="75253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1" name="コネクタ: 曲線 40">
            <a:extLst>
              <a:ext uri="{FF2B5EF4-FFF2-40B4-BE49-F238E27FC236}">
                <a16:creationId xmlns:a16="http://schemas.microsoft.com/office/drawing/2014/main" id="{E02EDAB6-989C-E5B7-3254-73F4EDDD5510}"/>
              </a:ext>
            </a:extLst>
          </p:cNvPr>
          <p:cNvCxnSpPr>
            <a:cxnSpLocks/>
            <a:stCxn id="126" idx="5"/>
            <a:endCxn id="118" idx="3"/>
          </p:cNvCxnSpPr>
          <p:nvPr/>
        </p:nvCxnSpPr>
        <p:spPr>
          <a:xfrm rot="16200000" flipH="1">
            <a:off x="7207695" y="1491872"/>
            <a:ext cx="4026" cy="2760204"/>
          </a:xfrm>
          <a:prstGeom prst="curvedConnector3">
            <a:avLst>
              <a:gd name="adj1" fmla="val 798556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51AC4E3-CF60-68CF-ED77-C98E40D8E224}"/>
              </a:ext>
            </a:extLst>
          </p:cNvPr>
          <p:cNvSpPr txBox="1"/>
          <p:nvPr/>
        </p:nvSpPr>
        <p:spPr>
          <a:xfrm>
            <a:off x="6788227" y="319272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0.85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6" name="コネクタ: 曲線 45">
            <a:extLst>
              <a:ext uri="{FF2B5EF4-FFF2-40B4-BE49-F238E27FC236}">
                <a16:creationId xmlns:a16="http://schemas.microsoft.com/office/drawing/2014/main" id="{4E8C8CB5-8B36-9AA6-EE63-41B404D637F0}"/>
              </a:ext>
            </a:extLst>
          </p:cNvPr>
          <p:cNvCxnSpPr>
            <a:cxnSpLocks/>
            <a:stCxn id="125" idx="5"/>
            <a:endCxn id="125" idx="7"/>
          </p:cNvCxnSpPr>
          <p:nvPr/>
        </p:nvCxnSpPr>
        <p:spPr>
          <a:xfrm rot="5400000" flipH="1">
            <a:off x="9863959" y="4064490"/>
            <a:ext cx="429117" cy="12700"/>
          </a:xfrm>
          <a:prstGeom prst="curvedConnector5">
            <a:avLst>
              <a:gd name="adj1" fmla="val -25619"/>
              <a:gd name="adj2" fmla="val -4099205"/>
              <a:gd name="adj3" fmla="val 12399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C0FA639-B696-9667-74BA-95A5BC57CE87}"/>
              </a:ext>
            </a:extLst>
          </p:cNvPr>
          <p:cNvSpPr txBox="1"/>
          <p:nvPr/>
        </p:nvSpPr>
        <p:spPr>
          <a:xfrm>
            <a:off x="10675943" y="40644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44FDD9F-E173-B62F-5E04-6921CAA605CB}"/>
              </a:ext>
            </a:extLst>
          </p:cNvPr>
          <p:cNvSpPr txBox="1"/>
          <p:nvPr/>
        </p:nvSpPr>
        <p:spPr>
          <a:xfrm>
            <a:off x="9244038" y="144637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3" name="コネクタ: 曲線 72">
            <a:extLst>
              <a:ext uri="{FF2B5EF4-FFF2-40B4-BE49-F238E27FC236}">
                <a16:creationId xmlns:a16="http://schemas.microsoft.com/office/drawing/2014/main" id="{52F8249B-C1A7-56CA-21FA-3A18527BB793}"/>
              </a:ext>
            </a:extLst>
          </p:cNvPr>
          <p:cNvCxnSpPr>
            <a:cxnSpLocks/>
            <a:stCxn id="125" idx="0"/>
            <a:endCxn id="123" idx="6"/>
          </p:cNvCxnSpPr>
          <p:nvPr/>
        </p:nvCxnSpPr>
        <p:spPr>
          <a:xfrm rot="16200000" flipV="1">
            <a:off x="7704970" y="1600977"/>
            <a:ext cx="2776408" cy="1543754"/>
          </a:xfrm>
          <a:prstGeom prst="curvedConnector2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コネクタ: 曲線 79">
            <a:extLst>
              <a:ext uri="{FF2B5EF4-FFF2-40B4-BE49-F238E27FC236}">
                <a16:creationId xmlns:a16="http://schemas.microsoft.com/office/drawing/2014/main" id="{37C03147-AF1B-63C4-02A6-080B621CBFDF}"/>
              </a:ext>
            </a:extLst>
          </p:cNvPr>
          <p:cNvCxnSpPr>
            <a:cxnSpLocks/>
            <a:stCxn id="124" idx="5"/>
            <a:endCxn id="124" idx="7"/>
          </p:cNvCxnSpPr>
          <p:nvPr/>
        </p:nvCxnSpPr>
        <p:spPr>
          <a:xfrm rot="5400000" flipH="1">
            <a:off x="3031190" y="1776360"/>
            <a:ext cx="429117" cy="12700"/>
          </a:xfrm>
          <a:prstGeom prst="curvedConnector5">
            <a:avLst>
              <a:gd name="adj1" fmla="val -2846"/>
              <a:gd name="adj2" fmla="val -3604551"/>
              <a:gd name="adj3" fmla="val 107726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3D96395-AD3D-2AA5-800D-6D91C99CD93A}"/>
              </a:ext>
            </a:extLst>
          </p:cNvPr>
          <p:cNvSpPr txBox="1"/>
          <p:nvPr/>
        </p:nvSpPr>
        <p:spPr>
          <a:xfrm>
            <a:off x="3605427" y="158852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10FFDE6-5B5D-6768-5929-C95701F63B13}"/>
              </a:ext>
            </a:extLst>
          </p:cNvPr>
          <p:cNvCxnSpPr>
            <a:cxnSpLocks/>
            <a:stCxn id="122" idx="0"/>
            <a:endCxn id="101" idx="2"/>
          </p:cNvCxnSpPr>
          <p:nvPr/>
        </p:nvCxnSpPr>
        <p:spPr>
          <a:xfrm flipH="1" flipV="1">
            <a:off x="1471263" y="913936"/>
            <a:ext cx="5491" cy="55899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059D6FA-963A-6497-592E-7FC1F1D6C91E}"/>
              </a:ext>
            </a:extLst>
          </p:cNvPr>
          <p:cNvSpPr txBox="1"/>
          <p:nvPr/>
        </p:nvSpPr>
        <p:spPr>
          <a:xfrm>
            <a:off x="870742" y="575382"/>
            <a:ext cx="1201042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</a:t>
            </a:r>
            <a:endParaRPr kumimoji="1" lang="ja-JP" altLang="en-US" sz="1600" dirty="0"/>
          </a:p>
        </p:txBody>
      </p:sp>
      <p:cxnSp>
        <p:nvCxnSpPr>
          <p:cNvPr id="103" name="コネクタ: 曲線 102">
            <a:extLst>
              <a:ext uri="{FF2B5EF4-FFF2-40B4-BE49-F238E27FC236}">
                <a16:creationId xmlns:a16="http://schemas.microsoft.com/office/drawing/2014/main" id="{2AF6C0A8-2C6E-7B8A-7038-B1460B1E5845}"/>
              </a:ext>
            </a:extLst>
          </p:cNvPr>
          <p:cNvCxnSpPr>
            <a:cxnSpLocks/>
            <a:stCxn id="123" idx="7"/>
            <a:endCxn id="123" idx="1"/>
          </p:cNvCxnSpPr>
          <p:nvPr/>
        </p:nvCxnSpPr>
        <p:spPr>
          <a:xfrm rot="16200000" flipV="1">
            <a:off x="8019409" y="556624"/>
            <a:ext cx="12700" cy="426934"/>
          </a:xfrm>
          <a:prstGeom prst="curvedConnector3">
            <a:avLst>
              <a:gd name="adj1" fmla="val 2664677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E3E5FDBC-7F29-6A02-7FB5-F1B2ED3644FC}"/>
              </a:ext>
            </a:extLst>
          </p:cNvPr>
          <p:cNvSpPr txBox="1"/>
          <p:nvPr/>
        </p:nvSpPr>
        <p:spPr>
          <a:xfrm>
            <a:off x="7642721" y="10583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41E15E95-C0CA-AA2F-30FF-00A8E287552F}"/>
              </a:ext>
            </a:extLst>
          </p:cNvPr>
          <p:cNvCxnSpPr>
            <a:cxnSpLocks/>
            <a:stCxn id="110" idx="4"/>
            <a:endCxn id="139" idx="7"/>
          </p:cNvCxnSpPr>
          <p:nvPr/>
        </p:nvCxnSpPr>
        <p:spPr>
          <a:xfrm flipH="1">
            <a:off x="5834735" y="2954690"/>
            <a:ext cx="1119860" cy="179085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AF8DC0E-3771-15F6-870C-D85CA4AEDF4E}"/>
              </a:ext>
            </a:extLst>
          </p:cNvPr>
          <p:cNvSpPr txBox="1"/>
          <p:nvPr/>
        </p:nvSpPr>
        <p:spPr>
          <a:xfrm>
            <a:off x="6280955" y="385921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BE399B7B-39C2-45D8-5672-C4B16E9CB07A}"/>
              </a:ext>
            </a:extLst>
          </p:cNvPr>
          <p:cNvCxnSpPr>
            <a:cxnSpLocks/>
            <a:stCxn id="118" idx="7"/>
          </p:cNvCxnSpPr>
          <p:nvPr/>
        </p:nvCxnSpPr>
        <p:spPr>
          <a:xfrm flipV="1">
            <a:off x="9016744" y="2436372"/>
            <a:ext cx="1551207" cy="84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82BDB667-F5A4-BBF6-8DC9-5DD503CED36C}"/>
              </a:ext>
            </a:extLst>
          </p:cNvPr>
          <p:cNvSpPr txBox="1"/>
          <p:nvPr/>
        </p:nvSpPr>
        <p:spPr>
          <a:xfrm>
            <a:off x="10572605" y="2362498"/>
            <a:ext cx="120104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ja-JP" sz="800" dirty="0"/>
          </a:p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</a:t>
            </a:r>
            <a:r>
              <a:rPr lang="en-US" altLang="ja-JP" sz="1600" dirty="0"/>
              <a:t>3</a:t>
            </a:r>
          </a:p>
          <a:p>
            <a:endParaRPr kumimoji="1" lang="ja-JP" altLang="en-US" sz="800" dirty="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2020F556-3FDB-DBFB-5EC5-DBB283EEFA0D}"/>
              </a:ext>
            </a:extLst>
          </p:cNvPr>
          <p:cNvSpPr txBox="1"/>
          <p:nvPr/>
        </p:nvSpPr>
        <p:spPr>
          <a:xfrm>
            <a:off x="9816198" y="205124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0.24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A2CA5916-153A-424E-C4E8-3B32F08AB97B}"/>
              </a:ext>
            </a:extLst>
          </p:cNvPr>
          <p:cNvCxnSpPr>
            <a:cxnSpLocks/>
            <a:stCxn id="118" idx="5"/>
          </p:cNvCxnSpPr>
          <p:nvPr/>
        </p:nvCxnSpPr>
        <p:spPr>
          <a:xfrm flipV="1">
            <a:off x="9016744" y="2865817"/>
            <a:ext cx="1551207" cy="817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68F2EFA5-A7D6-17E0-3F69-6B555A92B40D}"/>
              </a:ext>
            </a:extLst>
          </p:cNvPr>
          <p:cNvSpPr txBox="1"/>
          <p:nvPr/>
        </p:nvSpPr>
        <p:spPr>
          <a:xfrm>
            <a:off x="9816459" y="289809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0.25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60" name="コネクタ: 曲線 159">
            <a:extLst>
              <a:ext uri="{FF2B5EF4-FFF2-40B4-BE49-F238E27FC236}">
                <a16:creationId xmlns:a16="http://schemas.microsoft.com/office/drawing/2014/main" id="{75EFE27E-50CF-2610-086D-B100777E7739}"/>
              </a:ext>
            </a:extLst>
          </p:cNvPr>
          <p:cNvCxnSpPr>
            <a:cxnSpLocks/>
            <a:stCxn id="118" idx="5"/>
            <a:endCxn id="118" idx="3"/>
          </p:cNvCxnSpPr>
          <p:nvPr/>
        </p:nvCxnSpPr>
        <p:spPr>
          <a:xfrm rot="5400000">
            <a:off x="8803277" y="2660520"/>
            <a:ext cx="12700" cy="426934"/>
          </a:xfrm>
          <a:prstGeom prst="curvedConnector3">
            <a:avLst>
              <a:gd name="adj1" fmla="val 310436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D3C93C4F-0A08-E411-470C-483567C28217}"/>
              </a:ext>
            </a:extLst>
          </p:cNvPr>
          <p:cNvSpPr txBox="1"/>
          <p:nvPr/>
        </p:nvSpPr>
        <p:spPr>
          <a:xfrm>
            <a:off x="8429792" y="32345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0.75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A1ED5857-9537-FDB0-FF11-E1DB40772A10}"/>
              </a:ext>
            </a:extLst>
          </p:cNvPr>
          <p:cNvSpPr txBox="1"/>
          <p:nvPr/>
        </p:nvSpPr>
        <p:spPr>
          <a:xfrm>
            <a:off x="3761370" y="3572196"/>
            <a:ext cx="1148222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</a:t>
            </a:r>
            <a:r>
              <a:rPr lang="en-US" altLang="ja-JP" sz="1600" dirty="0"/>
              <a:t>6</a:t>
            </a:r>
            <a:endParaRPr kumimoji="1" lang="ja-JP" altLang="en-US" sz="1600" dirty="0"/>
          </a:p>
        </p:txBody>
      </p: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D49CC53C-7DD6-8FF4-4D76-A19ABB9B175F}"/>
              </a:ext>
            </a:extLst>
          </p:cNvPr>
          <p:cNvCxnSpPr>
            <a:cxnSpLocks/>
            <a:stCxn id="119" idx="4"/>
            <a:endCxn id="169" idx="0"/>
          </p:cNvCxnSpPr>
          <p:nvPr/>
        </p:nvCxnSpPr>
        <p:spPr>
          <a:xfrm>
            <a:off x="4327294" y="2958835"/>
            <a:ext cx="8187" cy="61336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256FCF3D-1861-A9D0-E67A-DCDEFDA0D2C4}"/>
              </a:ext>
            </a:extLst>
          </p:cNvPr>
          <p:cNvSpPr txBox="1"/>
          <p:nvPr/>
        </p:nvSpPr>
        <p:spPr>
          <a:xfrm>
            <a:off x="4289414" y="305444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76" name="コネクタ: 曲線 175">
            <a:extLst>
              <a:ext uri="{FF2B5EF4-FFF2-40B4-BE49-F238E27FC236}">
                <a16:creationId xmlns:a16="http://schemas.microsoft.com/office/drawing/2014/main" id="{63F8A328-CB61-E33A-FB36-08585F364BEE}"/>
              </a:ext>
            </a:extLst>
          </p:cNvPr>
          <p:cNvCxnSpPr>
            <a:cxnSpLocks/>
            <a:stCxn id="121" idx="7"/>
            <a:endCxn id="139" idx="1"/>
          </p:cNvCxnSpPr>
          <p:nvPr/>
        </p:nvCxnSpPr>
        <p:spPr>
          <a:xfrm rot="5400000" flipH="1" flipV="1">
            <a:off x="3546636" y="2889130"/>
            <a:ext cx="4750" cy="3717580"/>
          </a:xfrm>
          <a:prstGeom prst="curvedConnector3">
            <a:avLst>
              <a:gd name="adj1" fmla="val 678364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C9CAFCA3-358A-8E6A-7AE8-57F7880AC682}"/>
              </a:ext>
            </a:extLst>
          </p:cNvPr>
          <p:cNvSpPr txBox="1"/>
          <p:nvPr/>
        </p:nvSpPr>
        <p:spPr>
          <a:xfrm>
            <a:off x="3245285" y="40799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82" name="コネクタ: 曲線 181">
            <a:extLst>
              <a:ext uri="{FF2B5EF4-FFF2-40B4-BE49-F238E27FC236}">
                <a16:creationId xmlns:a16="http://schemas.microsoft.com/office/drawing/2014/main" id="{EBB525F9-DB70-0A20-5281-D9D8E70FAA42}"/>
              </a:ext>
            </a:extLst>
          </p:cNvPr>
          <p:cNvCxnSpPr>
            <a:cxnSpLocks/>
            <a:stCxn id="120" idx="5"/>
            <a:endCxn id="120" idx="7"/>
          </p:cNvCxnSpPr>
          <p:nvPr/>
        </p:nvCxnSpPr>
        <p:spPr>
          <a:xfrm rot="5400000" flipH="1">
            <a:off x="9863959" y="5963687"/>
            <a:ext cx="429117" cy="12700"/>
          </a:xfrm>
          <a:prstGeom prst="curvedConnector5">
            <a:avLst>
              <a:gd name="adj1" fmla="val -35379"/>
              <a:gd name="adj2" fmla="val -5088520"/>
              <a:gd name="adj3" fmla="val 15327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EE5B5A13-BA21-14F3-9806-AC6B3B03EBD6}"/>
              </a:ext>
            </a:extLst>
          </p:cNvPr>
          <p:cNvSpPr txBox="1"/>
          <p:nvPr/>
        </p:nvSpPr>
        <p:spPr>
          <a:xfrm>
            <a:off x="10696054" y="578537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E192F5CA-984C-7FDE-14D7-50585089278E}"/>
              </a:ext>
            </a:extLst>
          </p:cNvPr>
          <p:cNvSpPr txBox="1"/>
          <p:nvPr/>
        </p:nvSpPr>
        <p:spPr>
          <a:xfrm>
            <a:off x="4305732" y="535240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F8D9A3BB-CD2E-6675-065F-C8CA93146544}"/>
              </a:ext>
            </a:extLst>
          </p:cNvPr>
          <p:cNvSpPr txBox="1"/>
          <p:nvPr/>
        </p:nvSpPr>
        <p:spPr>
          <a:xfrm>
            <a:off x="3795070" y="153075"/>
            <a:ext cx="1538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Man(b1-4) 0.97</a:t>
            </a:r>
          </a:p>
          <a:p>
            <a:r>
              <a:rPr kumimoji="1" lang="en-US" altLang="ja-JP" sz="1400" dirty="0"/>
              <a:t>Gal(b1-4) 0.02</a:t>
            </a: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E386B08A-5408-2352-BE60-488B590DA01E}"/>
              </a:ext>
            </a:extLst>
          </p:cNvPr>
          <p:cNvSpPr txBox="1"/>
          <p:nvPr/>
        </p:nvSpPr>
        <p:spPr>
          <a:xfrm>
            <a:off x="7251307" y="5190705"/>
            <a:ext cx="145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Gal(b1-4) 0.81</a:t>
            </a:r>
          </a:p>
          <a:p>
            <a:r>
              <a:rPr kumimoji="1" lang="en-US" altLang="ja-JP" sz="1400" dirty="0"/>
              <a:t>Man(a1-6) 0.27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2D2B8E67-2F20-A0A6-7022-2C5595BCC398}"/>
              </a:ext>
            </a:extLst>
          </p:cNvPr>
          <p:cNvSpPr txBox="1"/>
          <p:nvPr/>
        </p:nvSpPr>
        <p:spPr>
          <a:xfrm>
            <a:off x="5867374" y="4598129"/>
            <a:ext cx="172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(b1-2) 0.91</a:t>
            </a: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094E2899-B930-EE88-BBCF-FE99181D88EB}"/>
              </a:ext>
            </a:extLst>
          </p:cNvPr>
          <p:cNvSpPr txBox="1"/>
          <p:nvPr/>
        </p:nvSpPr>
        <p:spPr>
          <a:xfrm>
            <a:off x="6316368" y="170063"/>
            <a:ext cx="1538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Man(a1-2) 0.44</a:t>
            </a:r>
          </a:p>
          <a:p>
            <a:r>
              <a:rPr kumimoji="1" lang="en-US" altLang="ja-JP" sz="1400" dirty="0"/>
              <a:t>Man(a1-6) 0.37</a:t>
            </a: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B3117FF7-5E60-8DA9-54E4-B3F784CCF8AA}"/>
              </a:ext>
            </a:extLst>
          </p:cNvPr>
          <p:cNvSpPr txBox="1"/>
          <p:nvPr/>
        </p:nvSpPr>
        <p:spPr>
          <a:xfrm>
            <a:off x="5032081" y="2043557"/>
            <a:ext cx="145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Man(a1-6) 0.93</a:t>
            </a: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90FF3F0F-777C-7E38-89AE-B1E7A3A34703}"/>
              </a:ext>
            </a:extLst>
          </p:cNvPr>
          <p:cNvSpPr txBox="1"/>
          <p:nvPr/>
        </p:nvSpPr>
        <p:spPr>
          <a:xfrm>
            <a:off x="9682596" y="4509377"/>
            <a:ext cx="176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Neu5Ac(a2-3) 0.25</a:t>
            </a:r>
          </a:p>
          <a:p>
            <a:r>
              <a:rPr kumimoji="1" lang="en-US" altLang="ja-JP" sz="1400" dirty="0"/>
              <a:t>Neu5Ac(a2-6) 0.24</a:t>
            </a: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01689669-DA81-423D-0E79-3F33A5297AB9}"/>
              </a:ext>
            </a:extLst>
          </p:cNvPr>
          <p:cNvSpPr txBox="1"/>
          <p:nvPr/>
        </p:nvSpPr>
        <p:spPr>
          <a:xfrm>
            <a:off x="1886869" y="966277"/>
            <a:ext cx="177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(b1-4) 0.51</a:t>
            </a:r>
          </a:p>
          <a:p>
            <a:r>
              <a:rPr kumimoji="1" lang="en-US" altLang="ja-JP" sz="1400" dirty="0" err="1"/>
              <a:t>Fuc</a:t>
            </a:r>
            <a:r>
              <a:rPr kumimoji="1" lang="en-US" altLang="ja-JP" sz="1400" dirty="0"/>
              <a:t>(a1-6) 0.39</a:t>
            </a:r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A0E6C63B-40B8-2072-EE1A-59E6135578E9}"/>
              </a:ext>
            </a:extLst>
          </p:cNvPr>
          <p:cNvSpPr txBox="1"/>
          <p:nvPr/>
        </p:nvSpPr>
        <p:spPr>
          <a:xfrm>
            <a:off x="258912" y="1607879"/>
            <a:ext cx="942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 1</a:t>
            </a: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1B349740-89B8-6B56-1880-8DB3A20170A3}"/>
              </a:ext>
            </a:extLst>
          </p:cNvPr>
          <p:cNvSpPr txBox="1"/>
          <p:nvPr/>
        </p:nvSpPr>
        <p:spPr>
          <a:xfrm>
            <a:off x="8270778" y="419608"/>
            <a:ext cx="145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Man(a1-3) 0.74</a:t>
            </a:r>
          </a:p>
          <a:p>
            <a:r>
              <a:rPr kumimoji="1" lang="en-US" altLang="ja-JP" sz="1400" dirty="0"/>
              <a:t>Man(a1-2) 0.15</a:t>
            </a: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CC7E5383-E80D-AE8B-D0FF-F62E355C0A71}"/>
              </a:ext>
            </a:extLst>
          </p:cNvPr>
          <p:cNvSpPr txBox="1"/>
          <p:nvPr/>
        </p:nvSpPr>
        <p:spPr>
          <a:xfrm>
            <a:off x="6564323" y="1630882"/>
            <a:ext cx="1740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(b1-4)</a:t>
            </a:r>
            <a:r>
              <a:rPr lang="en-US" altLang="ja-JP" sz="1400" dirty="0"/>
              <a:t> 0.36</a:t>
            </a:r>
            <a:endParaRPr kumimoji="1" lang="en-US" altLang="ja-JP" sz="1400" dirty="0"/>
          </a:p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(b1-2) 0.29</a:t>
            </a:r>
          </a:p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(b1-6)</a:t>
            </a:r>
            <a:r>
              <a:rPr lang="en-US" altLang="ja-JP" sz="1400" dirty="0"/>
              <a:t> 0.27</a:t>
            </a:r>
            <a:endParaRPr kumimoji="1" lang="en-US" altLang="ja-JP" sz="1400" dirty="0"/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F10E055A-CC9E-8F37-8F4C-25C3A2893B65}"/>
              </a:ext>
            </a:extLst>
          </p:cNvPr>
          <p:cNvSpPr txBox="1"/>
          <p:nvPr/>
        </p:nvSpPr>
        <p:spPr>
          <a:xfrm>
            <a:off x="9037329" y="2510428"/>
            <a:ext cx="145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Man(a1-3) 0.96</a:t>
            </a:r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0C3EAD29-D581-43D8-E52F-85B5D13F286B}"/>
              </a:ext>
            </a:extLst>
          </p:cNvPr>
          <p:cNvSpPr txBox="1"/>
          <p:nvPr/>
        </p:nvSpPr>
        <p:spPr>
          <a:xfrm>
            <a:off x="2582776" y="2537324"/>
            <a:ext cx="145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Man(b1-4) 0.99</a:t>
            </a:r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FDD78953-8D9F-16D8-1A67-E33637CCD495}"/>
              </a:ext>
            </a:extLst>
          </p:cNvPr>
          <p:cNvSpPr txBox="1"/>
          <p:nvPr/>
        </p:nvSpPr>
        <p:spPr>
          <a:xfrm>
            <a:off x="232302" y="4803938"/>
            <a:ext cx="942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 1</a:t>
            </a:r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D14631FE-07E5-A30C-4BC8-4EA00448FC21}"/>
              </a:ext>
            </a:extLst>
          </p:cNvPr>
          <p:cNvSpPr txBox="1"/>
          <p:nvPr/>
        </p:nvSpPr>
        <p:spPr>
          <a:xfrm>
            <a:off x="8356862" y="6255327"/>
            <a:ext cx="186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(b1-3) 0.363</a:t>
            </a:r>
          </a:p>
          <a:p>
            <a:r>
              <a:rPr kumimoji="1" lang="en-US" altLang="ja-JP" sz="1400" dirty="0"/>
              <a:t>Neu5Ac(a2-3)</a:t>
            </a:r>
            <a:r>
              <a:rPr lang="en-US" altLang="ja-JP" sz="1400" dirty="0"/>
              <a:t> 0.361</a:t>
            </a:r>
            <a:endParaRPr kumimoji="1" lang="en-US" altLang="ja-JP" sz="1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4041FF-69E6-2DB1-E144-16D31CFD514A}"/>
              </a:ext>
            </a:extLst>
          </p:cNvPr>
          <p:cNvSpPr txBox="1"/>
          <p:nvPr/>
        </p:nvSpPr>
        <p:spPr>
          <a:xfrm>
            <a:off x="5035933" y="6053069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上から</a:t>
            </a:r>
            <a:r>
              <a:rPr lang="en-US" altLang="ja-JP" sz="1600" dirty="0"/>
              <a:t>high mannose,</a:t>
            </a:r>
            <a:r>
              <a:rPr lang="ja-JP" altLang="en-US" sz="1600" dirty="0"/>
              <a:t> </a:t>
            </a:r>
            <a:r>
              <a:rPr lang="en-US" altLang="ja-JP" sz="1600" dirty="0"/>
              <a:t>hybrid(high</a:t>
            </a:r>
            <a:r>
              <a:rPr lang="ja-JP" altLang="en-US" sz="1600" dirty="0"/>
              <a:t>　</a:t>
            </a:r>
            <a:r>
              <a:rPr lang="en-US" altLang="ja-JP" sz="1600" dirty="0"/>
              <a:t>mannose</a:t>
            </a:r>
            <a:r>
              <a:rPr lang="ja-JP" altLang="en-US" sz="1600" dirty="0"/>
              <a:t>側</a:t>
            </a:r>
            <a:r>
              <a:rPr lang="en-US" altLang="ja-JP" sz="1600" dirty="0"/>
              <a:t>), complex</a:t>
            </a:r>
            <a:r>
              <a:rPr lang="ja-JP" altLang="en-US" sz="1600" dirty="0"/>
              <a:t>になる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27863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2351097" y="4742180"/>
            <a:ext cx="170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(b1-4) 0.68</a:t>
            </a:r>
          </a:p>
          <a:p>
            <a:r>
              <a:rPr kumimoji="1" lang="en-US" altLang="ja-JP" sz="1400" dirty="0"/>
              <a:t>Man(a1-6) 0.27</a:t>
            </a: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131302" y="3259723"/>
            <a:ext cx="66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0"/>
            <a:endCxn id="122" idx="2"/>
          </p:cNvCxnSpPr>
          <p:nvPr/>
        </p:nvCxnSpPr>
        <p:spPr>
          <a:xfrm flipV="1">
            <a:off x="464455" y="1776360"/>
            <a:ext cx="710411" cy="1483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291080" y="4251550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0.14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C92342-13D9-C7EF-6D9A-2276D30FCB98}"/>
              </a:ext>
            </a:extLst>
          </p:cNvPr>
          <p:cNvSpPr txBox="1"/>
          <p:nvPr/>
        </p:nvSpPr>
        <p:spPr>
          <a:xfrm>
            <a:off x="1835910" y="176176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D6F2B21-0BF7-A154-70FC-3EFDC83C1C8E}"/>
              </a:ext>
            </a:extLst>
          </p:cNvPr>
          <p:cNvCxnSpPr>
            <a:cxnSpLocks/>
            <a:stCxn id="125" idx="5"/>
            <a:endCxn id="125" idx="7"/>
          </p:cNvCxnSpPr>
          <p:nvPr/>
        </p:nvCxnSpPr>
        <p:spPr>
          <a:xfrm rot="5400000" flipH="1">
            <a:off x="9863959" y="4064490"/>
            <a:ext cx="429117" cy="12700"/>
          </a:xfrm>
          <a:prstGeom prst="curvedConnector5">
            <a:avLst>
              <a:gd name="adj1" fmla="val -53272"/>
              <a:gd name="adj2" fmla="val -5253409"/>
              <a:gd name="adj3" fmla="val 153272"/>
            </a:avLst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楕円 109">
            <a:extLst>
              <a:ext uri="{FF2B5EF4-FFF2-40B4-BE49-F238E27FC236}">
                <a16:creationId xmlns:a16="http://schemas.microsoft.com/office/drawing/2014/main" id="{63593D15-C1DE-AD7D-6528-407DFD6059C9}"/>
              </a:ext>
            </a:extLst>
          </p:cNvPr>
          <p:cNvSpPr/>
          <p:nvPr/>
        </p:nvSpPr>
        <p:spPr>
          <a:xfrm>
            <a:off x="6652707" y="234782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D07357CD-BDA2-DAF4-2CE2-3B9FF93048AB}"/>
              </a:ext>
            </a:extLst>
          </p:cNvPr>
          <p:cNvSpPr/>
          <p:nvPr/>
        </p:nvSpPr>
        <p:spPr>
          <a:xfrm>
            <a:off x="8501389" y="235599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7D93B5BC-422D-07BF-85C7-F3112B54058D}"/>
              </a:ext>
            </a:extLst>
          </p:cNvPr>
          <p:cNvSpPr/>
          <p:nvPr/>
        </p:nvSpPr>
        <p:spPr>
          <a:xfrm>
            <a:off x="4025406" y="235197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E1CB39F0-9EBC-29D2-90D0-D83D21A6E572}"/>
              </a:ext>
            </a:extLst>
          </p:cNvPr>
          <p:cNvSpPr/>
          <p:nvPr/>
        </p:nvSpPr>
        <p:spPr>
          <a:xfrm>
            <a:off x="9563163" y="566025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59B4B8B-0B80-FE82-33A8-A5B901EDB8FD}"/>
              </a:ext>
            </a:extLst>
          </p:cNvPr>
          <p:cNvSpPr/>
          <p:nvPr/>
        </p:nvSpPr>
        <p:spPr>
          <a:xfrm>
            <a:off x="1174866" y="466142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E473A11C-C766-68EB-6FF0-5E79914D5971}"/>
              </a:ext>
            </a:extLst>
          </p:cNvPr>
          <p:cNvSpPr/>
          <p:nvPr/>
        </p:nvSpPr>
        <p:spPr>
          <a:xfrm>
            <a:off x="1174866" y="147292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F40D7B96-90C6-2D33-E1CA-8B86CDCF4F62}"/>
              </a:ext>
            </a:extLst>
          </p:cNvPr>
          <p:cNvSpPr/>
          <p:nvPr/>
        </p:nvSpPr>
        <p:spPr>
          <a:xfrm>
            <a:off x="7717521" y="68121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3A0FD94C-8714-2CE4-00BA-7D219B58EEAE}"/>
              </a:ext>
            </a:extLst>
          </p:cNvPr>
          <p:cNvSpPr/>
          <p:nvPr/>
        </p:nvSpPr>
        <p:spPr>
          <a:xfrm>
            <a:off x="2730394" y="147292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2D33D4D6-6412-14B0-D0F3-F6F819B78423}"/>
              </a:ext>
            </a:extLst>
          </p:cNvPr>
          <p:cNvSpPr/>
          <p:nvPr/>
        </p:nvSpPr>
        <p:spPr>
          <a:xfrm>
            <a:off x="9563163" y="376105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49DA3D6C-D255-80F9-F108-3FA18F37B8AD}"/>
              </a:ext>
            </a:extLst>
          </p:cNvPr>
          <p:cNvSpPr/>
          <p:nvPr/>
        </p:nvSpPr>
        <p:spPr>
          <a:xfrm>
            <a:off x="5314251" y="2351971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51EC7D3-5C98-9DE9-18A0-504307FB99ED}"/>
              </a:ext>
            </a:extLst>
          </p:cNvPr>
          <p:cNvSpPr/>
          <p:nvPr/>
        </p:nvSpPr>
        <p:spPr>
          <a:xfrm>
            <a:off x="5807993" y="68274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E7903335-C69B-EF64-D893-22F5266D608C}"/>
              </a:ext>
            </a:extLst>
          </p:cNvPr>
          <p:cNvSpPr/>
          <p:nvPr/>
        </p:nvSpPr>
        <p:spPr>
          <a:xfrm>
            <a:off x="4276690" y="68121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97D1E52E-4AF7-8D29-CF0C-F65902566772}"/>
              </a:ext>
            </a:extLst>
          </p:cNvPr>
          <p:cNvSpPr/>
          <p:nvPr/>
        </p:nvSpPr>
        <p:spPr>
          <a:xfrm>
            <a:off x="8414039" y="4650084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711CA8D0-D4E4-1A9D-F3C9-1F1267C634ED}"/>
              </a:ext>
            </a:extLst>
          </p:cNvPr>
          <p:cNvCxnSpPr>
            <a:cxnSpLocks/>
            <a:stCxn id="143" idx="2"/>
            <a:endCxn id="121" idx="2"/>
          </p:cNvCxnSpPr>
          <p:nvPr/>
        </p:nvCxnSpPr>
        <p:spPr>
          <a:xfrm>
            <a:off x="464455" y="3598277"/>
            <a:ext cx="710411" cy="1366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D6E9D5C8-A800-27A2-7795-1467B26EA8DE}"/>
              </a:ext>
            </a:extLst>
          </p:cNvPr>
          <p:cNvSpPr txBox="1"/>
          <p:nvPr/>
        </p:nvSpPr>
        <p:spPr>
          <a:xfrm>
            <a:off x="297428" y="2215881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0.86</a:t>
            </a:r>
            <a:endParaRPr kumimoji="1" lang="ja-JP" altLang="en-US" sz="16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721A4B1-00F8-DEA2-5069-49D86A3B607C}"/>
              </a:ext>
            </a:extLst>
          </p:cNvPr>
          <p:cNvCxnSpPr>
            <a:cxnSpLocks/>
            <a:stCxn id="122" idx="6"/>
            <a:endCxn id="124" idx="2"/>
          </p:cNvCxnSpPr>
          <p:nvPr/>
        </p:nvCxnSpPr>
        <p:spPr>
          <a:xfrm>
            <a:off x="1778642" y="1776360"/>
            <a:ext cx="95175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1C722F-3CF4-5D56-8492-EED6FB151BE1}"/>
              </a:ext>
            </a:extLst>
          </p:cNvPr>
          <p:cNvSpPr txBox="1"/>
          <p:nvPr/>
        </p:nvSpPr>
        <p:spPr>
          <a:xfrm>
            <a:off x="1703147" y="3000943"/>
            <a:ext cx="71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65FC14-5F5A-8CC4-66E5-869463F545BB}"/>
              </a:ext>
            </a:extLst>
          </p:cNvPr>
          <p:cNvCxnSpPr>
            <a:cxnSpLocks/>
            <a:stCxn id="121" idx="7"/>
            <a:endCxn id="124" idx="3"/>
          </p:cNvCxnSpPr>
          <p:nvPr/>
        </p:nvCxnSpPr>
        <p:spPr>
          <a:xfrm flipV="1">
            <a:off x="1690221" y="1990918"/>
            <a:ext cx="1128594" cy="27593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A5DD6CA-BCB4-4904-6B19-868EA7BB606D}"/>
              </a:ext>
            </a:extLst>
          </p:cNvPr>
          <p:cNvCxnSpPr>
            <a:cxnSpLocks/>
            <a:stCxn id="124" idx="7"/>
            <a:endCxn id="129" idx="2"/>
          </p:cNvCxnSpPr>
          <p:nvPr/>
        </p:nvCxnSpPr>
        <p:spPr>
          <a:xfrm flipV="1">
            <a:off x="3245749" y="984651"/>
            <a:ext cx="1030941" cy="5771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182593C-9320-1084-C0A2-1F95ADE7AE01}"/>
              </a:ext>
            </a:extLst>
          </p:cNvPr>
          <p:cNvSpPr txBox="1"/>
          <p:nvPr/>
        </p:nvSpPr>
        <p:spPr>
          <a:xfrm>
            <a:off x="3658364" y="117774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0.08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53616C2-7B86-0A3F-783E-E4EBECFDF78D}"/>
              </a:ext>
            </a:extLst>
          </p:cNvPr>
          <p:cNvCxnSpPr>
            <a:cxnSpLocks/>
            <a:stCxn id="124" idx="5"/>
            <a:endCxn id="119" idx="1"/>
          </p:cNvCxnSpPr>
          <p:nvPr/>
        </p:nvCxnSpPr>
        <p:spPr>
          <a:xfrm>
            <a:off x="3245749" y="1990918"/>
            <a:ext cx="868078" cy="449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0F36F70-D02C-DA3B-D6E9-ADCFFB599AE4}"/>
              </a:ext>
            </a:extLst>
          </p:cNvPr>
          <p:cNvSpPr txBox="1"/>
          <p:nvPr/>
        </p:nvSpPr>
        <p:spPr>
          <a:xfrm>
            <a:off x="3116452" y="216827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</a:t>
            </a:r>
            <a:r>
              <a:rPr lang="en-US" altLang="ja-JP" dirty="0">
                <a:solidFill>
                  <a:schemeClr val="accent1"/>
                </a:solidFill>
              </a:rPr>
              <a:t>.92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21EC8F6-5032-5B49-A49A-BE7416E4807E}"/>
              </a:ext>
            </a:extLst>
          </p:cNvPr>
          <p:cNvCxnSpPr>
            <a:cxnSpLocks/>
            <a:stCxn id="130" idx="7"/>
            <a:endCxn id="125" idx="3"/>
          </p:cNvCxnSpPr>
          <p:nvPr/>
        </p:nvCxnSpPr>
        <p:spPr>
          <a:xfrm flipV="1">
            <a:off x="8929394" y="4279048"/>
            <a:ext cx="722190" cy="4599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5FA8A6D2-FED6-D041-BCB7-499F462D015C}"/>
              </a:ext>
            </a:extLst>
          </p:cNvPr>
          <p:cNvCxnSpPr>
            <a:cxnSpLocks/>
            <a:stCxn id="130" idx="4"/>
            <a:endCxn id="120" idx="2"/>
          </p:cNvCxnSpPr>
          <p:nvPr/>
        </p:nvCxnSpPr>
        <p:spPr>
          <a:xfrm>
            <a:off x="8715927" y="5256947"/>
            <a:ext cx="847236" cy="7067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75406F3-738C-0627-27D7-CB455C1F3734}"/>
              </a:ext>
            </a:extLst>
          </p:cNvPr>
          <p:cNvSpPr txBox="1"/>
          <p:nvPr/>
        </p:nvSpPr>
        <p:spPr>
          <a:xfrm>
            <a:off x="8982843" y="453876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53F603B-D2CC-7EB2-D09A-5C41673786FD}"/>
              </a:ext>
            </a:extLst>
          </p:cNvPr>
          <p:cNvSpPr txBox="1"/>
          <p:nvPr/>
        </p:nvSpPr>
        <p:spPr>
          <a:xfrm>
            <a:off x="8721713" y="577902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0.30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614F512-CB15-BBB3-F885-A72812ED8E1F}"/>
              </a:ext>
            </a:extLst>
          </p:cNvPr>
          <p:cNvCxnSpPr>
            <a:cxnSpLocks/>
            <a:stCxn id="129" idx="6"/>
            <a:endCxn id="127" idx="2"/>
          </p:cNvCxnSpPr>
          <p:nvPr/>
        </p:nvCxnSpPr>
        <p:spPr>
          <a:xfrm>
            <a:off x="4880466" y="984651"/>
            <a:ext cx="927527" cy="15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ADA9F7B-905F-A426-7AC7-05C1564EA5F8}"/>
              </a:ext>
            </a:extLst>
          </p:cNvPr>
          <p:cNvSpPr txBox="1"/>
          <p:nvPr/>
        </p:nvSpPr>
        <p:spPr>
          <a:xfrm>
            <a:off x="4852080" y="61946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C2D802D-B0C4-3487-B65F-A0B64E20CC9E}"/>
              </a:ext>
            </a:extLst>
          </p:cNvPr>
          <p:cNvCxnSpPr>
            <a:cxnSpLocks/>
            <a:stCxn id="119" idx="6"/>
            <a:endCxn id="126" idx="2"/>
          </p:cNvCxnSpPr>
          <p:nvPr/>
        </p:nvCxnSpPr>
        <p:spPr>
          <a:xfrm flipV="1">
            <a:off x="4629182" y="2655403"/>
            <a:ext cx="68506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E1170DF-9F51-524E-8C29-D59071DAE12C}"/>
              </a:ext>
            </a:extLst>
          </p:cNvPr>
          <p:cNvSpPr txBox="1"/>
          <p:nvPr/>
        </p:nvSpPr>
        <p:spPr>
          <a:xfrm>
            <a:off x="4606865" y="228192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80284D9-B437-FC42-6713-EB652C698EEE}"/>
              </a:ext>
            </a:extLst>
          </p:cNvPr>
          <p:cNvSpPr txBox="1"/>
          <p:nvPr/>
        </p:nvSpPr>
        <p:spPr>
          <a:xfrm>
            <a:off x="10675943" y="376105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792D14D-A8B7-8587-9AAD-B0323C751F7E}"/>
              </a:ext>
            </a:extLst>
          </p:cNvPr>
          <p:cNvCxnSpPr>
            <a:cxnSpLocks/>
            <a:stCxn id="120" idx="1"/>
            <a:endCxn id="130" idx="5"/>
          </p:cNvCxnSpPr>
          <p:nvPr/>
        </p:nvCxnSpPr>
        <p:spPr>
          <a:xfrm flipH="1" flipV="1">
            <a:off x="8929394" y="5168074"/>
            <a:ext cx="722190" cy="5810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B17ABF6-4B67-3BED-1AC6-D2DAF6035FFA}"/>
              </a:ext>
            </a:extLst>
          </p:cNvPr>
          <p:cNvSpPr txBox="1"/>
          <p:nvPr/>
        </p:nvSpPr>
        <p:spPr>
          <a:xfrm>
            <a:off x="8982843" y="505338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9" name="コネクタ: 曲線 78">
            <a:extLst>
              <a:ext uri="{FF2B5EF4-FFF2-40B4-BE49-F238E27FC236}">
                <a16:creationId xmlns:a16="http://schemas.microsoft.com/office/drawing/2014/main" id="{87A3E621-7C7B-4381-8571-DE22CE6C2FC9}"/>
              </a:ext>
            </a:extLst>
          </p:cNvPr>
          <p:cNvCxnSpPr>
            <a:cxnSpLocks/>
            <a:stCxn id="127" idx="7"/>
            <a:endCxn id="127" idx="1"/>
          </p:cNvCxnSpPr>
          <p:nvPr/>
        </p:nvCxnSpPr>
        <p:spPr>
          <a:xfrm rot="16200000" flipV="1">
            <a:off x="6109881" y="558154"/>
            <a:ext cx="12700" cy="426934"/>
          </a:xfrm>
          <a:prstGeom prst="curvedConnector3">
            <a:avLst>
              <a:gd name="adj1" fmla="val 2719638"/>
            </a:avLst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E2365B1-00FC-CE52-19B5-8391E6812F7A}"/>
              </a:ext>
            </a:extLst>
          </p:cNvPr>
          <p:cNvSpPr txBox="1"/>
          <p:nvPr/>
        </p:nvSpPr>
        <p:spPr>
          <a:xfrm>
            <a:off x="5742746" y="10467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7C558F3-852C-D26A-E5DF-58C723A9BC1C}"/>
              </a:ext>
            </a:extLst>
          </p:cNvPr>
          <p:cNvCxnSpPr>
            <a:cxnSpLocks/>
            <a:stCxn id="126" idx="6"/>
            <a:endCxn id="110" idx="2"/>
          </p:cNvCxnSpPr>
          <p:nvPr/>
        </p:nvCxnSpPr>
        <p:spPr>
          <a:xfrm flipV="1">
            <a:off x="5918027" y="2651259"/>
            <a:ext cx="734680" cy="41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D27C898-8419-FC17-ADFE-3C37C4EF7FA4}"/>
              </a:ext>
            </a:extLst>
          </p:cNvPr>
          <p:cNvSpPr txBox="1"/>
          <p:nvPr/>
        </p:nvSpPr>
        <p:spPr>
          <a:xfrm>
            <a:off x="5879880" y="228192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0.66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0FC1A741-D13A-C029-B206-4EAF9C90FC8F}"/>
              </a:ext>
            </a:extLst>
          </p:cNvPr>
          <p:cNvSpPr txBox="1"/>
          <p:nvPr/>
        </p:nvSpPr>
        <p:spPr>
          <a:xfrm>
            <a:off x="7709431" y="351178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ABA69FBC-4C99-6D67-FE8F-DBDAD1929D5C}"/>
              </a:ext>
            </a:extLst>
          </p:cNvPr>
          <p:cNvCxnSpPr>
            <a:cxnSpLocks/>
            <a:stCxn id="123" idx="3"/>
            <a:endCxn id="127" idx="5"/>
          </p:cNvCxnSpPr>
          <p:nvPr/>
        </p:nvCxnSpPr>
        <p:spPr>
          <a:xfrm flipH="1">
            <a:off x="6323348" y="1199208"/>
            <a:ext cx="1482594" cy="15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6125920E-6705-4B05-E930-E9419738DBA5}"/>
              </a:ext>
            </a:extLst>
          </p:cNvPr>
          <p:cNvSpPr txBox="1"/>
          <p:nvPr/>
        </p:nvSpPr>
        <p:spPr>
          <a:xfrm>
            <a:off x="6691160" y="118651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928215D-2B44-407D-79A9-9682E7D002CA}"/>
              </a:ext>
            </a:extLst>
          </p:cNvPr>
          <p:cNvCxnSpPr>
            <a:cxnSpLocks/>
            <a:stCxn id="118" idx="2"/>
            <a:endCxn id="110" idx="6"/>
          </p:cNvCxnSpPr>
          <p:nvPr/>
        </p:nvCxnSpPr>
        <p:spPr>
          <a:xfrm flipH="1" flipV="1">
            <a:off x="7256483" y="2651259"/>
            <a:ext cx="1244906" cy="81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AC2F0A60-FBEC-D134-E431-803F47B9AF27}"/>
              </a:ext>
            </a:extLst>
          </p:cNvPr>
          <p:cNvSpPr txBox="1"/>
          <p:nvPr/>
        </p:nvSpPr>
        <p:spPr>
          <a:xfrm>
            <a:off x="7504259" y="265230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5BD417B3-D78C-5254-5C0A-5E8C7B86A2A2}"/>
              </a:ext>
            </a:extLst>
          </p:cNvPr>
          <p:cNvSpPr/>
          <p:nvPr/>
        </p:nvSpPr>
        <p:spPr>
          <a:xfrm>
            <a:off x="5319380" y="465667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483E6B78-2BC8-9263-6FCB-FE7735690764}"/>
              </a:ext>
            </a:extLst>
          </p:cNvPr>
          <p:cNvSpPr/>
          <p:nvPr/>
        </p:nvSpPr>
        <p:spPr>
          <a:xfrm>
            <a:off x="4025406" y="4650083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663FCFD7-84A4-8483-4D2F-1B86C63902A2}"/>
              </a:ext>
            </a:extLst>
          </p:cNvPr>
          <p:cNvCxnSpPr>
            <a:cxnSpLocks/>
            <a:stCxn id="140" idx="6"/>
            <a:endCxn id="139" idx="2"/>
          </p:cNvCxnSpPr>
          <p:nvPr/>
        </p:nvCxnSpPr>
        <p:spPr>
          <a:xfrm>
            <a:off x="4629182" y="4953515"/>
            <a:ext cx="690198" cy="65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F0754857-9931-59DA-60CB-7B937EDF343E}"/>
              </a:ext>
            </a:extLst>
          </p:cNvPr>
          <p:cNvSpPr txBox="1"/>
          <p:nvPr/>
        </p:nvSpPr>
        <p:spPr>
          <a:xfrm>
            <a:off x="4548875" y="459608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CBA1FC5F-12E6-7385-E9EF-ED78F9F24C60}"/>
              </a:ext>
            </a:extLst>
          </p:cNvPr>
          <p:cNvCxnSpPr>
            <a:cxnSpLocks/>
            <a:stCxn id="139" idx="6"/>
            <a:endCxn id="130" idx="2"/>
          </p:cNvCxnSpPr>
          <p:nvPr/>
        </p:nvCxnSpPr>
        <p:spPr>
          <a:xfrm flipV="1">
            <a:off x="5923156" y="4953516"/>
            <a:ext cx="2490883" cy="65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51B6384-6F7A-80C8-1340-A1151742FED7}"/>
              </a:ext>
            </a:extLst>
          </p:cNvPr>
          <p:cNvSpPr txBox="1"/>
          <p:nvPr/>
        </p:nvSpPr>
        <p:spPr>
          <a:xfrm>
            <a:off x="6626850" y="496984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98DCA0CE-410E-BBF1-CFE1-899405E83CC0}"/>
              </a:ext>
            </a:extLst>
          </p:cNvPr>
          <p:cNvCxnSpPr>
            <a:cxnSpLocks/>
            <a:stCxn id="126" idx="4"/>
            <a:endCxn id="139" idx="0"/>
          </p:cNvCxnSpPr>
          <p:nvPr/>
        </p:nvCxnSpPr>
        <p:spPr>
          <a:xfrm>
            <a:off x="5616139" y="2958834"/>
            <a:ext cx="5129" cy="16978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36F8DB5E-1F20-674A-A086-C3176D77E0A5}"/>
              </a:ext>
            </a:extLst>
          </p:cNvPr>
          <p:cNvSpPr txBox="1"/>
          <p:nvPr/>
        </p:nvSpPr>
        <p:spPr>
          <a:xfrm>
            <a:off x="5487926" y="350829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0.28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5C7D1362-814A-48D2-2C27-500AA8C19397}"/>
              </a:ext>
            </a:extLst>
          </p:cNvPr>
          <p:cNvCxnSpPr>
            <a:cxnSpLocks/>
            <a:stCxn id="110" idx="5"/>
            <a:endCxn id="130" idx="1"/>
          </p:cNvCxnSpPr>
          <p:nvPr/>
        </p:nvCxnSpPr>
        <p:spPr>
          <a:xfrm>
            <a:off x="7168062" y="2865817"/>
            <a:ext cx="1334398" cy="1873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コネクタ: 曲線 1">
            <a:extLst>
              <a:ext uri="{FF2B5EF4-FFF2-40B4-BE49-F238E27FC236}">
                <a16:creationId xmlns:a16="http://schemas.microsoft.com/office/drawing/2014/main" id="{90BF1422-1164-F493-D698-0AB729731845}"/>
              </a:ext>
            </a:extLst>
          </p:cNvPr>
          <p:cNvCxnSpPr>
            <a:cxnSpLocks/>
            <a:stCxn id="130" idx="7"/>
            <a:endCxn id="130" idx="1"/>
          </p:cNvCxnSpPr>
          <p:nvPr/>
        </p:nvCxnSpPr>
        <p:spPr>
          <a:xfrm rot="16200000" flipV="1">
            <a:off x="8715927" y="4525490"/>
            <a:ext cx="12700" cy="426934"/>
          </a:xfrm>
          <a:prstGeom prst="curvedConnector3">
            <a:avLst>
              <a:gd name="adj1" fmla="val 307122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5D3E6B-5A06-FF3E-7DE0-344D107143F1}"/>
              </a:ext>
            </a:extLst>
          </p:cNvPr>
          <p:cNvSpPr txBox="1"/>
          <p:nvPr/>
        </p:nvSpPr>
        <p:spPr>
          <a:xfrm>
            <a:off x="8350021" y="400731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F12FE85-3EE5-E87B-A2E0-B1653C7B71AB}"/>
              </a:ext>
            </a:extLst>
          </p:cNvPr>
          <p:cNvCxnSpPr>
            <a:cxnSpLocks/>
            <a:stCxn id="140" idx="4"/>
            <a:endCxn id="15" idx="0"/>
          </p:cNvCxnSpPr>
          <p:nvPr/>
        </p:nvCxnSpPr>
        <p:spPr>
          <a:xfrm>
            <a:off x="4327294" y="5256946"/>
            <a:ext cx="8698" cy="571856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96EDB7-9B3F-FB9A-F0E8-A274EE0C4409}"/>
              </a:ext>
            </a:extLst>
          </p:cNvPr>
          <p:cNvSpPr txBox="1"/>
          <p:nvPr/>
        </p:nvSpPr>
        <p:spPr>
          <a:xfrm>
            <a:off x="3707248" y="5828802"/>
            <a:ext cx="125748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11</a:t>
            </a:r>
            <a:endParaRPr kumimoji="1" lang="ja-JP" altLang="en-US" sz="16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CA2312A-CC5E-2C7E-9C35-8CB3D40F06F2}"/>
              </a:ext>
            </a:extLst>
          </p:cNvPr>
          <p:cNvCxnSpPr>
            <a:cxnSpLocks/>
            <a:stCxn id="129" idx="5"/>
            <a:endCxn id="118" idx="1"/>
          </p:cNvCxnSpPr>
          <p:nvPr/>
        </p:nvCxnSpPr>
        <p:spPr>
          <a:xfrm>
            <a:off x="4792045" y="1199209"/>
            <a:ext cx="3797765" cy="124566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65ADF2E-5DDA-4771-B2AB-B9ED6A9E2FAE}"/>
              </a:ext>
            </a:extLst>
          </p:cNvPr>
          <p:cNvSpPr txBox="1"/>
          <p:nvPr/>
        </p:nvSpPr>
        <p:spPr>
          <a:xfrm>
            <a:off x="5132380" y="146582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D13ECF68-556E-C591-ABDA-7D4FE86E1132}"/>
              </a:ext>
            </a:extLst>
          </p:cNvPr>
          <p:cNvCxnSpPr>
            <a:cxnSpLocks/>
            <a:stCxn id="139" idx="5"/>
            <a:endCxn id="139" idx="3"/>
          </p:cNvCxnSpPr>
          <p:nvPr/>
        </p:nvCxnSpPr>
        <p:spPr>
          <a:xfrm rot="5400000">
            <a:off x="5621268" y="4961195"/>
            <a:ext cx="12700" cy="426934"/>
          </a:xfrm>
          <a:prstGeom prst="curvedConnector3">
            <a:avLst>
              <a:gd name="adj1" fmla="val 310436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FC6F556-1081-DD35-3287-A49E80024220}"/>
              </a:ext>
            </a:extLst>
          </p:cNvPr>
          <p:cNvSpPr txBox="1"/>
          <p:nvPr/>
        </p:nvSpPr>
        <p:spPr>
          <a:xfrm>
            <a:off x="5247783" y="557110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115D4E1-D55F-F127-3E06-E0FAADA69444}"/>
              </a:ext>
            </a:extLst>
          </p:cNvPr>
          <p:cNvCxnSpPr>
            <a:cxnSpLocks/>
            <a:stCxn id="127" idx="7"/>
            <a:endCxn id="123" idx="1"/>
          </p:cNvCxnSpPr>
          <p:nvPr/>
        </p:nvCxnSpPr>
        <p:spPr>
          <a:xfrm flipV="1">
            <a:off x="6323348" y="770091"/>
            <a:ext cx="1482594" cy="153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40610C7-0E12-1C59-9B54-5572827FA2DE}"/>
              </a:ext>
            </a:extLst>
          </p:cNvPr>
          <p:cNvSpPr txBox="1"/>
          <p:nvPr/>
        </p:nvSpPr>
        <p:spPr>
          <a:xfrm>
            <a:off x="6719178" y="75253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1" name="コネクタ: 曲線 40">
            <a:extLst>
              <a:ext uri="{FF2B5EF4-FFF2-40B4-BE49-F238E27FC236}">
                <a16:creationId xmlns:a16="http://schemas.microsoft.com/office/drawing/2014/main" id="{E02EDAB6-989C-E5B7-3254-73F4EDDD5510}"/>
              </a:ext>
            </a:extLst>
          </p:cNvPr>
          <p:cNvCxnSpPr>
            <a:cxnSpLocks/>
            <a:stCxn id="126" idx="5"/>
            <a:endCxn id="118" idx="3"/>
          </p:cNvCxnSpPr>
          <p:nvPr/>
        </p:nvCxnSpPr>
        <p:spPr>
          <a:xfrm rot="16200000" flipH="1">
            <a:off x="7207695" y="1491872"/>
            <a:ext cx="4026" cy="2760204"/>
          </a:xfrm>
          <a:prstGeom prst="curvedConnector3">
            <a:avLst>
              <a:gd name="adj1" fmla="val 798556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51AC4E3-CF60-68CF-ED77-C98E40D8E224}"/>
              </a:ext>
            </a:extLst>
          </p:cNvPr>
          <p:cNvSpPr txBox="1"/>
          <p:nvPr/>
        </p:nvSpPr>
        <p:spPr>
          <a:xfrm>
            <a:off x="6788227" y="319272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0.85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6" name="コネクタ: 曲線 45">
            <a:extLst>
              <a:ext uri="{FF2B5EF4-FFF2-40B4-BE49-F238E27FC236}">
                <a16:creationId xmlns:a16="http://schemas.microsoft.com/office/drawing/2014/main" id="{4E8C8CB5-8B36-9AA6-EE63-41B404D637F0}"/>
              </a:ext>
            </a:extLst>
          </p:cNvPr>
          <p:cNvCxnSpPr>
            <a:cxnSpLocks/>
            <a:stCxn id="125" idx="5"/>
            <a:endCxn id="125" idx="7"/>
          </p:cNvCxnSpPr>
          <p:nvPr/>
        </p:nvCxnSpPr>
        <p:spPr>
          <a:xfrm rot="5400000" flipH="1">
            <a:off x="9863959" y="4064490"/>
            <a:ext cx="429117" cy="12700"/>
          </a:xfrm>
          <a:prstGeom prst="curvedConnector5">
            <a:avLst>
              <a:gd name="adj1" fmla="val -25619"/>
              <a:gd name="adj2" fmla="val -4099205"/>
              <a:gd name="adj3" fmla="val 12399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C0FA639-B696-9667-74BA-95A5BC57CE87}"/>
              </a:ext>
            </a:extLst>
          </p:cNvPr>
          <p:cNvSpPr txBox="1"/>
          <p:nvPr/>
        </p:nvSpPr>
        <p:spPr>
          <a:xfrm>
            <a:off x="10675943" y="40644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44FDD9F-E173-B62F-5E04-6921CAA605CB}"/>
              </a:ext>
            </a:extLst>
          </p:cNvPr>
          <p:cNvSpPr txBox="1"/>
          <p:nvPr/>
        </p:nvSpPr>
        <p:spPr>
          <a:xfrm>
            <a:off x="9244038" y="144637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3" name="コネクタ: 曲線 72">
            <a:extLst>
              <a:ext uri="{FF2B5EF4-FFF2-40B4-BE49-F238E27FC236}">
                <a16:creationId xmlns:a16="http://schemas.microsoft.com/office/drawing/2014/main" id="{52F8249B-C1A7-56CA-21FA-3A18527BB793}"/>
              </a:ext>
            </a:extLst>
          </p:cNvPr>
          <p:cNvCxnSpPr>
            <a:cxnSpLocks/>
            <a:stCxn id="125" idx="0"/>
            <a:endCxn id="123" idx="6"/>
          </p:cNvCxnSpPr>
          <p:nvPr/>
        </p:nvCxnSpPr>
        <p:spPr>
          <a:xfrm rot="16200000" flipV="1">
            <a:off x="7704970" y="1600977"/>
            <a:ext cx="2776408" cy="1543754"/>
          </a:xfrm>
          <a:prstGeom prst="curvedConnector2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コネクタ: 曲線 79">
            <a:extLst>
              <a:ext uri="{FF2B5EF4-FFF2-40B4-BE49-F238E27FC236}">
                <a16:creationId xmlns:a16="http://schemas.microsoft.com/office/drawing/2014/main" id="{37C03147-AF1B-63C4-02A6-080B621CBFDF}"/>
              </a:ext>
            </a:extLst>
          </p:cNvPr>
          <p:cNvCxnSpPr>
            <a:cxnSpLocks/>
            <a:stCxn id="124" idx="5"/>
            <a:endCxn id="124" idx="7"/>
          </p:cNvCxnSpPr>
          <p:nvPr/>
        </p:nvCxnSpPr>
        <p:spPr>
          <a:xfrm rot="5400000" flipH="1">
            <a:off x="3031190" y="1776360"/>
            <a:ext cx="429117" cy="12700"/>
          </a:xfrm>
          <a:prstGeom prst="curvedConnector5">
            <a:avLst>
              <a:gd name="adj1" fmla="val -2846"/>
              <a:gd name="adj2" fmla="val -3604551"/>
              <a:gd name="adj3" fmla="val 107726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3D96395-AD3D-2AA5-800D-6D91C99CD93A}"/>
              </a:ext>
            </a:extLst>
          </p:cNvPr>
          <p:cNvSpPr txBox="1"/>
          <p:nvPr/>
        </p:nvSpPr>
        <p:spPr>
          <a:xfrm>
            <a:off x="3605427" y="158852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10FFDE6-5B5D-6768-5929-C95701F63B13}"/>
              </a:ext>
            </a:extLst>
          </p:cNvPr>
          <p:cNvCxnSpPr>
            <a:cxnSpLocks/>
            <a:stCxn id="122" idx="0"/>
            <a:endCxn id="101" idx="2"/>
          </p:cNvCxnSpPr>
          <p:nvPr/>
        </p:nvCxnSpPr>
        <p:spPr>
          <a:xfrm flipH="1" flipV="1">
            <a:off x="1471263" y="913936"/>
            <a:ext cx="5491" cy="55899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059D6FA-963A-6497-592E-7FC1F1D6C91E}"/>
              </a:ext>
            </a:extLst>
          </p:cNvPr>
          <p:cNvSpPr txBox="1"/>
          <p:nvPr/>
        </p:nvSpPr>
        <p:spPr>
          <a:xfrm>
            <a:off x="870742" y="575382"/>
            <a:ext cx="1201042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</a:t>
            </a:r>
            <a:endParaRPr kumimoji="1" lang="ja-JP" altLang="en-US" sz="1600" dirty="0"/>
          </a:p>
        </p:txBody>
      </p:sp>
      <p:cxnSp>
        <p:nvCxnSpPr>
          <p:cNvPr id="103" name="コネクタ: 曲線 102">
            <a:extLst>
              <a:ext uri="{FF2B5EF4-FFF2-40B4-BE49-F238E27FC236}">
                <a16:creationId xmlns:a16="http://schemas.microsoft.com/office/drawing/2014/main" id="{2AF6C0A8-2C6E-7B8A-7038-B1460B1E5845}"/>
              </a:ext>
            </a:extLst>
          </p:cNvPr>
          <p:cNvCxnSpPr>
            <a:cxnSpLocks/>
            <a:stCxn id="123" idx="7"/>
            <a:endCxn id="123" idx="1"/>
          </p:cNvCxnSpPr>
          <p:nvPr/>
        </p:nvCxnSpPr>
        <p:spPr>
          <a:xfrm rot="16200000" flipV="1">
            <a:off x="8019409" y="556624"/>
            <a:ext cx="12700" cy="426934"/>
          </a:xfrm>
          <a:prstGeom prst="curvedConnector3">
            <a:avLst>
              <a:gd name="adj1" fmla="val 2664677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E3E5FDBC-7F29-6A02-7FB5-F1B2ED3644FC}"/>
              </a:ext>
            </a:extLst>
          </p:cNvPr>
          <p:cNvSpPr txBox="1"/>
          <p:nvPr/>
        </p:nvSpPr>
        <p:spPr>
          <a:xfrm>
            <a:off x="7642721" y="10583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41E15E95-C0CA-AA2F-30FF-00A8E287552F}"/>
              </a:ext>
            </a:extLst>
          </p:cNvPr>
          <p:cNvCxnSpPr>
            <a:cxnSpLocks/>
            <a:stCxn id="110" idx="4"/>
            <a:endCxn id="139" idx="7"/>
          </p:cNvCxnSpPr>
          <p:nvPr/>
        </p:nvCxnSpPr>
        <p:spPr>
          <a:xfrm flipH="1">
            <a:off x="5834735" y="2954690"/>
            <a:ext cx="1119860" cy="179085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AF8DC0E-3771-15F6-870C-D85CA4AEDF4E}"/>
              </a:ext>
            </a:extLst>
          </p:cNvPr>
          <p:cNvSpPr txBox="1"/>
          <p:nvPr/>
        </p:nvSpPr>
        <p:spPr>
          <a:xfrm>
            <a:off x="6280955" y="385921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BE399B7B-39C2-45D8-5672-C4B16E9CB07A}"/>
              </a:ext>
            </a:extLst>
          </p:cNvPr>
          <p:cNvCxnSpPr>
            <a:cxnSpLocks/>
            <a:stCxn id="118" idx="7"/>
          </p:cNvCxnSpPr>
          <p:nvPr/>
        </p:nvCxnSpPr>
        <p:spPr>
          <a:xfrm flipV="1">
            <a:off x="9016744" y="2436372"/>
            <a:ext cx="1551207" cy="84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82BDB667-F5A4-BBF6-8DC9-5DD503CED36C}"/>
              </a:ext>
            </a:extLst>
          </p:cNvPr>
          <p:cNvSpPr txBox="1"/>
          <p:nvPr/>
        </p:nvSpPr>
        <p:spPr>
          <a:xfrm>
            <a:off x="10572605" y="2362498"/>
            <a:ext cx="120104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ja-JP" sz="800" dirty="0"/>
          </a:p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</a:t>
            </a:r>
            <a:r>
              <a:rPr lang="en-US" altLang="ja-JP" sz="1600" dirty="0"/>
              <a:t>3</a:t>
            </a:r>
          </a:p>
          <a:p>
            <a:endParaRPr kumimoji="1" lang="ja-JP" altLang="en-US" sz="800" dirty="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2020F556-3FDB-DBFB-5EC5-DBB283EEFA0D}"/>
              </a:ext>
            </a:extLst>
          </p:cNvPr>
          <p:cNvSpPr txBox="1"/>
          <p:nvPr/>
        </p:nvSpPr>
        <p:spPr>
          <a:xfrm>
            <a:off x="9816198" y="205124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0.24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A2CA5916-153A-424E-C4E8-3B32F08AB97B}"/>
              </a:ext>
            </a:extLst>
          </p:cNvPr>
          <p:cNvCxnSpPr>
            <a:cxnSpLocks/>
            <a:stCxn id="118" idx="5"/>
          </p:cNvCxnSpPr>
          <p:nvPr/>
        </p:nvCxnSpPr>
        <p:spPr>
          <a:xfrm flipV="1">
            <a:off x="9016744" y="2865817"/>
            <a:ext cx="1551207" cy="817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68F2EFA5-A7D6-17E0-3F69-6B555A92B40D}"/>
              </a:ext>
            </a:extLst>
          </p:cNvPr>
          <p:cNvSpPr txBox="1"/>
          <p:nvPr/>
        </p:nvSpPr>
        <p:spPr>
          <a:xfrm>
            <a:off x="9816459" y="289809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0.25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60" name="コネクタ: 曲線 159">
            <a:extLst>
              <a:ext uri="{FF2B5EF4-FFF2-40B4-BE49-F238E27FC236}">
                <a16:creationId xmlns:a16="http://schemas.microsoft.com/office/drawing/2014/main" id="{75EFE27E-50CF-2610-086D-B100777E7739}"/>
              </a:ext>
            </a:extLst>
          </p:cNvPr>
          <p:cNvCxnSpPr>
            <a:cxnSpLocks/>
            <a:stCxn id="118" idx="5"/>
            <a:endCxn id="118" idx="3"/>
          </p:cNvCxnSpPr>
          <p:nvPr/>
        </p:nvCxnSpPr>
        <p:spPr>
          <a:xfrm rot="5400000">
            <a:off x="8803277" y="2660520"/>
            <a:ext cx="12700" cy="426934"/>
          </a:xfrm>
          <a:prstGeom prst="curvedConnector3">
            <a:avLst>
              <a:gd name="adj1" fmla="val 310436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D3C93C4F-0A08-E411-470C-483567C28217}"/>
              </a:ext>
            </a:extLst>
          </p:cNvPr>
          <p:cNvSpPr txBox="1"/>
          <p:nvPr/>
        </p:nvSpPr>
        <p:spPr>
          <a:xfrm>
            <a:off x="8429792" y="32345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0.75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A1ED5857-9537-FDB0-FF11-E1DB40772A10}"/>
              </a:ext>
            </a:extLst>
          </p:cNvPr>
          <p:cNvSpPr txBox="1"/>
          <p:nvPr/>
        </p:nvSpPr>
        <p:spPr>
          <a:xfrm>
            <a:off x="3761370" y="3572196"/>
            <a:ext cx="1148222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</a:t>
            </a:r>
            <a:r>
              <a:rPr lang="en-US" altLang="ja-JP" sz="1600" dirty="0"/>
              <a:t>6</a:t>
            </a:r>
            <a:endParaRPr kumimoji="1" lang="ja-JP" altLang="en-US" sz="1600" dirty="0"/>
          </a:p>
        </p:txBody>
      </p: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D49CC53C-7DD6-8FF4-4D76-A19ABB9B175F}"/>
              </a:ext>
            </a:extLst>
          </p:cNvPr>
          <p:cNvCxnSpPr>
            <a:cxnSpLocks/>
            <a:stCxn id="119" idx="4"/>
            <a:endCxn id="169" idx="0"/>
          </p:cNvCxnSpPr>
          <p:nvPr/>
        </p:nvCxnSpPr>
        <p:spPr>
          <a:xfrm>
            <a:off x="4327294" y="2958835"/>
            <a:ext cx="8187" cy="61336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256FCF3D-1861-A9D0-E67A-DCDEFDA0D2C4}"/>
              </a:ext>
            </a:extLst>
          </p:cNvPr>
          <p:cNvSpPr txBox="1"/>
          <p:nvPr/>
        </p:nvSpPr>
        <p:spPr>
          <a:xfrm>
            <a:off x="3454367" y="306976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76" name="コネクタ: 曲線 175">
            <a:extLst>
              <a:ext uri="{FF2B5EF4-FFF2-40B4-BE49-F238E27FC236}">
                <a16:creationId xmlns:a16="http://schemas.microsoft.com/office/drawing/2014/main" id="{63F8A328-CB61-E33A-FB36-08585F364BEE}"/>
              </a:ext>
            </a:extLst>
          </p:cNvPr>
          <p:cNvCxnSpPr>
            <a:cxnSpLocks/>
            <a:stCxn id="121" idx="7"/>
            <a:endCxn id="139" idx="1"/>
          </p:cNvCxnSpPr>
          <p:nvPr/>
        </p:nvCxnSpPr>
        <p:spPr>
          <a:xfrm rot="5400000" flipH="1" flipV="1">
            <a:off x="3546636" y="2889130"/>
            <a:ext cx="4750" cy="3717580"/>
          </a:xfrm>
          <a:prstGeom prst="curvedConnector3">
            <a:avLst>
              <a:gd name="adj1" fmla="val 678364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C9CAFCA3-358A-8E6A-7AE8-57F7880AC682}"/>
              </a:ext>
            </a:extLst>
          </p:cNvPr>
          <p:cNvSpPr txBox="1"/>
          <p:nvPr/>
        </p:nvSpPr>
        <p:spPr>
          <a:xfrm>
            <a:off x="3245285" y="40799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82" name="コネクタ: 曲線 181">
            <a:extLst>
              <a:ext uri="{FF2B5EF4-FFF2-40B4-BE49-F238E27FC236}">
                <a16:creationId xmlns:a16="http://schemas.microsoft.com/office/drawing/2014/main" id="{EBB525F9-DB70-0A20-5281-D9D8E70FAA42}"/>
              </a:ext>
            </a:extLst>
          </p:cNvPr>
          <p:cNvCxnSpPr>
            <a:cxnSpLocks/>
            <a:stCxn id="120" idx="5"/>
            <a:endCxn id="120" idx="7"/>
          </p:cNvCxnSpPr>
          <p:nvPr/>
        </p:nvCxnSpPr>
        <p:spPr>
          <a:xfrm rot="5400000" flipH="1">
            <a:off x="9863959" y="5963687"/>
            <a:ext cx="429117" cy="12700"/>
          </a:xfrm>
          <a:prstGeom prst="curvedConnector5">
            <a:avLst>
              <a:gd name="adj1" fmla="val -35379"/>
              <a:gd name="adj2" fmla="val -5088520"/>
              <a:gd name="adj3" fmla="val 15327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EE5B5A13-BA21-14F3-9806-AC6B3B03EBD6}"/>
              </a:ext>
            </a:extLst>
          </p:cNvPr>
          <p:cNvSpPr txBox="1"/>
          <p:nvPr/>
        </p:nvSpPr>
        <p:spPr>
          <a:xfrm>
            <a:off x="10696054" y="578537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E192F5CA-984C-7FDE-14D7-50585089278E}"/>
              </a:ext>
            </a:extLst>
          </p:cNvPr>
          <p:cNvSpPr txBox="1"/>
          <p:nvPr/>
        </p:nvSpPr>
        <p:spPr>
          <a:xfrm>
            <a:off x="4305732" y="535240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F8D9A3BB-CD2E-6675-065F-C8CA93146544}"/>
              </a:ext>
            </a:extLst>
          </p:cNvPr>
          <p:cNvSpPr txBox="1"/>
          <p:nvPr/>
        </p:nvSpPr>
        <p:spPr>
          <a:xfrm>
            <a:off x="3795070" y="153075"/>
            <a:ext cx="1538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Man(b1-4) 0.97</a:t>
            </a:r>
          </a:p>
          <a:p>
            <a:r>
              <a:rPr kumimoji="1" lang="en-US" altLang="ja-JP" sz="1400" dirty="0"/>
              <a:t>Gal(b1-4) 0.02</a:t>
            </a: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E386B08A-5408-2352-BE60-488B590DA01E}"/>
              </a:ext>
            </a:extLst>
          </p:cNvPr>
          <p:cNvSpPr txBox="1"/>
          <p:nvPr/>
        </p:nvSpPr>
        <p:spPr>
          <a:xfrm>
            <a:off x="7194504" y="5051627"/>
            <a:ext cx="1859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Gal(b1-4) 0.81</a:t>
            </a:r>
          </a:p>
          <a:p>
            <a:r>
              <a:rPr kumimoji="1" lang="en-US" altLang="ja-JP" sz="1400" dirty="0"/>
              <a:t>Man(a1-6) 0.27</a:t>
            </a:r>
          </a:p>
          <a:p>
            <a:r>
              <a:rPr kumimoji="1" lang="en-US" altLang="ja-JP" sz="1400" dirty="0"/>
              <a:t>Neu5Ac(a2-6)</a:t>
            </a:r>
            <a:r>
              <a:rPr lang="en-US" altLang="ja-JP" sz="1400" dirty="0"/>
              <a:t> 0.003</a:t>
            </a:r>
            <a:endParaRPr kumimoji="1" lang="en-US" altLang="ja-JP" sz="1400" dirty="0"/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2D2B8E67-2F20-A0A6-7022-2C5595BCC398}"/>
              </a:ext>
            </a:extLst>
          </p:cNvPr>
          <p:cNvSpPr txBox="1"/>
          <p:nvPr/>
        </p:nvSpPr>
        <p:spPr>
          <a:xfrm>
            <a:off x="5867374" y="4598129"/>
            <a:ext cx="172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(b1-2) 0.91</a:t>
            </a: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094E2899-B930-EE88-BBCF-FE99181D88EB}"/>
              </a:ext>
            </a:extLst>
          </p:cNvPr>
          <p:cNvSpPr txBox="1"/>
          <p:nvPr/>
        </p:nvSpPr>
        <p:spPr>
          <a:xfrm>
            <a:off x="6316368" y="170063"/>
            <a:ext cx="1538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Man(a1-2) 0.44</a:t>
            </a:r>
          </a:p>
          <a:p>
            <a:r>
              <a:rPr kumimoji="1" lang="en-US" altLang="ja-JP" sz="1400" dirty="0"/>
              <a:t>Man(a1-6) 0.37</a:t>
            </a: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B3117FF7-5E60-8DA9-54E4-B3F784CCF8AA}"/>
              </a:ext>
            </a:extLst>
          </p:cNvPr>
          <p:cNvSpPr txBox="1"/>
          <p:nvPr/>
        </p:nvSpPr>
        <p:spPr>
          <a:xfrm>
            <a:off x="4248961" y="2939323"/>
            <a:ext cx="145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Man(a1-6) 0.93</a:t>
            </a: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90FF3F0F-777C-7E38-89AE-B1E7A3A34703}"/>
              </a:ext>
            </a:extLst>
          </p:cNvPr>
          <p:cNvSpPr txBox="1"/>
          <p:nvPr/>
        </p:nvSpPr>
        <p:spPr>
          <a:xfrm>
            <a:off x="9682596" y="4509377"/>
            <a:ext cx="176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Neu5Ac(a2-3) 0.25</a:t>
            </a:r>
          </a:p>
          <a:p>
            <a:r>
              <a:rPr kumimoji="1" lang="en-US" altLang="ja-JP" sz="1400" dirty="0"/>
              <a:t>Neu5Ac(a2-6) 0.24</a:t>
            </a: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01689669-DA81-423D-0E79-3F33A5297AB9}"/>
              </a:ext>
            </a:extLst>
          </p:cNvPr>
          <p:cNvSpPr txBox="1"/>
          <p:nvPr/>
        </p:nvSpPr>
        <p:spPr>
          <a:xfrm>
            <a:off x="1886869" y="966277"/>
            <a:ext cx="177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(b1-4) 0.51</a:t>
            </a:r>
          </a:p>
          <a:p>
            <a:r>
              <a:rPr kumimoji="1" lang="en-US" altLang="ja-JP" sz="1400" dirty="0" err="1"/>
              <a:t>Fuc</a:t>
            </a:r>
            <a:r>
              <a:rPr kumimoji="1" lang="en-US" altLang="ja-JP" sz="1400" dirty="0"/>
              <a:t>(a1-6) 0.39</a:t>
            </a:r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A0E6C63B-40B8-2072-EE1A-59E6135578E9}"/>
              </a:ext>
            </a:extLst>
          </p:cNvPr>
          <p:cNvSpPr txBox="1"/>
          <p:nvPr/>
        </p:nvSpPr>
        <p:spPr>
          <a:xfrm>
            <a:off x="258912" y="1607879"/>
            <a:ext cx="942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 1</a:t>
            </a: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1B349740-89B8-6B56-1880-8DB3A20170A3}"/>
              </a:ext>
            </a:extLst>
          </p:cNvPr>
          <p:cNvSpPr txBox="1"/>
          <p:nvPr/>
        </p:nvSpPr>
        <p:spPr>
          <a:xfrm>
            <a:off x="8270778" y="419608"/>
            <a:ext cx="145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Man(a1-3) 0.74</a:t>
            </a:r>
          </a:p>
          <a:p>
            <a:r>
              <a:rPr kumimoji="1" lang="en-US" altLang="ja-JP" sz="1400" dirty="0"/>
              <a:t>Man(a1-2) 0.15</a:t>
            </a: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CC7E5383-E80D-AE8B-D0FF-F62E355C0A71}"/>
              </a:ext>
            </a:extLst>
          </p:cNvPr>
          <p:cNvSpPr txBox="1"/>
          <p:nvPr/>
        </p:nvSpPr>
        <p:spPr>
          <a:xfrm>
            <a:off x="6564323" y="1630882"/>
            <a:ext cx="1740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(b1-4)</a:t>
            </a:r>
            <a:r>
              <a:rPr lang="en-US" altLang="ja-JP" sz="1400" dirty="0"/>
              <a:t> 0.36</a:t>
            </a:r>
            <a:endParaRPr kumimoji="1" lang="en-US" altLang="ja-JP" sz="1400" dirty="0"/>
          </a:p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(b1-2) 0.29</a:t>
            </a:r>
          </a:p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(b1-6)</a:t>
            </a:r>
            <a:r>
              <a:rPr lang="en-US" altLang="ja-JP" sz="1400" dirty="0"/>
              <a:t> 0.27</a:t>
            </a:r>
            <a:endParaRPr kumimoji="1" lang="en-US" altLang="ja-JP" sz="1400" dirty="0"/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F10E055A-CC9E-8F37-8F4C-25C3A2893B65}"/>
              </a:ext>
            </a:extLst>
          </p:cNvPr>
          <p:cNvSpPr txBox="1"/>
          <p:nvPr/>
        </p:nvSpPr>
        <p:spPr>
          <a:xfrm>
            <a:off x="9037329" y="2510428"/>
            <a:ext cx="145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Man(a1-3) 0.96</a:t>
            </a:r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0C3EAD29-D581-43D8-E52F-85B5D13F286B}"/>
              </a:ext>
            </a:extLst>
          </p:cNvPr>
          <p:cNvSpPr txBox="1"/>
          <p:nvPr/>
        </p:nvSpPr>
        <p:spPr>
          <a:xfrm>
            <a:off x="2582776" y="2537324"/>
            <a:ext cx="145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Man(b1-4) 0.99</a:t>
            </a:r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FDD78953-8D9F-16D8-1A67-E33637CCD495}"/>
              </a:ext>
            </a:extLst>
          </p:cNvPr>
          <p:cNvSpPr txBox="1"/>
          <p:nvPr/>
        </p:nvSpPr>
        <p:spPr>
          <a:xfrm>
            <a:off x="232302" y="4803938"/>
            <a:ext cx="942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 1</a:t>
            </a:r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D14631FE-07E5-A30C-4BC8-4EA00448FC21}"/>
              </a:ext>
            </a:extLst>
          </p:cNvPr>
          <p:cNvSpPr txBox="1"/>
          <p:nvPr/>
        </p:nvSpPr>
        <p:spPr>
          <a:xfrm>
            <a:off x="8356862" y="6255327"/>
            <a:ext cx="186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(b1-3) 0.363</a:t>
            </a:r>
          </a:p>
          <a:p>
            <a:r>
              <a:rPr kumimoji="1" lang="en-US" altLang="ja-JP" sz="1400" dirty="0"/>
              <a:t>Neu5Ac(a2-3)</a:t>
            </a:r>
            <a:r>
              <a:rPr lang="en-US" altLang="ja-JP" sz="1400" dirty="0"/>
              <a:t> 0.361</a:t>
            </a:r>
            <a:endParaRPr kumimoji="1" lang="en-US" altLang="ja-JP" sz="1400" dirty="0"/>
          </a:p>
        </p:txBody>
      </p:sp>
      <p:cxnSp>
        <p:nvCxnSpPr>
          <p:cNvPr id="3" name="コネクタ: 曲線 2">
            <a:extLst>
              <a:ext uri="{FF2B5EF4-FFF2-40B4-BE49-F238E27FC236}">
                <a16:creationId xmlns:a16="http://schemas.microsoft.com/office/drawing/2014/main" id="{019B8EB7-EBB1-C395-6CEF-731753E7B0A0}"/>
              </a:ext>
            </a:extLst>
          </p:cNvPr>
          <p:cNvCxnSpPr>
            <a:cxnSpLocks/>
            <a:stCxn id="126" idx="7"/>
            <a:endCxn id="126" idx="1"/>
          </p:cNvCxnSpPr>
          <p:nvPr/>
        </p:nvCxnSpPr>
        <p:spPr>
          <a:xfrm rot="16200000" flipV="1">
            <a:off x="5616139" y="2227377"/>
            <a:ext cx="12700" cy="426934"/>
          </a:xfrm>
          <a:prstGeom prst="curvedConnector3">
            <a:avLst>
              <a:gd name="adj1" fmla="val 2664669"/>
            </a:avLst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61DFBE5-F6F0-C01A-7617-2D7FCBF1F6C3}"/>
              </a:ext>
            </a:extLst>
          </p:cNvPr>
          <p:cNvSpPr txBox="1"/>
          <p:nvPr/>
        </p:nvSpPr>
        <p:spPr>
          <a:xfrm>
            <a:off x="5255354" y="179390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0.03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12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706623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26" idx="6"/>
            <a:endCxn id="2" idx="2"/>
          </p:cNvCxnSpPr>
          <p:nvPr/>
        </p:nvCxnSpPr>
        <p:spPr>
          <a:xfrm>
            <a:off x="8174313" y="3752165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966204" y="3750173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50" idx="5"/>
            <a:endCxn id="28" idx="1"/>
          </p:cNvCxnSpPr>
          <p:nvPr/>
        </p:nvCxnSpPr>
        <p:spPr>
          <a:xfrm>
            <a:off x="5673902" y="2821782"/>
            <a:ext cx="727330" cy="699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36" idx="7"/>
            <a:endCxn id="28" idx="3"/>
          </p:cNvCxnSpPr>
          <p:nvPr/>
        </p:nvCxnSpPr>
        <p:spPr>
          <a:xfrm flipV="1">
            <a:off x="5674891" y="3978685"/>
            <a:ext cx="726341" cy="592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58" idx="6"/>
            <a:endCxn id="50" idx="1"/>
          </p:cNvCxnSpPr>
          <p:nvPr/>
        </p:nvCxnSpPr>
        <p:spPr>
          <a:xfrm>
            <a:off x="4545733" y="2067746"/>
            <a:ext cx="654567" cy="297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71" idx="7"/>
          </p:cNvCxnSpPr>
          <p:nvPr/>
        </p:nvCxnSpPr>
        <p:spPr>
          <a:xfrm flipV="1">
            <a:off x="4447646" y="2870294"/>
            <a:ext cx="799993" cy="352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2" idx="6"/>
            <a:endCxn id="58" idx="2"/>
          </p:cNvCxnSpPr>
          <p:nvPr/>
        </p:nvCxnSpPr>
        <p:spPr>
          <a:xfrm>
            <a:off x="3322372" y="2067746"/>
            <a:ext cx="553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2102237" y="2067746"/>
            <a:ext cx="558125" cy="1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3320913" y="3462085"/>
            <a:ext cx="544929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78" idx="6"/>
            <a:endCxn id="75" idx="2"/>
          </p:cNvCxnSpPr>
          <p:nvPr/>
        </p:nvCxnSpPr>
        <p:spPr>
          <a:xfrm>
            <a:off x="2099988" y="3462085"/>
            <a:ext cx="551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44" idx="6"/>
            <a:endCxn id="41" idx="2"/>
          </p:cNvCxnSpPr>
          <p:nvPr/>
        </p:nvCxnSpPr>
        <p:spPr>
          <a:xfrm>
            <a:off x="3355841" y="4799376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>
            <a:off x="2136028" y="4799376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9" idx="6"/>
            <a:endCxn id="64" idx="2"/>
          </p:cNvCxnSpPr>
          <p:nvPr/>
        </p:nvCxnSpPr>
        <p:spPr>
          <a:xfrm>
            <a:off x="875982" y="2067746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41" idx="6"/>
            <a:endCxn id="36" idx="2"/>
          </p:cNvCxnSpPr>
          <p:nvPr/>
        </p:nvCxnSpPr>
        <p:spPr>
          <a:xfrm>
            <a:off x="4584657" y="4799376"/>
            <a:ext cx="518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296753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High mannose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-13.057607912859618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8605D-938E-2862-AD24-EF2570C1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798" y="4166394"/>
            <a:ext cx="5752994" cy="255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251F1BCE-0A3F-3E77-D28D-E1C30410FEF1}"/>
              </a:ext>
            </a:extLst>
          </p:cNvPr>
          <p:cNvSpPr/>
          <p:nvPr/>
        </p:nvSpPr>
        <p:spPr>
          <a:xfrm>
            <a:off x="7512407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F6AE66A-1137-F4D8-41F0-CCD3DB1A5A0B}"/>
              </a:ext>
            </a:extLst>
          </p:cNvPr>
          <p:cNvSpPr/>
          <p:nvPr/>
        </p:nvSpPr>
        <p:spPr>
          <a:xfrm>
            <a:off x="6304298" y="342700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7921F41-386F-A194-B777-0D3AB36A6177}"/>
              </a:ext>
            </a:extLst>
          </p:cNvPr>
          <p:cNvSpPr/>
          <p:nvPr/>
        </p:nvSpPr>
        <p:spPr>
          <a:xfrm>
            <a:off x="5103203" y="4476211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5904443-21F0-6D9F-423A-96759786D309}"/>
              </a:ext>
            </a:extLst>
          </p:cNvPr>
          <p:cNvSpPr/>
          <p:nvPr/>
        </p:nvSpPr>
        <p:spPr>
          <a:xfrm>
            <a:off x="3922751" y="4476211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F9EB1DB-E33B-378F-A089-B957857D60FE}"/>
              </a:ext>
            </a:extLst>
          </p:cNvPr>
          <p:cNvSpPr/>
          <p:nvPr/>
        </p:nvSpPr>
        <p:spPr>
          <a:xfrm>
            <a:off x="2693935" y="4476211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68D361E-A77B-783E-4F73-CE2DD0C8B9A4}"/>
              </a:ext>
            </a:extLst>
          </p:cNvPr>
          <p:cNvSpPr/>
          <p:nvPr/>
        </p:nvSpPr>
        <p:spPr>
          <a:xfrm>
            <a:off x="1474122" y="4476211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B086405C-D7CE-C5AA-FF90-701DE10D363B}"/>
              </a:ext>
            </a:extLst>
          </p:cNvPr>
          <p:cNvSpPr/>
          <p:nvPr/>
        </p:nvSpPr>
        <p:spPr>
          <a:xfrm>
            <a:off x="5102214" y="2270105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887D2F27-4B94-49C4-15EF-11D62797B4B9}"/>
              </a:ext>
            </a:extLst>
          </p:cNvPr>
          <p:cNvSpPr/>
          <p:nvPr/>
        </p:nvSpPr>
        <p:spPr>
          <a:xfrm>
            <a:off x="3875959" y="1744581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DBB22A8C-4A15-E0C2-5655-2DA08609F36B}"/>
              </a:ext>
            </a:extLst>
          </p:cNvPr>
          <p:cNvSpPr/>
          <p:nvPr/>
        </p:nvSpPr>
        <p:spPr>
          <a:xfrm>
            <a:off x="2652598" y="1744581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EF9880D-DB1B-D84C-FE92-02417BFFAE0C}"/>
              </a:ext>
            </a:extLst>
          </p:cNvPr>
          <p:cNvSpPr/>
          <p:nvPr/>
        </p:nvSpPr>
        <p:spPr>
          <a:xfrm>
            <a:off x="1432463" y="1744581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7691BD2E-6D40-177A-1175-D5BCC2C4AAA9}"/>
              </a:ext>
            </a:extLst>
          </p:cNvPr>
          <p:cNvSpPr/>
          <p:nvPr/>
        </p:nvSpPr>
        <p:spPr>
          <a:xfrm>
            <a:off x="206208" y="1744581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932F4425-5335-ACE0-940D-30562ACCD9C0}"/>
              </a:ext>
            </a:extLst>
          </p:cNvPr>
          <p:cNvSpPr/>
          <p:nvPr/>
        </p:nvSpPr>
        <p:spPr>
          <a:xfrm>
            <a:off x="3875958" y="3127961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0F9DF357-3BFC-9E23-6E7E-82113AB591DD}"/>
              </a:ext>
            </a:extLst>
          </p:cNvPr>
          <p:cNvSpPr/>
          <p:nvPr/>
        </p:nvSpPr>
        <p:spPr>
          <a:xfrm>
            <a:off x="2651139" y="3138920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3EF3B43C-EBCF-1158-4EA7-BF0ACCCA5B60}"/>
              </a:ext>
            </a:extLst>
          </p:cNvPr>
          <p:cNvSpPr/>
          <p:nvPr/>
        </p:nvSpPr>
        <p:spPr>
          <a:xfrm>
            <a:off x="1430214" y="3138920"/>
            <a:ext cx="669774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F208F8-EED3-803A-289F-53030A82C976}"/>
              </a:ext>
            </a:extLst>
          </p:cNvPr>
          <p:cNvSpPr txBox="1"/>
          <p:nvPr/>
        </p:nvSpPr>
        <p:spPr>
          <a:xfrm>
            <a:off x="5938058" y="1210596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全く同じ単糖と結合情報に見えても</a:t>
            </a:r>
            <a:r>
              <a:rPr kumimoji="1" lang="en-US" altLang="ja-JP" dirty="0"/>
              <a:t>High mannose</a:t>
            </a:r>
            <a:r>
              <a:rPr kumimoji="1" lang="ja-JP" altLang="en-US" dirty="0"/>
              <a:t>のみ異なる状態を割り振った。</a:t>
            </a:r>
            <a:r>
              <a:rPr lang="en-US" altLang="ja-JP" dirty="0"/>
              <a:t>4</a:t>
            </a:r>
            <a:r>
              <a:rPr lang="ja-JP" altLang="en-US" dirty="0"/>
              <a:t>と</a:t>
            </a:r>
            <a:r>
              <a:rPr lang="en-US" altLang="ja-JP" dirty="0"/>
              <a:t>9</a:t>
            </a:r>
            <a:r>
              <a:rPr lang="ja-JP" altLang="en-US" dirty="0"/>
              <a:t>は</a:t>
            </a:r>
            <a:r>
              <a:rPr lang="en-US" altLang="ja-JP" dirty="0"/>
              <a:t>Man(a1-2)</a:t>
            </a:r>
            <a:r>
              <a:rPr lang="ja-JP" altLang="en-US" dirty="0"/>
              <a:t>が出やすい状態でもある。</a:t>
            </a:r>
            <a:r>
              <a:rPr kumimoji="1" lang="en-US" altLang="ja-JP" dirty="0"/>
              <a:t> High mannose</a:t>
            </a:r>
            <a:r>
              <a:rPr lang="ja-JP" altLang="en-US" dirty="0"/>
              <a:t>は</a:t>
            </a:r>
            <a:r>
              <a:rPr lang="en-US" altLang="ja-JP" dirty="0"/>
              <a:t>Man(a1-2)</a:t>
            </a:r>
            <a:r>
              <a:rPr lang="ja-JP" altLang="en-US" dirty="0"/>
              <a:t>が多数含まれることから、</a:t>
            </a:r>
            <a:r>
              <a:rPr lang="en-US" altLang="ja-JP" dirty="0"/>
              <a:t>complex</a:t>
            </a:r>
            <a:r>
              <a:rPr lang="ja-JP" altLang="en-US" dirty="0"/>
              <a:t>や</a:t>
            </a:r>
            <a:r>
              <a:rPr lang="en-US" altLang="ja-JP" dirty="0"/>
              <a:t>hybrid</a:t>
            </a:r>
            <a:r>
              <a:rPr lang="ja-JP" altLang="en-US" dirty="0"/>
              <a:t>と違い</a:t>
            </a:r>
            <a:r>
              <a:rPr lang="en-US" altLang="ja-JP" dirty="0"/>
              <a:t>, </a:t>
            </a:r>
            <a:r>
              <a:rPr lang="ja-JP" altLang="en-US" dirty="0"/>
              <a:t>これらの状態が選ばれたと考えられる。このモデルは</a:t>
            </a:r>
            <a:r>
              <a:rPr kumimoji="1" lang="en-US" altLang="ja-JP" dirty="0"/>
              <a:t>High mannose</a:t>
            </a:r>
            <a:r>
              <a:rPr kumimoji="1" lang="ja-JP" altLang="en-US" dirty="0"/>
              <a:t>の特徴を理解しているといえる。</a:t>
            </a:r>
            <a:r>
              <a:rPr lang="ja-JP" altLang="en-US" dirty="0"/>
              <a:t>例えば、</a:t>
            </a:r>
            <a:r>
              <a:rPr lang="en-US" altLang="ja-JP" dirty="0"/>
              <a:t>3</a:t>
            </a:r>
            <a:r>
              <a:rPr lang="ja-JP" altLang="en-US" dirty="0"/>
              <a:t>つ目に</a:t>
            </a:r>
            <a:r>
              <a:rPr lang="en-US" altLang="ja-JP" dirty="0"/>
              <a:t>2</a:t>
            </a:r>
            <a:r>
              <a:rPr lang="ja-JP" altLang="en-US" dirty="0"/>
              <a:t>番が来たら</a:t>
            </a:r>
            <a:r>
              <a:rPr lang="en-US" altLang="ja-JP" dirty="0"/>
              <a:t>high mannose</a:t>
            </a:r>
            <a:r>
              <a:rPr lang="ja-JP" altLang="en-US" dirty="0"/>
              <a:t>型とわかる可能性が高い（状態遷移図参照）。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C3B66E-3C52-6B4D-7EE9-CC0C66809E6B}"/>
              </a:ext>
            </a:extLst>
          </p:cNvPr>
          <p:cNvSpPr txBox="1"/>
          <p:nvPr/>
        </p:nvSpPr>
        <p:spPr>
          <a:xfrm>
            <a:off x="1259921" y="5345026"/>
            <a:ext cx="4718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</a:t>
            </a:r>
            <a:r>
              <a:rPr kumimoji="1" lang="ja-JP" altLang="en-US" dirty="0"/>
              <a:t>番から遷移するときに、その後どのような単糖</a:t>
            </a:r>
            <a:r>
              <a:rPr kumimoji="1" lang="en-US" altLang="ja-JP" dirty="0"/>
              <a:t>+</a:t>
            </a:r>
            <a:r>
              <a:rPr kumimoji="1" lang="ja-JP" altLang="en-US" dirty="0"/>
              <a:t>結合様式が来るか理解して、</a:t>
            </a:r>
            <a:r>
              <a:rPr kumimoji="1" lang="en-US" altLang="ja-JP" dirty="0"/>
              <a:t>high mannose</a:t>
            </a:r>
            <a:r>
              <a:rPr kumimoji="1" lang="ja-JP" altLang="en-US" dirty="0"/>
              <a:t>のみ意図的に</a:t>
            </a:r>
            <a:r>
              <a:rPr kumimoji="1" lang="en-US" altLang="ja-JP" dirty="0"/>
              <a:t>2</a:t>
            </a:r>
            <a:r>
              <a:rPr kumimoji="1" lang="ja-JP" altLang="en-US" dirty="0"/>
              <a:t>番に遷移している（通常は確率的に</a:t>
            </a:r>
            <a:r>
              <a:rPr kumimoji="1" lang="en-US" altLang="ja-JP" dirty="0"/>
              <a:t>12</a:t>
            </a:r>
            <a:r>
              <a:rPr kumimoji="1" lang="ja-JP" altLang="en-US" dirty="0"/>
              <a:t>番に遷移すればよい）。</a:t>
            </a: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57" idx="7"/>
            <a:endCxn id="10" idx="3"/>
          </p:cNvCxnSpPr>
          <p:nvPr/>
        </p:nvCxnSpPr>
        <p:spPr>
          <a:xfrm flipV="1">
            <a:off x="6374224" y="3654523"/>
            <a:ext cx="724868" cy="684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43" idx="6"/>
            <a:endCxn id="34" idx="1"/>
          </p:cNvCxnSpPr>
          <p:nvPr/>
        </p:nvCxnSpPr>
        <p:spPr>
          <a:xfrm>
            <a:off x="4107359" y="1587071"/>
            <a:ext cx="608384" cy="280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45" idx="6"/>
            <a:endCxn id="34" idx="3"/>
          </p:cNvCxnSpPr>
          <p:nvPr/>
        </p:nvCxnSpPr>
        <p:spPr>
          <a:xfrm flipV="1">
            <a:off x="4108247" y="2324930"/>
            <a:ext cx="607496" cy="26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62" idx="6"/>
            <a:endCxn id="57" idx="1"/>
          </p:cNvCxnSpPr>
          <p:nvPr/>
        </p:nvCxnSpPr>
        <p:spPr>
          <a:xfrm>
            <a:off x="5279423" y="4032843"/>
            <a:ext cx="626763" cy="306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86" idx="6"/>
            <a:endCxn id="57" idx="3"/>
          </p:cNvCxnSpPr>
          <p:nvPr/>
        </p:nvCxnSpPr>
        <p:spPr>
          <a:xfrm flipV="1">
            <a:off x="5286341" y="4796076"/>
            <a:ext cx="619845" cy="695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53" idx="6"/>
            <a:endCxn id="45" idx="2"/>
          </p:cNvCxnSpPr>
          <p:nvPr/>
        </p:nvCxnSpPr>
        <p:spPr>
          <a:xfrm>
            <a:off x="2912367" y="2586974"/>
            <a:ext cx="533974" cy="4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69" idx="6"/>
            <a:endCxn id="62" idx="1"/>
          </p:cNvCxnSpPr>
          <p:nvPr/>
        </p:nvCxnSpPr>
        <p:spPr>
          <a:xfrm>
            <a:off x="4109874" y="3553953"/>
            <a:ext cx="604577" cy="250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94" idx="6"/>
            <a:endCxn id="86" idx="2"/>
          </p:cNvCxnSpPr>
          <p:nvPr/>
        </p:nvCxnSpPr>
        <p:spPr>
          <a:xfrm>
            <a:off x="4108247" y="5489419"/>
            <a:ext cx="516188" cy="2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0" idx="6"/>
            <a:endCxn id="94" idx="2"/>
          </p:cNvCxnSpPr>
          <p:nvPr/>
        </p:nvCxnSpPr>
        <p:spPr>
          <a:xfrm>
            <a:off x="2910405" y="5489419"/>
            <a:ext cx="535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79" idx="6"/>
            <a:endCxn id="62" idx="3"/>
          </p:cNvCxnSpPr>
          <p:nvPr/>
        </p:nvCxnSpPr>
        <p:spPr>
          <a:xfrm flipV="1">
            <a:off x="4117382" y="4261355"/>
            <a:ext cx="597069" cy="385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84" idx="6"/>
            <a:endCxn id="79" idx="2"/>
          </p:cNvCxnSpPr>
          <p:nvPr/>
        </p:nvCxnSpPr>
        <p:spPr>
          <a:xfrm>
            <a:off x="2917337" y="4646875"/>
            <a:ext cx="538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3" idx="5"/>
            <a:endCxn id="10" idx="1"/>
          </p:cNvCxnSpPr>
          <p:nvPr/>
        </p:nvCxnSpPr>
        <p:spPr>
          <a:xfrm>
            <a:off x="6378170" y="2324930"/>
            <a:ext cx="720922" cy="872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34" idx="6"/>
            <a:endCxn id="23" idx="2"/>
          </p:cNvCxnSpPr>
          <p:nvPr/>
        </p:nvCxnSpPr>
        <p:spPr>
          <a:xfrm>
            <a:off x="5280715" y="2096418"/>
            <a:ext cx="532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643652" y="274783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Complex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-24.63392030733235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4B531-78A2-6506-AF55-16A8712F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05" y="3701399"/>
            <a:ext cx="4050416" cy="3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710AAAD2-930D-DE04-39EB-9E759540018D}"/>
              </a:ext>
            </a:extLst>
          </p:cNvPr>
          <p:cNvSpPr/>
          <p:nvPr/>
        </p:nvSpPr>
        <p:spPr>
          <a:xfrm>
            <a:off x="9404483" y="310483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376B6BF-AFC5-3597-2D11-A011E8DA5BF5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8872173" y="3428003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D701514-FF7E-2AF2-0498-4CDEBE397B9C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7664064" y="3426011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6B181088-21F7-78AC-7F43-A844F842FDCC}"/>
              </a:ext>
            </a:extLst>
          </p:cNvPr>
          <p:cNvSpPr/>
          <p:nvPr/>
        </p:nvSpPr>
        <p:spPr>
          <a:xfrm>
            <a:off x="8210267" y="310483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8489955-1AEC-CEDD-58D4-C822F3A96F39}"/>
              </a:ext>
            </a:extLst>
          </p:cNvPr>
          <p:cNvSpPr/>
          <p:nvPr/>
        </p:nvSpPr>
        <p:spPr>
          <a:xfrm>
            <a:off x="7002158" y="310284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8A36D0ED-DF2D-B65F-F35F-2D6455C1FCE6}"/>
              </a:ext>
            </a:extLst>
          </p:cNvPr>
          <p:cNvSpPr/>
          <p:nvPr/>
        </p:nvSpPr>
        <p:spPr>
          <a:xfrm>
            <a:off x="5813198" y="177325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207735D-0D38-238E-BD01-09E3A4F96CAD}"/>
              </a:ext>
            </a:extLst>
          </p:cNvPr>
          <p:cNvSpPr/>
          <p:nvPr/>
        </p:nvSpPr>
        <p:spPr>
          <a:xfrm>
            <a:off x="4618809" y="177325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E409C6-95C2-99A2-9B51-E5EE1896EA0B}"/>
              </a:ext>
            </a:extLst>
          </p:cNvPr>
          <p:cNvSpPr/>
          <p:nvPr/>
        </p:nvSpPr>
        <p:spPr>
          <a:xfrm>
            <a:off x="3445453" y="126390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76089734-F09E-331B-C763-608F719E409A}"/>
              </a:ext>
            </a:extLst>
          </p:cNvPr>
          <p:cNvSpPr/>
          <p:nvPr/>
        </p:nvSpPr>
        <p:spPr>
          <a:xfrm>
            <a:off x="3446341" y="226804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C545EA2B-5BFB-6616-3FE1-0C366A97BDE7}"/>
              </a:ext>
            </a:extLst>
          </p:cNvPr>
          <p:cNvSpPr/>
          <p:nvPr/>
        </p:nvSpPr>
        <p:spPr>
          <a:xfrm>
            <a:off x="2250461" y="2263809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1E349E6B-F07E-D696-A57E-093AFC74F88C}"/>
              </a:ext>
            </a:extLst>
          </p:cNvPr>
          <p:cNvSpPr/>
          <p:nvPr/>
        </p:nvSpPr>
        <p:spPr>
          <a:xfrm>
            <a:off x="5809252" y="4244399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0D379461-A325-B743-ABD8-0179499F3CF0}"/>
              </a:ext>
            </a:extLst>
          </p:cNvPr>
          <p:cNvSpPr/>
          <p:nvPr/>
        </p:nvSpPr>
        <p:spPr>
          <a:xfrm>
            <a:off x="4617517" y="370967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620465B-7235-616A-24B9-FC6C0822ED97}"/>
              </a:ext>
            </a:extLst>
          </p:cNvPr>
          <p:cNvSpPr/>
          <p:nvPr/>
        </p:nvSpPr>
        <p:spPr>
          <a:xfrm>
            <a:off x="3447968" y="323078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1FCB90BA-1072-9C5D-0606-B326C850A9BF}"/>
              </a:ext>
            </a:extLst>
          </p:cNvPr>
          <p:cNvSpPr/>
          <p:nvPr/>
        </p:nvSpPr>
        <p:spPr>
          <a:xfrm>
            <a:off x="3455476" y="432371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D83C28CC-EB4C-9091-2B7B-E91E4DB7258D}"/>
              </a:ext>
            </a:extLst>
          </p:cNvPr>
          <p:cNvSpPr/>
          <p:nvPr/>
        </p:nvSpPr>
        <p:spPr>
          <a:xfrm>
            <a:off x="2255431" y="432371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1F93333A-5210-B9FB-8E2E-9A8198EC4D57}"/>
              </a:ext>
            </a:extLst>
          </p:cNvPr>
          <p:cNvSpPr/>
          <p:nvPr/>
        </p:nvSpPr>
        <p:spPr>
          <a:xfrm>
            <a:off x="4624435" y="5168532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429C9C27-D290-178A-22ED-5B8FDC2D574D}"/>
              </a:ext>
            </a:extLst>
          </p:cNvPr>
          <p:cNvSpPr/>
          <p:nvPr/>
        </p:nvSpPr>
        <p:spPr>
          <a:xfrm>
            <a:off x="3446341" y="516625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D2A13E32-FBD7-C6C0-B75F-FC811F5CB45F}"/>
              </a:ext>
            </a:extLst>
          </p:cNvPr>
          <p:cNvSpPr/>
          <p:nvPr/>
        </p:nvSpPr>
        <p:spPr>
          <a:xfrm>
            <a:off x="2248499" y="516625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42" idx="6"/>
            <a:endCxn id="27" idx="3"/>
          </p:cNvCxnSpPr>
          <p:nvPr/>
        </p:nvCxnSpPr>
        <p:spPr>
          <a:xfrm flipV="1">
            <a:off x="6229255" y="3978685"/>
            <a:ext cx="666021" cy="750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288271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Hybrid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-8.206559783383268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BAA5073-444D-A68C-C8CE-C3542092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662" y="4210650"/>
            <a:ext cx="4538975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A4D6674-271D-382F-DB70-89679F3F8F23}"/>
              </a:ext>
            </a:extLst>
          </p:cNvPr>
          <p:cNvCxnSpPr>
            <a:cxnSpLocks/>
            <a:stCxn id="31" idx="6"/>
            <a:endCxn id="30" idx="1"/>
          </p:cNvCxnSpPr>
          <p:nvPr/>
        </p:nvCxnSpPr>
        <p:spPr>
          <a:xfrm>
            <a:off x="5097141" y="1911233"/>
            <a:ext cx="608384" cy="280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BDCED39-F8BD-6D18-25D7-2A7AA1EF0460}"/>
              </a:ext>
            </a:extLst>
          </p:cNvPr>
          <p:cNvCxnSpPr>
            <a:cxnSpLocks/>
            <a:stCxn id="33" idx="6"/>
            <a:endCxn id="30" idx="3"/>
          </p:cNvCxnSpPr>
          <p:nvPr/>
        </p:nvCxnSpPr>
        <p:spPr>
          <a:xfrm flipV="1">
            <a:off x="5098029" y="2649092"/>
            <a:ext cx="607496" cy="26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8A27065-3818-D94A-82A8-DE6ED5144848}"/>
              </a:ext>
            </a:extLst>
          </p:cNvPr>
          <p:cNvCxnSpPr>
            <a:cxnSpLocks/>
            <a:stCxn id="30" idx="5"/>
            <a:endCxn id="27" idx="1"/>
          </p:cNvCxnSpPr>
          <p:nvPr/>
        </p:nvCxnSpPr>
        <p:spPr>
          <a:xfrm>
            <a:off x="6173563" y="2649092"/>
            <a:ext cx="721713" cy="872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C3622CBA-AA5C-93CF-D166-DDC0F22A216C}"/>
              </a:ext>
            </a:extLst>
          </p:cNvPr>
          <p:cNvSpPr/>
          <p:nvPr/>
        </p:nvSpPr>
        <p:spPr>
          <a:xfrm>
            <a:off x="9200667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BC279A-982B-F3E4-320B-9373D4F7B198}"/>
              </a:ext>
            </a:extLst>
          </p:cNvPr>
          <p:cNvCxnSpPr>
            <a:cxnSpLocks/>
            <a:stCxn id="25" idx="6"/>
            <a:endCxn id="18" idx="2"/>
          </p:cNvCxnSpPr>
          <p:nvPr/>
        </p:nvCxnSpPr>
        <p:spPr>
          <a:xfrm>
            <a:off x="8668357" y="3752165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A3F8112-8CEE-1FB2-A459-0669D7068243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>
          <a:xfrm>
            <a:off x="7460248" y="3750173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E94BF07-AD89-13F6-52AF-09EC5BD3D87A}"/>
              </a:ext>
            </a:extLst>
          </p:cNvPr>
          <p:cNvSpPr/>
          <p:nvPr/>
        </p:nvSpPr>
        <p:spPr>
          <a:xfrm>
            <a:off x="8006451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D7BCC568-B8B7-600F-E4C8-B385516387AB}"/>
              </a:ext>
            </a:extLst>
          </p:cNvPr>
          <p:cNvSpPr/>
          <p:nvPr/>
        </p:nvSpPr>
        <p:spPr>
          <a:xfrm>
            <a:off x="6798342" y="342700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A8795C8-DD9A-EA51-A646-7A2D8BE786B1}"/>
              </a:ext>
            </a:extLst>
          </p:cNvPr>
          <p:cNvSpPr/>
          <p:nvPr/>
        </p:nvSpPr>
        <p:spPr>
          <a:xfrm>
            <a:off x="5608591" y="209741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A738838-64F3-634E-C4C4-442FF06D8AF2}"/>
              </a:ext>
            </a:extLst>
          </p:cNvPr>
          <p:cNvSpPr/>
          <p:nvPr/>
        </p:nvSpPr>
        <p:spPr>
          <a:xfrm>
            <a:off x="4435235" y="158806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5941746-34B0-D93B-74FC-547F0BA7F818}"/>
              </a:ext>
            </a:extLst>
          </p:cNvPr>
          <p:cNvSpPr/>
          <p:nvPr/>
        </p:nvSpPr>
        <p:spPr>
          <a:xfrm>
            <a:off x="4436123" y="259220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9723D61-8520-7A2E-CD00-5B64896424E8}"/>
              </a:ext>
            </a:extLst>
          </p:cNvPr>
          <p:cNvCxnSpPr>
            <a:cxnSpLocks/>
            <a:stCxn id="44" idx="6"/>
            <a:endCxn id="43" idx="2"/>
          </p:cNvCxnSpPr>
          <p:nvPr/>
        </p:nvCxnSpPr>
        <p:spPr>
          <a:xfrm>
            <a:off x="3812119" y="4729022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82E6F39-7A47-941A-B952-A671A08F91EA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2592306" y="4729022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D7E424-352A-8855-5E2C-D7CF29EC0770}"/>
              </a:ext>
            </a:extLst>
          </p:cNvPr>
          <p:cNvCxnSpPr>
            <a:cxnSpLocks/>
            <a:stCxn id="43" idx="6"/>
            <a:endCxn id="42" idx="2"/>
          </p:cNvCxnSpPr>
          <p:nvPr/>
        </p:nvCxnSpPr>
        <p:spPr>
          <a:xfrm>
            <a:off x="5040935" y="4729022"/>
            <a:ext cx="51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4F9D998B-948E-E3F6-9E63-553BD10B65E6}"/>
              </a:ext>
            </a:extLst>
          </p:cNvPr>
          <p:cNvSpPr/>
          <p:nvPr/>
        </p:nvSpPr>
        <p:spPr>
          <a:xfrm>
            <a:off x="5559482" y="4405857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6DB8367-A3A2-90AD-2933-6A765D30F998}"/>
              </a:ext>
            </a:extLst>
          </p:cNvPr>
          <p:cNvSpPr/>
          <p:nvPr/>
        </p:nvSpPr>
        <p:spPr>
          <a:xfrm>
            <a:off x="4379029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FA862E9-FFC0-3196-09FA-460BF348D3E3}"/>
              </a:ext>
            </a:extLst>
          </p:cNvPr>
          <p:cNvSpPr/>
          <p:nvPr/>
        </p:nvSpPr>
        <p:spPr>
          <a:xfrm>
            <a:off x="3150213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EA0392E2-FC95-E6B9-5C2D-1ACFACAA1D39}"/>
              </a:ext>
            </a:extLst>
          </p:cNvPr>
          <p:cNvSpPr/>
          <p:nvPr/>
        </p:nvSpPr>
        <p:spPr>
          <a:xfrm>
            <a:off x="1930400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653</Words>
  <Application>Microsoft Office PowerPoint</Application>
  <PresentationFormat>ワイド画面</PresentationFormat>
  <Paragraphs>223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195</cp:revision>
  <dcterms:created xsi:type="dcterms:W3CDTF">2022-12-25T09:44:55Z</dcterms:created>
  <dcterms:modified xsi:type="dcterms:W3CDTF">2023-01-11T04:37:18Z</dcterms:modified>
</cp:coreProperties>
</file>