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69" r:id="rId4"/>
    <p:sldId id="270" r:id="rId5"/>
    <p:sldId id="273" r:id="rId6"/>
    <p:sldId id="264" r:id="rId7"/>
    <p:sldId id="266" r:id="rId8"/>
    <p:sldId id="271" r:id="rId9"/>
    <p:sldId id="272" r:id="rId10"/>
    <p:sldId id="268" r:id="rId11"/>
    <p:sldId id="274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o kong" initials="kk" lastIdx="1" clrIdx="0">
    <p:extLst>
      <p:ext uri="{19B8F6BF-5375-455C-9EA6-DF929625EA0E}">
        <p15:presenceInfo xmlns:p15="http://schemas.microsoft.com/office/powerpoint/2012/main" userId="d9e5e49612aca0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96"/>
    </p:cViewPr>
  </p:sorter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ADEA4-A688-4549-8227-27ECFC87D002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2D46E35-9B93-4FCF-AB51-DB9A54951A6F}">
      <dgm:prSet phldrT="[Text]"/>
      <dgm:spPr>
        <a:solidFill>
          <a:srgbClr val="FF0000"/>
        </a:solidFill>
      </dgm:spPr>
      <dgm:t>
        <a:bodyPr/>
        <a:lstStyle/>
        <a:p>
          <a:r>
            <a:rPr lang="en-MY" dirty="0"/>
            <a:t>WHAT’s NEXT</a:t>
          </a:r>
        </a:p>
      </dgm:t>
    </dgm:pt>
    <dgm:pt modelId="{4D1A28B6-5E16-446D-BF40-9B4ABE1357DA}" type="parTrans" cxnId="{D093144B-86D3-4F5C-8B13-E7AB05A0FC0E}">
      <dgm:prSet/>
      <dgm:spPr/>
      <dgm:t>
        <a:bodyPr/>
        <a:lstStyle/>
        <a:p>
          <a:endParaRPr lang="en-MY"/>
        </a:p>
      </dgm:t>
    </dgm:pt>
    <dgm:pt modelId="{4339BE07-5C94-48A0-976B-794A85620514}" type="sibTrans" cxnId="{D093144B-86D3-4F5C-8B13-E7AB05A0FC0E}">
      <dgm:prSet/>
      <dgm:spPr/>
      <dgm:t>
        <a:bodyPr/>
        <a:lstStyle/>
        <a:p>
          <a:endParaRPr lang="en-MY"/>
        </a:p>
      </dgm:t>
    </dgm:pt>
    <dgm:pt modelId="{68CE2158-0E88-4E0B-A112-6167D1F5CCA7}">
      <dgm:prSet phldrT="[Text]" phldr="1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MY" dirty="0"/>
        </a:p>
      </dgm:t>
    </dgm:pt>
    <dgm:pt modelId="{5828DB15-DA04-45CD-8D81-E803D1A60CD6}" type="parTrans" cxnId="{A0427AC4-CC10-477A-AB35-00965CD3BCA9}">
      <dgm:prSet/>
      <dgm:spPr/>
      <dgm:t>
        <a:bodyPr/>
        <a:lstStyle/>
        <a:p>
          <a:endParaRPr lang="en-MY"/>
        </a:p>
      </dgm:t>
    </dgm:pt>
    <dgm:pt modelId="{2B7692A6-5806-43B4-A532-EDE0967C92C2}" type="sibTrans" cxnId="{A0427AC4-CC10-477A-AB35-00965CD3BCA9}">
      <dgm:prSet/>
      <dgm:spPr/>
      <dgm:t>
        <a:bodyPr/>
        <a:lstStyle/>
        <a:p>
          <a:endParaRPr lang="en-MY"/>
        </a:p>
      </dgm:t>
    </dgm:pt>
    <dgm:pt modelId="{6E8F5C7C-683E-43A7-81CA-D87269E21A66}">
      <dgm:prSet phldrT="[Text]" phldr="1"/>
      <dgm:spPr>
        <a:solidFill>
          <a:srgbClr val="FFFF00"/>
        </a:solidFill>
      </dgm:spPr>
      <dgm:t>
        <a:bodyPr/>
        <a:lstStyle/>
        <a:p>
          <a:endParaRPr lang="en-MY"/>
        </a:p>
      </dgm:t>
    </dgm:pt>
    <dgm:pt modelId="{5179D5E3-5616-4E55-AA75-23B247F03A95}" type="parTrans" cxnId="{996BC57F-4EDC-41CE-BCE5-B22A7EF656D2}">
      <dgm:prSet/>
      <dgm:spPr/>
      <dgm:t>
        <a:bodyPr/>
        <a:lstStyle/>
        <a:p>
          <a:endParaRPr lang="en-MY"/>
        </a:p>
      </dgm:t>
    </dgm:pt>
    <dgm:pt modelId="{851AD247-BDFF-49D5-9CB4-2895E24A87B7}" type="sibTrans" cxnId="{996BC57F-4EDC-41CE-BCE5-B22A7EF656D2}">
      <dgm:prSet/>
      <dgm:spPr/>
      <dgm:t>
        <a:bodyPr/>
        <a:lstStyle/>
        <a:p>
          <a:endParaRPr lang="en-MY"/>
        </a:p>
      </dgm:t>
    </dgm:pt>
    <dgm:pt modelId="{17F831CC-AF4D-4812-A6DD-DD3D7F5A13CB}">
      <dgm:prSet phldrT="[Text]" phldr="1"/>
      <dgm:spPr>
        <a:solidFill>
          <a:srgbClr val="92D050"/>
        </a:solidFill>
      </dgm:spPr>
      <dgm:t>
        <a:bodyPr/>
        <a:lstStyle/>
        <a:p>
          <a:endParaRPr lang="en-MY" dirty="0"/>
        </a:p>
      </dgm:t>
    </dgm:pt>
    <dgm:pt modelId="{71A485EF-2A13-4184-A0A2-B33111AFDE9F}" type="parTrans" cxnId="{20D22AE6-7AB1-4660-96C3-8173BC6009C3}">
      <dgm:prSet/>
      <dgm:spPr/>
      <dgm:t>
        <a:bodyPr/>
        <a:lstStyle/>
        <a:p>
          <a:endParaRPr lang="en-MY"/>
        </a:p>
      </dgm:t>
    </dgm:pt>
    <dgm:pt modelId="{6222702F-0813-4E2E-AD9C-D90EEFB247D1}" type="sibTrans" cxnId="{20D22AE6-7AB1-4660-96C3-8173BC6009C3}">
      <dgm:prSet/>
      <dgm:spPr/>
      <dgm:t>
        <a:bodyPr/>
        <a:lstStyle/>
        <a:p>
          <a:endParaRPr lang="en-MY"/>
        </a:p>
      </dgm:t>
    </dgm:pt>
    <dgm:pt modelId="{452CF993-B271-4335-AE15-DD98CB0356C1}">
      <dgm:prSet/>
      <dgm:spPr>
        <a:solidFill>
          <a:srgbClr val="00B0F0"/>
        </a:solidFill>
      </dgm:spPr>
      <dgm:t>
        <a:bodyPr/>
        <a:lstStyle/>
        <a:p>
          <a:endParaRPr lang="en-MY"/>
        </a:p>
      </dgm:t>
    </dgm:pt>
    <dgm:pt modelId="{BD140FDD-D010-4192-BF08-A179E7A7AD8A}" type="parTrans" cxnId="{0F565954-4D20-466D-971C-CB40B12C1BCB}">
      <dgm:prSet/>
      <dgm:spPr/>
      <dgm:t>
        <a:bodyPr/>
        <a:lstStyle/>
        <a:p>
          <a:endParaRPr lang="en-MY"/>
        </a:p>
      </dgm:t>
    </dgm:pt>
    <dgm:pt modelId="{243EC295-BA3C-4D9F-9FE1-5F3D1ED9F3CD}" type="sibTrans" cxnId="{0F565954-4D20-466D-971C-CB40B12C1BCB}">
      <dgm:prSet/>
      <dgm:spPr/>
      <dgm:t>
        <a:bodyPr/>
        <a:lstStyle/>
        <a:p>
          <a:endParaRPr lang="en-MY"/>
        </a:p>
      </dgm:t>
    </dgm:pt>
    <dgm:pt modelId="{EE6551BF-9306-4795-A5C7-9B2DD1760B63}" type="pres">
      <dgm:prSet presAssocID="{5F6ADEA4-A688-4549-8227-27ECFC87D00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E2348B4-F1A8-4075-BBAD-EF24B4DA5607}" type="pres">
      <dgm:prSet presAssocID="{62D46E35-9B93-4FCF-AB51-DB9A54951A6F}" presName="singleCycle" presStyleCnt="0"/>
      <dgm:spPr/>
    </dgm:pt>
    <dgm:pt modelId="{4B205D82-99EC-4E2D-90DF-9865B098C439}" type="pres">
      <dgm:prSet presAssocID="{62D46E35-9B93-4FCF-AB51-DB9A54951A6F}" presName="singleCenter" presStyleLbl="node1" presStyleIdx="0" presStyleCnt="5" custLinFactNeighborX="-2709" custLinFactNeighborY="-3040">
        <dgm:presLayoutVars>
          <dgm:chMax val="7"/>
          <dgm:chPref val="7"/>
        </dgm:presLayoutVars>
      </dgm:prSet>
      <dgm:spPr/>
    </dgm:pt>
    <dgm:pt modelId="{ADE1CB21-7F94-40D8-9ABB-BFD6A9C114CD}" type="pres">
      <dgm:prSet presAssocID="{5828DB15-DA04-45CD-8D81-E803D1A60CD6}" presName="Name56" presStyleLbl="parChTrans1D2" presStyleIdx="0" presStyleCnt="4"/>
      <dgm:spPr/>
    </dgm:pt>
    <dgm:pt modelId="{5DCEFD12-F332-4747-8CB2-D59806C1D185}" type="pres">
      <dgm:prSet presAssocID="{68CE2158-0E88-4E0B-A112-6167D1F5CCA7}" presName="text0" presStyleLbl="node1" presStyleIdx="1" presStyleCnt="5" custScaleX="401776" custScaleY="106575" custRadScaleRad="80387" custRadScaleInc="-5690">
        <dgm:presLayoutVars>
          <dgm:bulletEnabled val="1"/>
        </dgm:presLayoutVars>
      </dgm:prSet>
      <dgm:spPr/>
    </dgm:pt>
    <dgm:pt modelId="{0A3AA0E3-79B0-4A48-8871-4913E5B54097}" type="pres">
      <dgm:prSet presAssocID="{5179D5E3-5616-4E55-AA75-23B247F03A95}" presName="Name56" presStyleLbl="parChTrans1D2" presStyleIdx="1" presStyleCnt="4"/>
      <dgm:spPr/>
    </dgm:pt>
    <dgm:pt modelId="{59700B95-164C-4E60-92E8-C510B73AA3DD}" type="pres">
      <dgm:prSet presAssocID="{6E8F5C7C-683E-43A7-81CA-D87269E21A66}" presName="text0" presStyleLbl="node1" presStyleIdx="2" presStyleCnt="5" custScaleX="430879" custScaleY="100550" custRadScaleRad="167283" custRadScaleInc="453">
        <dgm:presLayoutVars>
          <dgm:bulletEnabled val="1"/>
        </dgm:presLayoutVars>
      </dgm:prSet>
      <dgm:spPr/>
    </dgm:pt>
    <dgm:pt modelId="{DF7CE757-73C7-4BF8-B90C-3C61F50D6E4F}" type="pres">
      <dgm:prSet presAssocID="{71A485EF-2A13-4184-A0A2-B33111AFDE9F}" presName="Name56" presStyleLbl="parChTrans1D2" presStyleIdx="2" presStyleCnt="4"/>
      <dgm:spPr/>
    </dgm:pt>
    <dgm:pt modelId="{94BB7694-D5F4-4397-B8AA-438830DEA63E}" type="pres">
      <dgm:prSet presAssocID="{17F831CC-AF4D-4812-A6DD-DD3D7F5A13CB}" presName="text0" presStyleLbl="node1" presStyleIdx="3" presStyleCnt="5" custScaleX="345495" custScaleY="232241" custRadScaleRad="92456" custRadScaleInc="5463">
        <dgm:presLayoutVars>
          <dgm:bulletEnabled val="1"/>
        </dgm:presLayoutVars>
      </dgm:prSet>
      <dgm:spPr/>
    </dgm:pt>
    <dgm:pt modelId="{9F6734E8-E12F-4B13-A794-966EB2A41250}" type="pres">
      <dgm:prSet presAssocID="{BD140FDD-D010-4192-BF08-A179E7A7AD8A}" presName="Name56" presStyleLbl="parChTrans1D2" presStyleIdx="3" presStyleCnt="4"/>
      <dgm:spPr/>
    </dgm:pt>
    <dgm:pt modelId="{1BF18607-970F-4B63-8230-F426CDE5B07D}" type="pres">
      <dgm:prSet presAssocID="{452CF993-B271-4335-AE15-DD98CB0356C1}" presName="text0" presStyleLbl="node1" presStyleIdx="4" presStyleCnt="5" custScaleX="317777" custScaleY="106068" custRadScaleRad="158422" custRadScaleInc="-590">
        <dgm:presLayoutVars>
          <dgm:bulletEnabled val="1"/>
        </dgm:presLayoutVars>
      </dgm:prSet>
      <dgm:spPr/>
    </dgm:pt>
  </dgm:ptLst>
  <dgm:cxnLst>
    <dgm:cxn modelId="{27A19D09-1053-42B4-B1C0-A6FDA2370B66}" type="presOf" srcId="{68CE2158-0E88-4E0B-A112-6167D1F5CCA7}" destId="{5DCEFD12-F332-4747-8CB2-D59806C1D185}" srcOrd="0" destOrd="0" presId="urn:microsoft.com/office/officeart/2008/layout/RadialCluster"/>
    <dgm:cxn modelId="{02A57B16-AA38-472D-92E5-07F161EA5C35}" type="presOf" srcId="{6E8F5C7C-683E-43A7-81CA-D87269E21A66}" destId="{59700B95-164C-4E60-92E8-C510B73AA3DD}" srcOrd="0" destOrd="0" presId="urn:microsoft.com/office/officeart/2008/layout/RadialCluster"/>
    <dgm:cxn modelId="{B9341645-1906-4D93-9EB5-3593F2D7451D}" type="presOf" srcId="{71A485EF-2A13-4184-A0A2-B33111AFDE9F}" destId="{DF7CE757-73C7-4BF8-B90C-3C61F50D6E4F}" srcOrd="0" destOrd="0" presId="urn:microsoft.com/office/officeart/2008/layout/RadialCluster"/>
    <dgm:cxn modelId="{D093144B-86D3-4F5C-8B13-E7AB05A0FC0E}" srcId="{5F6ADEA4-A688-4549-8227-27ECFC87D002}" destId="{62D46E35-9B93-4FCF-AB51-DB9A54951A6F}" srcOrd="0" destOrd="0" parTransId="{4D1A28B6-5E16-446D-BF40-9B4ABE1357DA}" sibTransId="{4339BE07-5C94-48A0-976B-794A85620514}"/>
    <dgm:cxn modelId="{AE490173-1F87-40FC-91E3-61954FCD2DFD}" type="presOf" srcId="{5179D5E3-5616-4E55-AA75-23B247F03A95}" destId="{0A3AA0E3-79B0-4A48-8871-4913E5B54097}" srcOrd="0" destOrd="0" presId="urn:microsoft.com/office/officeart/2008/layout/RadialCluster"/>
    <dgm:cxn modelId="{0F565954-4D20-466D-971C-CB40B12C1BCB}" srcId="{62D46E35-9B93-4FCF-AB51-DB9A54951A6F}" destId="{452CF993-B271-4335-AE15-DD98CB0356C1}" srcOrd="3" destOrd="0" parTransId="{BD140FDD-D010-4192-BF08-A179E7A7AD8A}" sibTransId="{243EC295-BA3C-4D9F-9FE1-5F3D1ED9F3CD}"/>
    <dgm:cxn modelId="{53C2937C-994D-48C7-83F4-8E8686B0712D}" type="presOf" srcId="{62D46E35-9B93-4FCF-AB51-DB9A54951A6F}" destId="{4B205D82-99EC-4E2D-90DF-9865B098C439}" srcOrd="0" destOrd="0" presId="urn:microsoft.com/office/officeart/2008/layout/RadialCluster"/>
    <dgm:cxn modelId="{7B64477D-C158-4FC8-992C-84A8482CABFE}" type="presOf" srcId="{BD140FDD-D010-4192-BF08-A179E7A7AD8A}" destId="{9F6734E8-E12F-4B13-A794-966EB2A41250}" srcOrd="0" destOrd="0" presId="urn:microsoft.com/office/officeart/2008/layout/RadialCluster"/>
    <dgm:cxn modelId="{996BC57F-4EDC-41CE-BCE5-B22A7EF656D2}" srcId="{62D46E35-9B93-4FCF-AB51-DB9A54951A6F}" destId="{6E8F5C7C-683E-43A7-81CA-D87269E21A66}" srcOrd="1" destOrd="0" parTransId="{5179D5E3-5616-4E55-AA75-23B247F03A95}" sibTransId="{851AD247-BDFF-49D5-9CB4-2895E24A87B7}"/>
    <dgm:cxn modelId="{919FD7B9-E0C1-4CBD-826E-913F36940AFC}" type="presOf" srcId="{5F6ADEA4-A688-4549-8227-27ECFC87D002}" destId="{EE6551BF-9306-4795-A5C7-9B2DD1760B63}" srcOrd="0" destOrd="0" presId="urn:microsoft.com/office/officeart/2008/layout/RadialCluster"/>
    <dgm:cxn modelId="{9363D9BB-C188-48C7-9E26-620BBDB4FC74}" type="presOf" srcId="{452CF993-B271-4335-AE15-DD98CB0356C1}" destId="{1BF18607-970F-4B63-8230-F426CDE5B07D}" srcOrd="0" destOrd="0" presId="urn:microsoft.com/office/officeart/2008/layout/RadialCluster"/>
    <dgm:cxn modelId="{A0427AC4-CC10-477A-AB35-00965CD3BCA9}" srcId="{62D46E35-9B93-4FCF-AB51-DB9A54951A6F}" destId="{68CE2158-0E88-4E0B-A112-6167D1F5CCA7}" srcOrd="0" destOrd="0" parTransId="{5828DB15-DA04-45CD-8D81-E803D1A60CD6}" sibTransId="{2B7692A6-5806-43B4-A532-EDE0967C92C2}"/>
    <dgm:cxn modelId="{B991A0DB-C1F5-41F8-8DB2-52EAC804D875}" type="presOf" srcId="{5828DB15-DA04-45CD-8D81-E803D1A60CD6}" destId="{ADE1CB21-7F94-40D8-9ABB-BFD6A9C114CD}" srcOrd="0" destOrd="0" presId="urn:microsoft.com/office/officeart/2008/layout/RadialCluster"/>
    <dgm:cxn modelId="{337350E2-D520-46B9-ABCD-B8B915ADFA19}" type="presOf" srcId="{17F831CC-AF4D-4812-A6DD-DD3D7F5A13CB}" destId="{94BB7694-D5F4-4397-B8AA-438830DEA63E}" srcOrd="0" destOrd="0" presId="urn:microsoft.com/office/officeart/2008/layout/RadialCluster"/>
    <dgm:cxn modelId="{20D22AE6-7AB1-4660-96C3-8173BC6009C3}" srcId="{62D46E35-9B93-4FCF-AB51-DB9A54951A6F}" destId="{17F831CC-AF4D-4812-A6DD-DD3D7F5A13CB}" srcOrd="2" destOrd="0" parTransId="{71A485EF-2A13-4184-A0A2-B33111AFDE9F}" sibTransId="{6222702F-0813-4E2E-AD9C-D90EEFB247D1}"/>
    <dgm:cxn modelId="{2DAF2003-AA5B-4E65-868A-66B4B453FA9A}" type="presParOf" srcId="{EE6551BF-9306-4795-A5C7-9B2DD1760B63}" destId="{1E2348B4-F1A8-4075-BBAD-EF24B4DA5607}" srcOrd="0" destOrd="0" presId="urn:microsoft.com/office/officeart/2008/layout/RadialCluster"/>
    <dgm:cxn modelId="{2F7900CC-6757-47C3-9B07-368D72EA4E36}" type="presParOf" srcId="{1E2348B4-F1A8-4075-BBAD-EF24B4DA5607}" destId="{4B205D82-99EC-4E2D-90DF-9865B098C439}" srcOrd="0" destOrd="0" presId="urn:microsoft.com/office/officeart/2008/layout/RadialCluster"/>
    <dgm:cxn modelId="{1F387AC6-7A7C-4BF0-B7C1-9CECBE7F6DF5}" type="presParOf" srcId="{1E2348B4-F1A8-4075-BBAD-EF24B4DA5607}" destId="{ADE1CB21-7F94-40D8-9ABB-BFD6A9C114CD}" srcOrd="1" destOrd="0" presId="urn:microsoft.com/office/officeart/2008/layout/RadialCluster"/>
    <dgm:cxn modelId="{DEBB67E9-8BEA-4EBB-B558-614D5B3D41CB}" type="presParOf" srcId="{1E2348B4-F1A8-4075-BBAD-EF24B4DA5607}" destId="{5DCEFD12-F332-4747-8CB2-D59806C1D185}" srcOrd="2" destOrd="0" presId="urn:microsoft.com/office/officeart/2008/layout/RadialCluster"/>
    <dgm:cxn modelId="{0CE2D07C-0B60-4E48-80C9-B3D59D7A8961}" type="presParOf" srcId="{1E2348B4-F1A8-4075-BBAD-EF24B4DA5607}" destId="{0A3AA0E3-79B0-4A48-8871-4913E5B54097}" srcOrd="3" destOrd="0" presId="urn:microsoft.com/office/officeart/2008/layout/RadialCluster"/>
    <dgm:cxn modelId="{0D707851-6E1D-4E2E-9732-3E27BA84C5ED}" type="presParOf" srcId="{1E2348B4-F1A8-4075-BBAD-EF24B4DA5607}" destId="{59700B95-164C-4E60-92E8-C510B73AA3DD}" srcOrd="4" destOrd="0" presId="urn:microsoft.com/office/officeart/2008/layout/RadialCluster"/>
    <dgm:cxn modelId="{E84A7D90-4EB3-44EE-862C-CA65A00D75E0}" type="presParOf" srcId="{1E2348B4-F1A8-4075-BBAD-EF24B4DA5607}" destId="{DF7CE757-73C7-4BF8-B90C-3C61F50D6E4F}" srcOrd="5" destOrd="0" presId="urn:microsoft.com/office/officeart/2008/layout/RadialCluster"/>
    <dgm:cxn modelId="{8644105C-A6EC-41F1-9239-761E5128DC74}" type="presParOf" srcId="{1E2348B4-F1A8-4075-BBAD-EF24B4DA5607}" destId="{94BB7694-D5F4-4397-B8AA-438830DEA63E}" srcOrd="6" destOrd="0" presId="urn:microsoft.com/office/officeart/2008/layout/RadialCluster"/>
    <dgm:cxn modelId="{8B19DCCA-42DA-4CC1-8909-8FBC36D6C879}" type="presParOf" srcId="{1E2348B4-F1A8-4075-BBAD-EF24B4DA5607}" destId="{9F6734E8-E12F-4B13-A794-966EB2A41250}" srcOrd="7" destOrd="0" presId="urn:microsoft.com/office/officeart/2008/layout/RadialCluster"/>
    <dgm:cxn modelId="{D5E6FDCC-DA73-4F00-A49B-A46EEBCDF192}" type="presParOf" srcId="{1E2348B4-F1A8-4075-BBAD-EF24B4DA5607}" destId="{1BF18607-970F-4B63-8230-F426CDE5B07D}" srcOrd="8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1C3C1F-3EF9-43E0-940F-03964D79AF27}" type="doc">
      <dgm:prSet loTypeId="urn:microsoft.com/office/officeart/2005/8/layout/chevron2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44F053F0-E3C1-4A38-83FC-6511CD65C424}">
      <dgm:prSet phldrT="[Text]" custT="1"/>
      <dgm:spPr/>
      <dgm:t>
        <a:bodyPr/>
        <a:lstStyle/>
        <a:p>
          <a:endParaRPr lang="en-MY" sz="1400" dirty="0">
            <a:solidFill>
              <a:srgbClr val="FFFF00"/>
            </a:solidFill>
          </a:endParaRPr>
        </a:p>
        <a:p>
          <a:r>
            <a:rPr lang="en-MY" sz="1400" dirty="0">
              <a:solidFill>
                <a:srgbClr val="FFFF00"/>
              </a:solidFill>
            </a:rPr>
            <a:t>Centrum</a:t>
          </a:r>
        </a:p>
        <a:p>
          <a:r>
            <a:rPr lang="en-MY" sz="1400" dirty="0">
              <a:solidFill>
                <a:srgbClr val="FFFF00"/>
              </a:solidFill>
            </a:rPr>
            <a:t>West</a:t>
          </a:r>
        </a:p>
      </dgm:t>
    </dgm:pt>
    <dgm:pt modelId="{7B0E8A58-D117-47D7-82D2-DEB41CA8A655}" type="parTrans" cxnId="{3C5E1785-FD8C-4C6E-9AAF-538BE94587C0}">
      <dgm:prSet/>
      <dgm:spPr/>
      <dgm:t>
        <a:bodyPr/>
        <a:lstStyle/>
        <a:p>
          <a:endParaRPr lang="en-MY"/>
        </a:p>
      </dgm:t>
    </dgm:pt>
    <dgm:pt modelId="{38ADF803-A545-4C29-9BA4-C0484E152F45}" type="sibTrans" cxnId="{3C5E1785-FD8C-4C6E-9AAF-538BE94587C0}">
      <dgm:prSet/>
      <dgm:spPr/>
      <dgm:t>
        <a:bodyPr/>
        <a:lstStyle/>
        <a:p>
          <a:endParaRPr lang="en-MY"/>
        </a:p>
      </dgm:t>
    </dgm:pt>
    <dgm:pt modelId="{AEAB2EF4-A847-48C2-9F56-C903FD5AD6DE}">
      <dgm:prSet phldrT="[Text]" custT="1"/>
      <dgm:spPr/>
      <dgm:t>
        <a:bodyPr/>
        <a:lstStyle/>
        <a:p>
          <a:r>
            <a:rPr lang="en-MY" sz="1400" dirty="0">
              <a:solidFill>
                <a:srgbClr val="FFFF00"/>
              </a:solidFill>
            </a:rPr>
            <a:t>Apartment</a:t>
          </a:r>
        </a:p>
      </dgm:t>
    </dgm:pt>
    <dgm:pt modelId="{A0680D7D-BE05-4043-863D-0DB5F5A09717}" type="parTrans" cxnId="{77E8FC71-474B-4D06-AC42-439A8F3D5AB3}">
      <dgm:prSet/>
      <dgm:spPr/>
      <dgm:t>
        <a:bodyPr/>
        <a:lstStyle/>
        <a:p>
          <a:endParaRPr lang="en-MY"/>
        </a:p>
      </dgm:t>
    </dgm:pt>
    <dgm:pt modelId="{07A34C6E-4478-4283-A7DF-0055671514A5}" type="sibTrans" cxnId="{77E8FC71-474B-4D06-AC42-439A8F3D5AB3}">
      <dgm:prSet/>
      <dgm:spPr/>
      <dgm:t>
        <a:bodyPr/>
        <a:lstStyle/>
        <a:p>
          <a:endParaRPr lang="en-MY"/>
        </a:p>
      </dgm:t>
    </dgm:pt>
    <dgm:pt modelId="{FF7334A5-32A6-4F20-A0C7-E6932E952327}">
      <dgm:prSet phldrT="[Text]" custT="1"/>
      <dgm:spPr/>
      <dgm:t>
        <a:bodyPr/>
        <a:lstStyle/>
        <a:p>
          <a:endParaRPr lang="en-MY" sz="1400" dirty="0">
            <a:solidFill>
              <a:srgbClr val="FFFF00"/>
            </a:solidFill>
          </a:endParaRPr>
        </a:p>
        <a:p>
          <a:r>
            <a:rPr lang="en-MY" sz="1400" dirty="0">
              <a:solidFill>
                <a:srgbClr val="FFFF00"/>
              </a:solidFill>
            </a:rPr>
            <a:t>2 Bedrooms</a:t>
          </a:r>
        </a:p>
      </dgm:t>
    </dgm:pt>
    <dgm:pt modelId="{B4AC4B90-98C4-4893-A713-1F4DA99E53BB}" type="parTrans" cxnId="{0D3CAB5B-72F8-4B64-BD44-CC1C3E5A052A}">
      <dgm:prSet/>
      <dgm:spPr/>
      <dgm:t>
        <a:bodyPr/>
        <a:lstStyle/>
        <a:p>
          <a:endParaRPr lang="en-MY"/>
        </a:p>
      </dgm:t>
    </dgm:pt>
    <dgm:pt modelId="{94E95ED3-9944-469A-8F25-6E19530BF0F8}" type="sibTrans" cxnId="{0D3CAB5B-72F8-4B64-BD44-CC1C3E5A052A}">
      <dgm:prSet/>
      <dgm:spPr/>
      <dgm:t>
        <a:bodyPr/>
        <a:lstStyle/>
        <a:p>
          <a:endParaRPr lang="en-MY"/>
        </a:p>
      </dgm:t>
    </dgm:pt>
    <dgm:pt modelId="{C22FD1CC-E9A0-4076-8069-81C78B37E546}">
      <dgm:prSet phldrT="[Text]" custT="1"/>
      <dgm:spPr/>
      <dgm:t>
        <a:bodyPr/>
        <a:lstStyle/>
        <a:p>
          <a:endParaRPr lang="en-MY" sz="1600" dirty="0">
            <a:solidFill>
              <a:srgbClr val="FFFF00"/>
            </a:solidFill>
          </a:endParaRPr>
        </a:p>
        <a:p>
          <a:r>
            <a:rPr lang="en-MY" sz="1600" dirty="0">
              <a:solidFill>
                <a:srgbClr val="FFFF00"/>
              </a:solidFill>
            </a:rPr>
            <a:t>Air Bed</a:t>
          </a:r>
        </a:p>
      </dgm:t>
    </dgm:pt>
    <dgm:pt modelId="{174929D8-FC8B-46CC-9CE5-C0B9579794A8}" type="parTrans" cxnId="{8B918476-9BB2-4F02-A7C9-723DF60D31C3}">
      <dgm:prSet/>
      <dgm:spPr/>
      <dgm:t>
        <a:bodyPr/>
        <a:lstStyle/>
        <a:p>
          <a:endParaRPr lang="en-MY"/>
        </a:p>
      </dgm:t>
    </dgm:pt>
    <dgm:pt modelId="{900E75DE-E209-48C5-B49C-3110A719B260}" type="sibTrans" cxnId="{8B918476-9BB2-4F02-A7C9-723DF60D31C3}">
      <dgm:prSet/>
      <dgm:spPr/>
      <dgm:t>
        <a:bodyPr/>
        <a:lstStyle/>
        <a:p>
          <a:endParaRPr lang="en-MY"/>
        </a:p>
      </dgm:t>
    </dgm:pt>
    <dgm:pt modelId="{0AE8D58B-13A1-4F8A-AA1E-E77EB725F8DD}">
      <dgm:prSet phldrT="[Text]" custT="1"/>
      <dgm:spPr/>
      <dgm:t>
        <a:bodyPr/>
        <a:lstStyle/>
        <a:p>
          <a:endParaRPr lang="en-MY" sz="1600" dirty="0">
            <a:solidFill>
              <a:srgbClr val="FFFF00"/>
            </a:solidFill>
          </a:endParaRPr>
        </a:p>
        <a:p>
          <a:r>
            <a:rPr lang="en-MY" sz="1600" dirty="0">
              <a:solidFill>
                <a:srgbClr val="FFFF00"/>
              </a:solidFill>
            </a:rPr>
            <a:t>$160-$200</a:t>
          </a:r>
        </a:p>
      </dgm:t>
    </dgm:pt>
    <dgm:pt modelId="{37108F77-7E4D-41CD-A742-D497C7F0BF26}" type="parTrans" cxnId="{0A28EA39-F9E0-4E72-956E-316F2EECD7FC}">
      <dgm:prSet/>
      <dgm:spPr/>
      <dgm:t>
        <a:bodyPr/>
        <a:lstStyle/>
        <a:p>
          <a:endParaRPr lang="en-MY"/>
        </a:p>
      </dgm:t>
    </dgm:pt>
    <dgm:pt modelId="{9B3C310E-270A-4AFD-A0F5-48C3F45B76C1}" type="sibTrans" cxnId="{0A28EA39-F9E0-4E72-956E-316F2EECD7FC}">
      <dgm:prSet/>
      <dgm:spPr/>
      <dgm:t>
        <a:bodyPr/>
        <a:lstStyle/>
        <a:p>
          <a:endParaRPr lang="en-MY"/>
        </a:p>
      </dgm:t>
    </dgm:pt>
    <dgm:pt modelId="{603E690D-AD91-4BE1-A2AA-F5513B8E6A4C}" type="pres">
      <dgm:prSet presAssocID="{2D1C3C1F-3EF9-43E0-940F-03964D79AF27}" presName="linearFlow" presStyleCnt="0">
        <dgm:presLayoutVars>
          <dgm:dir/>
          <dgm:animLvl val="lvl"/>
          <dgm:resizeHandles val="exact"/>
        </dgm:presLayoutVars>
      </dgm:prSet>
      <dgm:spPr/>
    </dgm:pt>
    <dgm:pt modelId="{AE15C1B3-4E59-4BE8-9F2C-0DFF7F8ACC58}" type="pres">
      <dgm:prSet presAssocID="{44F053F0-E3C1-4A38-83FC-6511CD65C424}" presName="composite" presStyleCnt="0"/>
      <dgm:spPr/>
    </dgm:pt>
    <dgm:pt modelId="{C831AE91-286B-4BA9-AC85-744E55A6D1BA}" type="pres">
      <dgm:prSet presAssocID="{44F053F0-E3C1-4A38-83FC-6511CD65C424}" presName="parentText" presStyleLbl="alignNode1" presStyleIdx="0" presStyleCnt="5" custScaleX="195951" custScaleY="128458" custLinFactNeighborX="-4949" custLinFactNeighborY="-578">
        <dgm:presLayoutVars>
          <dgm:chMax val="1"/>
          <dgm:bulletEnabled val="1"/>
        </dgm:presLayoutVars>
      </dgm:prSet>
      <dgm:spPr/>
    </dgm:pt>
    <dgm:pt modelId="{AAD2AA08-63B2-42C8-84CC-8BB58305D0A3}" type="pres">
      <dgm:prSet presAssocID="{44F053F0-E3C1-4A38-83FC-6511CD65C424}" presName="descendantText" presStyleLbl="alignAcc1" presStyleIdx="0" presStyleCnt="5" custScaleX="68055" custScaleY="100000" custLinFactNeighborX="185" custLinFactNeighborY="-16450">
        <dgm:presLayoutVars>
          <dgm:bulletEnabled val="1"/>
        </dgm:presLayoutVars>
      </dgm:prSet>
      <dgm:spPr/>
    </dgm:pt>
    <dgm:pt modelId="{7A008DD0-5570-4DBE-BD39-D377040B9A4E}" type="pres">
      <dgm:prSet presAssocID="{38ADF803-A545-4C29-9BA4-C0484E152F45}" presName="sp" presStyleCnt="0"/>
      <dgm:spPr/>
    </dgm:pt>
    <dgm:pt modelId="{3C881FB3-747C-4F43-8593-B88F78DEAD52}" type="pres">
      <dgm:prSet presAssocID="{AEAB2EF4-A847-48C2-9F56-C903FD5AD6DE}" presName="composite" presStyleCnt="0"/>
      <dgm:spPr/>
    </dgm:pt>
    <dgm:pt modelId="{504233AA-73A5-44E7-BB46-B50CC333B35B}" type="pres">
      <dgm:prSet presAssocID="{AEAB2EF4-A847-48C2-9F56-C903FD5AD6DE}" presName="parentText" presStyleLbl="alignNode1" presStyleIdx="1" presStyleCnt="5" custScaleX="195951" custScaleY="128458" custLinFactNeighborX="-4949" custLinFactNeighborY="-578">
        <dgm:presLayoutVars>
          <dgm:chMax val="1"/>
          <dgm:bulletEnabled val="1"/>
        </dgm:presLayoutVars>
      </dgm:prSet>
      <dgm:spPr/>
    </dgm:pt>
    <dgm:pt modelId="{CC1B6679-110D-47AF-BF80-EE8885A8598D}" type="pres">
      <dgm:prSet presAssocID="{AEAB2EF4-A847-48C2-9F56-C903FD5AD6DE}" presName="descendantText" presStyleLbl="alignAcc1" presStyleIdx="1" presStyleCnt="5" custScaleX="86491" custScaleY="100000" custLinFactNeighborX="-244" custLinFactNeighborY="-21750">
        <dgm:presLayoutVars>
          <dgm:bulletEnabled val="1"/>
        </dgm:presLayoutVars>
      </dgm:prSet>
      <dgm:spPr/>
    </dgm:pt>
    <dgm:pt modelId="{AE97DBF0-4C5D-4E72-B699-867E377BBA8F}" type="pres">
      <dgm:prSet presAssocID="{07A34C6E-4478-4283-A7DF-0055671514A5}" presName="sp" presStyleCnt="0"/>
      <dgm:spPr/>
    </dgm:pt>
    <dgm:pt modelId="{7D8AB0F4-2677-4034-9470-075EB88C37B3}" type="pres">
      <dgm:prSet presAssocID="{FF7334A5-32A6-4F20-A0C7-E6932E952327}" presName="composite" presStyleCnt="0"/>
      <dgm:spPr/>
    </dgm:pt>
    <dgm:pt modelId="{0816BA4F-B254-4F54-AE14-6962DD16AEB8}" type="pres">
      <dgm:prSet presAssocID="{FF7334A5-32A6-4F20-A0C7-E6932E952327}" presName="parentText" presStyleLbl="alignNode1" presStyleIdx="2" presStyleCnt="5" custScaleX="195951" custScaleY="128458" custLinFactNeighborX="-4949" custLinFactNeighborY="-578">
        <dgm:presLayoutVars>
          <dgm:chMax val="1"/>
          <dgm:bulletEnabled val="1"/>
        </dgm:presLayoutVars>
      </dgm:prSet>
      <dgm:spPr/>
    </dgm:pt>
    <dgm:pt modelId="{9932C3BE-B24D-46BE-A861-B63F087A03F8}" type="pres">
      <dgm:prSet presAssocID="{FF7334A5-32A6-4F20-A0C7-E6932E952327}" presName="descendantText" presStyleLbl="alignAcc1" presStyleIdx="2" presStyleCnt="5" custScaleX="32615" custScaleY="134039" custLinFactNeighborX="2052" custLinFactNeighborY="3354">
        <dgm:presLayoutVars>
          <dgm:bulletEnabled val="1"/>
        </dgm:presLayoutVars>
      </dgm:prSet>
      <dgm:spPr/>
    </dgm:pt>
    <dgm:pt modelId="{0C187895-9D01-4FCF-B1F6-2849340D16FD}" type="pres">
      <dgm:prSet presAssocID="{94E95ED3-9944-469A-8F25-6E19530BF0F8}" presName="sp" presStyleCnt="0"/>
      <dgm:spPr/>
    </dgm:pt>
    <dgm:pt modelId="{7DC45B6F-C574-4810-9B94-C890041F031A}" type="pres">
      <dgm:prSet presAssocID="{C22FD1CC-E9A0-4076-8069-81C78B37E546}" presName="composite" presStyleCnt="0"/>
      <dgm:spPr/>
    </dgm:pt>
    <dgm:pt modelId="{71FA887E-EF49-408E-84B1-A35E8D790271}" type="pres">
      <dgm:prSet presAssocID="{C22FD1CC-E9A0-4076-8069-81C78B37E546}" presName="parentText" presStyleLbl="alignNode1" presStyleIdx="3" presStyleCnt="5" custScaleX="195951" custScaleY="128458" custLinFactNeighborX="-4949" custLinFactNeighborY="-578">
        <dgm:presLayoutVars>
          <dgm:chMax val="1"/>
          <dgm:bulletEnabled val="1"/>
        </dgm:presLayoutVars>
      </dgm:prSet>
      <dgm:spPr/>
    </dgm:pt>
    <dgm:pt modelId="{35A81A55-BF7D-4E88-B85D-543796348405}" type="pres">
      <dgm:prSet presAssocID="{C22FD1CC-E9A0-4076-8069-81C78B37E546}" presName="descendantText" presStyleLbl="alignAcc1" presStyleIdx="3" presStyleCnt="5" custScaleX="74512" custScaleY="98567" custLinFactNeighborX="1023" custLinFactNeighborY="-24342">
        <dgm:presLayoutVars>
          <dgm:bulletEnabled val="1"/>
        </dgm:presLayoutVars>
      </dgm:prSet>
      <dgm:spPr/>
    </dgm:pt>
    <dgm:pt modelId="{E44C8089-497F-49B2-9246-9123C2FFC03A}" type="pres">
      <dgm:prSet presAssocID="{900E75DE-E209-48C5-B49C-3110A719B260}" presName="sp" presStyleCnt="0"/>
      <dgm:spPr/>
    </dgm:pt>
    <dgm:pt modelId="{D08C12BB-AC9C-45D9-AD71-3C175250BF44}" type="pres">
      <dgm:prSet presAssocID="{0AE8D58B-13A1-4F8A-AA1E-E77EB725F8DD}" presName="composite" presStyleCnt="0"/>
      <dgm:spPr/>
    </dgm:pt>
    <dgm:pt modelId="{958B1954-D3CD-4F5A-B154-7D05F2703D6A}" type="pres">
      <dgm:prSet presAssocID="{0AE8D58B-13A1-4F8A-AA1E-E77EB725F8DD}" presName="parentText" presStyleLbl="alignNode1" presStyleIdx="4" presStyleCnt="5" custScaleX="195951" custScaleY="128458" custLinFactNeighborX="-4949" custLinFactNeighborY="-578">
        <dgm:presLayoutVars>
          <dgm:chMax val="1"/>
          <dgm:bulletEnabled val="1"/>
        </dgm:presLayoutVars>
      </dgm:prSet>
      <dgm:spPr/>
    </dgm:pt>
    <dgm:pt modelId="{1AD4ADF4-5D56-47F9-9714-A668F1D8EA20}" type="pres">
      <dgm:prSet presAssocID="{0AE8D58B-13A1-4F8A-AA1E-E77EB725F8DD}" presName="descendantText" presStyleLbl="alignAcc1" presStyleIdx="4" presStyleCnt="5" custScaleX="38359" custScaleY="154654" custLinFactNeighborX="2303" custLinFactNeighborY="11130">
        <dgm:presLayoutVars>
          <dgm:bulletEnabled val="1"/>
        </dgm:presLayoutVars>
      </dgm:prSet>
      <dgm:spPr/>
    </dgm:pt>
  </dgm:ptLst>
  <dgm:cxnLst>
    <dgm:cxn modelId="{58DD8621-0E8D-4018-AB64-8F627873701A}" type="presOf" srcId="{AEAB2EF4-A847-48C2-9F56-C903FD5AD6DE}" destId="{504233AA-73A5-44E7-BB46-B50CC333B35B}" srcOrd="0" destOrd="0" presId="urn:microsoft.com/office/officeart/2005/8/layout/chevron2"/>
    <dgm:cxn modelId="{0A28EA39-F9E0-4E72-956E-316F2EECD7FC}" srcId="{2D1C3C1F-3EF9-43E0-940F-03964D79AF27}" destId="{0AE8D58B-13A1-4F8A-AA1E-E77EB725F8DD}" srcOrd="4" destOrd="0" parTransId="{37108F77-7E4D-41CD-A742-D497C7F0BF26}" sibTransId="{9B3C310E-270A-4AFD-A0F5-48C3F45B76C1}"/>
    <dgm:cxn modelId="{0D3CAB5B-72F8-4B64-BD44-CC1C3E5A052A}" srcId="{2D1C3C1F-3EF9-43E0-940F-03964D79AF27}" destId="{FF7334A5-32A6-4F20-A0C7-E6932E952327}" srcOrd="2" destOrd="0" parTransId="{B4AC4B90-98C4-4893-A713-1F4DA99E53BB}" sibTransId="{94E95ED3-9944-469A-8F25-6E19530BF0F8}"/>
    <dgm:cxn modelId="{BFB6B345-7682-41D1-9FA1-464B72D7C69B}" type="presOf" srcId="{44F053F0-E3C1-4A38-83FC-6511CD65C424}" destId="{C831AE91-286B-4BA9-AC85-744E55A6D1BA}" srcOrd="0" destOrd="0" presId="urn:microsoft.com/office/officeart/2005/8/layout/chevron2"/>
    <dgm:cxn modelId="{77E8FC71-474B-4D06-AC42-439A8F3D5AB3}" srcId="{2D1C3C1F-3EF9-43E0-940F-03964D79AF27}" destId="{AEAB2EF4-A847-48C2-9F56-C903FD5AD6DE}" srcOrd="1" destOrd="0" parTransId="{A0680D7D-BE05-4043-863D-0DB5F5A09717}" sibTransId="{07A34C6E-4478-4283-A7DF-0055671514A5}"/>
    <dgm:cxn modelId="{234F3076-1874-4288-96FD-46217B297E80}" type="presOf" srcId="{0AE8D58B-13A1-4F8A-AA1E-E77EB725F8DD}" destId="{958B1954-D3CD-4F5A-B154-7D05F2703D6A}" srcOrd="0" destOrd="0" presId="urn:microsoft.com/office/officeart/2005/8/layout/chevron2"/>
    <dgm:cxn modelId="{8B918476-9BB2-4F02-A7C9-723DF60D31C3}" srcId="{2D1C3C1F-3EF9-43E0-940F-03964D79AF27}" destId="{C22FD1CC-E9A0-4076-8069-81C78B37E546}" srcOrd="3" destOrd="0" parTransId="{174929D8-FC8B-46CC-9CE5-C0B9579794A8}" sibTransId="{900E75DE-E209-48C5-B49C-3110A719B260}"/>
    <dgm:cxn modelId="{3C5E1785-FD8C-4C6E-9AAF-538BE94587C0}" srcId="{2D1C3C1F-3EF9-43E0-940F-03964D79AF27}" destId="{44F053F0-E3C1-4A38-83FC-6511CD65C424}" srcOrd="0" destOrd="0" parTransId="{7B0E8A58-D117-47D7-82D2-DEB41CA8A655}" sibTransId="{38ADF803-A545-4C29-9BA4-C0484E152F45}"/>
    <dgm:cxn modelId="{9D28559F-F5F2-4E3A-A764-67932179B81A}" type="presOf" srcId="{C22FD1CC-E9A0-4076-8069-81C78B37E546}" destId="{71FA887E-EF49-408E-84B1-A35E8D790271}" srcOrd="0" destOrd="0" presId="urn:microsoft.com/office/officeart/2005/8/layout/chevron2"/>
    <dgm:cxn modelId="{ACD093E5-67F5-45C3-9909-B045661D417F}" type="presOf" srcId="{FF7334A5-32A6-4F20-A0C7-E6932E952327}" destId="{0816BA4F-B254-4F54-AE14-6962DD16AEB8}" srcOrd="0" destOrd="0" presId="urn:microsoft.com/office/officeart/2005/8/layout/chevron2"/>
    <dgm:cxn modelId="{4091D0EC-4704-4160-AB9A-0B8111630FE4}" type="presOf" srcId="{2D1C3C1F-3EF9-43E0-940F-03964D79AF27}" destId="{603E690D-AD91-4BE1-A2AA-F5513B8E6A4C}" srcOrd="0" destOrd="0" presId="urn:microsoft.com/office/officeart/2005/8/layout/chevron2"/>
    <dgm:cxn modelId="{269E957E-1B0C-4638-B41F-C637B4A31384}" type="presParOf" srcId="{603E690D-AD91-4BE1-A2AA-F5513B8E6A4C}" destId="{AE15C1B3-4E59-4BE8-9F2C-0DFF7F8ACC58}" srcOrd="0" destOrd="0" presId="urn:microsoft.com/office/officeart/2005/8/layout/chevron2"/>
    <dgm:cxn modelId="{95C93BB6-6DE4-4923-AC79-679832BF1169}" type="presParOf" srcId="{AE15C1B3-4E59-4BE8-9F2C-0DFF7F8ACC58}" destId="{C831AE91-286B-4BA9-AC85-744E55A6D1BA}" srcOrd="0" destOrd="0" presId="urn:microsoft.com/office/officeart/2005/8/layout/chevron2"/>
    <dgm:cxn modelId="{38E8316C-8684-4F44-9502-F4513229CFC1}" type="presParOf" srcId="{AE15C1B3-4E59-4BE8-9F2C-0DFF7F8ACC58}" destId="{AAD2AA08-63B2-42C8-84CC-8BB58305D0A3}" srcOrd="1" destOrd="0" presId="urn:microsoft.com/office/officeart/2005/8/layout/chevron2"/>
    <dgm:cxn modelId="{B2ABAEB3-24EC-45FE-B6DC-BF62CB3C6970}" type="presParOf" srcId="{603E690D-AD91-4BE1-A2AA-F5513B8E6A4C}" destId="{7A008DD0-5570-4DBE-BD39-D377040B9A4E}" srcOrd="1" destOrd="0" presId="urn:microsoft.com/office/officeart/2005/8/layout/chevron2"/>
    <dgm:cxn modelId="{2F30EB30-82F8-4945-8D75-BEDEA5DEB125}" type="presParOf" srcId="{603E690D-AD91-4BE1-A2AA-F5513B8E6A4C}" destId="{3C881FB3-747C-4F43-8593-B88F78DEAD52}" srcOrd="2" destOrd="0" presId="urn:microsoft.com/office/officeart/2005/8/layout/chevron2"/>
    <dgm:cxn modelId="{56196ECF-8A3A-48C5-9369-82FC7942BA6A}" type="presParOf" srcId="{3C881FB3-747C-4F43-8593-B88F78DEAD52}" destId="{504233AA-73A5-44E7-BB46-B50CC333B35B}" srcOrd="0" destOrd="0" presId="urn:microsoft.com/office/officeart/2005/8/layout/chevron2"/>
    <dgm:cxn modelId="{EE126486-DAA0-46C6-9CB1-7F623E051496}" type="presParOf" srcId="{3C881FB3-747C-4F43-8593-B88F78DEAD52}" destId="{CC1B6679-110D-47AF-BF80-EE8885A8598D}" srcOrd="1" destOrd="0" presId="urn:microsoft.com/office/officeart/2005/8/layout/chevron2"/>
    <dgm:cxn modelId="{62B01799-2B19-4C21-91DA-C079A898870B}" type="presParOf" srcId="{603E690D-AD91-4BE1-A2AA-F5513B8E6A4C}" destId="{AE97DBF0-4C5D-4E72-B699-867E377BBA8F}" srcOrd="3" destOrd="0" presId="urn:microsoft.com/office/officeart/2005/8/layout/chevron2"/>
    <dgm:cxn modelId="{D5153C87-8727-4361-ABD7-756D9253A97F}" type="presParOf" srcId="{603E690D-AD91-4BE1-A2AA-F5513B8E6A4C}" destId="{7D8AB0F4-2677-4034-9470-075EB88C37B3}" srcOrd="4" destOrd="0" presId="urn:microsoft.com/office/officeart/2005/8/layout/chevron2"/>
    <dgm:cxn modelId="{2E21EE86-23B3-4A7E-A64E-3D557822E043}" type="presParOf" srcId="{7D8AB0F4-2677-4034-9470-075EB88C37B3}" destId="{0816BA4F-B254-4F54-AE14-6962DD16AEB8}" srcOrd="0" destOrd="0" presId="urn:microsoft.com/office/officeart/2005/8/layout/chevron2"/>
    <dgm:cxn modelId="{95B49679-1464-4EC4-A7F5-56A313812E44}" type="presParOf" srcId="{7D8AB0F4-2677-4034-9470-075EB88C37B3}" destId="{9932C3BE-B24D-46BE-A861-B63F087A03F8}" srcOrd="1" destOrd="0" presId="urn:microsoft.com/office/officeart/2005/8/layout/chevron2"/>
    <dgm:cxn modelId="{84156DF3-D78C-4D97-8D0E-CF80B7B4A24A}" type="presParOf" srcId="{603E690D-AD91-4BE1-A2AA-F5513B8E6A4C}" destId="{0C187895-9D01-4FCF-B1F6-2849340D16FD}" srcOrd="5" destOrd="0" presId="urn:microsoft.com/office/officeart/2005/8/layout/chevron2"/>
    <dgm:cxn modelId="{5FD9E0BB-CDEA-4B9A-85C7-CA5D01A0FF45}" type="presParOf" srcId="{603E690D-AD91-4BE1-A2AA-F5513B8E6A4C}" destId="{7DC45B6F-C574-4810-9B94-C890041F031A}" srcOrd="6" destOrd="0" presId="urn:microsoft.com/office/officeart/2005/8/layout/chevron2"/>
    <dgm:cxn modelId="{A079372B-1966-4689-85DC-2B6A6B053972}" type="presParOf" srcId="{7DC45B6F-C574-4810-9B94-C890041F031A}" destId="{71FA887E-EF49-408E-84B1-A35E8D790271}" srcOrd="0" destOrd="0" presId="urn:microsoft.com/office/officeart/2005/8/layout/chevron2"/>
    <dgm:cxn modelId="{4F6A6359-5B33-4099-A116-3310F62E5FD8}" type="presParOf" srcId="{7DC45B6F-C574-4810-9B94-C890041F031A}" destId="{35A81A55-BF7D-4E88-B85D-543796348405}" srcOrd="1" destOrd="0" presId="urn:microsoft.com/office/officeart/2005/8/layout/chevron2"/>
    <dgm:cxn modelId="{3815BCDC-61F7-4BBD-A3EB-B039BBB48C7B}" type="presParOf" srcId="{603E690D-AD91-4BE1-A2AA-F5513B8E6A4C}" destId="{E44C8089-497F-49B2-9246-9123C2FFC03A}" srcOrd="7" destOrd="0" presId="urn:microsoft.com/office/officeart/2005/8/layout/chevron2"/>
    <dgm:cxn modelId="{741262B6-E1A3-43D6-9E3D-382F368D8FF4}" type="presParOf" srcId="{603E690D-AD91-4BE1-A2AA-F5513B8E6A4C}" destId="{D08C12BB-AC9C-45D9-AD71-3C175250BF44}" srcOrd="8" destOrd="0" presId="urn:microsoft.com/office/officeart/2005/8/layout/chevron2"/>
    <dgm:cxn modelId="{9C891E05-17B3-48A8-A643-BE2478F0E25B}" type="presParOf" srcId="{D08C12BB-AC9C-45D9-AD71-3C175250BF44}" destId="{958B1954-D3CD-4F5A-B154-7D05F2703D6A}" srcOrd="0" destOrd="0" presId="urn:microsoft.com/office/officeart/2005/8/layout/chevron2"/>
    <dgm:cxn modelId="{839C1F1B-7379-45E1-98C8-00CCBCEA6BA6}" type="presParOf" srcId="{D08C12BB-AC9C-45D9-AD71-3C175250BF44}" destId="{1AD4ADF4-5D56-47F9-9714-A668F1D8EA2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05D82-99EC-4E2D-90DF-9865B098C439}">
      <dsp:nvSpPr>
        <dsp:cNvPr id="0" name=""/>
        <dsp:cNvSpPr/>
      </dsp:nvSpPr>
      <dsp:spPr>
        <a:xfrm>
          <a:off x="4541860" y="1505830"/>
          <a:ext cx="1720500" cy="1720500"/>
        </a:xfrm>
        <a:prstGeom prst="roundRect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kern="1200" dirty="0"/>
            <a:t>WHAT’s NEXT</a:t>
          </a:r>
        </a:p>
      </dsp:txBody>
      <dsp:txXfrm>
        <a:off x="4625848" y="1589818"/>
        <a:ext cx="1552524" cy="1552524"/>
      </dsp:txXfrm>
    </dsp:sp>
    <dsp:sp modelId="{ADE1CB21-7F94-40D8-9ABB-BFD6A9C114CD}">
      <dsp:nvSpPr>
        <dsp:cNvPr id="0" name=""/>
        <dsp:cNvSpPr/>
      </dsp:nvSpPr>
      <dsp:spPr>
        <a:xfrm rot="16284588">
          <a:off x="5313149" y="1392953"/>
          <a:ext cx="2258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821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EFD12-F332-4747-8CB2-D59806C1D185}">
      <dsp:nvSpPr>
        <dsp:cNvPr id="0" name=""/>
        <dsp:cNvSpPr/>
      </dsp:nvSpPr>
      <dsp:spPr>
        <a:xfrm>
          <a:off x="3128248" y="51549"/>
          <a:ext cx="4631414" cy="1228527"/>
        </a:xfrm>
        <a:prstGeom prst="roundRect">
          <a:avLst/>
        </a:prstGeom>
        <a:solidFill>
          <a:schemeClr val="bg1">
            <a:lumMod val="8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 dirty="0"/>
        </a:p>
      </dsp:txBody>
      <dsp:txXfrm>
        <a:off x="3188220" y="111521"/>
        <a:ext cx="4511470" cy="1108583"/>
      </dsp:txXfrm>
    </dsp:sp>
    <dsp:sp modelId="{0A3AA0E3-79B0-4A48-8871-4913E5B54097}">
      <dsp:nvSpPr>
        <dsp:cNvPr id="0" name=""/>
        <dsp:cNvSpPr/>
      </dsp:nvSpPr>
      <dsp:spPr>
        <a:xfrm rot="137575">
          <a:off x="6262170" y="2410036"/>
          <a:ext cx="4754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44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00B95-164C-4E60-92E8-C510B73AA3DD}">
      <dsp:nvSpPr>
        <dsp:cNvPr id="0" name=""/>
        <dsp:cNvSpPr/>
      </dsp:nvSpPr>
      <dsp:spPr>
        <a:xfrm>
          <a:off x="6737424" y="1939447"/>
          <a:ext cx="4966894" cy="1159075"/>
        </a:xfrm>
        <a:prstGeom prst="roundRect">
          <a:avLst/>
        </a:prstGeom>
        <a:solidFill>
          <a:srgbClr val="FFF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6794005" y="1996028"/>
        <a:ext cx="4853732" cy="1045913"/>
      </dsp:txXfrm>
    </dsp:sp>
    <dsp:sp modelId="{DF7CE757-73C7-4BF8-B90C-3C61F50D6E4F}">
      <dsp:nvSpPr>
        <dsp:cNvPr id="0" name=""/>
        <dsp:cNvSpPr/>
      </dsp:nvSpPr>
      <dsp:spPr>
        <a:xfrm rot="5349293">
          <a:off x="5387041" y="3254503"/>
          <a:ext cx="563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350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B7694-D5F4-4397-B8AA-438830DEA63E}">
      <dsp:nvSpPr>
        <dsp:cNvPr id="0" name=""/>
        <dsp:cNvSpPr/>
      </dsp:nvSpPr>
      <dsp:spPr>
        <a:xfrm>
          <a:off x="3444055" y="3282675"/>
          <a:ext cx="3982643" cy="2677124"/>
        </a:xfrm>
        <a:prstGeom prst="roundRect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 dirty="0"/>
        </a:p>
      </dsp:txBody>
      <dsp:txXfrm>
        <a:off x="3574741" y="3413361"/>
        <a:ext cx="3721271" cy="2415752"/>
      </dsp:txXfrm>
    </dsp:sp>
    <dsp:sp modelId="{9F6734E8-E12F-4B13-A794-966EB2A41250}">
      <dsp:nvSpPr>
        <dsp:cNvPr id="0" name=""/>
        <dsp:cNvSpPr/>
      </dsp:nvSpPr>
      <dsp:spPr>
        <a:xfrm rot="10646998">
          <a:off x="3728539" y="2422495"/>
          <a:ext cx="8137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3724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18607-970F-4B63-8230-F426CDE5B07D}">
      <dsp:nvSpPr>
        <dsp:cNvPr id="0" name=""/>
        <dsp:cNvSpPr/>
      </dsp:nvSpPr>
      <dsp:spPr>
        <a:xfrm>
          <a:off x="65814" y="1910825"/>
          <a:ext cx="3663127" cy="1222683"/>
        </a:xfrm>
        <a:prstGeom prst="round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600" kern="1200"/>
        </a:p>
      </dsp:txBody>
      <dsp:txXfrm>
        <a:off x="125500" y="1970511"/>
        <a:ext cx="3543755" cy="1103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1AE91-286B-4BA9-AC85-744E55A6D1BA}">
      <dsp:nvSpPr>
        <dsp:cNvPr id="0" name=""/>
        <dsp:cNvSpPr/>
      </dsp:nvSpPr>
      <dsp:spPr>
        <a:xfrm rot="5400000">
          <a:off x="359589" y="-38055"/>
          <a:ext cx="1122812" cy="119892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 dirty="0">
            <a:solidFill>
              <a:srgbClr val="FFFF00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>
              <a:solidFill>
                <a:srgbClr val="FFFF00"/>
              </a:solidFill>
            </a:rPr>
            <a:t>Centrum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>
              <a:solidFill>
                <a:srgbClr val="FFFF00"/>
              </a:solidFill>
            </a:rPr>
            <a:t>West</a:t>
          </a:r>
        </a:p>
      </dsp:txBody>
      <dsp:txXfrm rot="-5400000">
        <a:off x="321534" y="0"/>
        <a:ext cx="1198923" cy="1122812"/>
      </dsp:txXfrm>
    </dsp:sp>
    <dsp:sp modelId="{AAD2AA08-63B2-42C8-84CC-8BB58305D0A3}">
      <dsp:nvSpPr>
        <dsp:cNvPr id="0" name=""/>
        <dsp:cNvSpPr/>
      </dsp:nvSpPr>
      <dsp:spPr>
        <a:xfrm rot="5400000">
          <a:off x="4376832" y="-2860831"/>
          <a:ext cx="568145" cy="6356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4233AA-73A5-44E7-BB46-B50CC333B35B}">
      <dsp:nvSpPr>
        <dsp:cNvPr id="0" name=""/>
        <dsp:cNvSpPr/>
      </dsp:nvSpPr>
      <dsp:spPr>
        <a:xfrm rot="5400000">
          <a:off x="359589" y="993708"/>
          <a:ext cx="1122812" cy="119892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>
              <a:solidFill>
                <a:srgbClr val="FFFF00"/>
              </a:solidFill>
            </a:rPr>
            <a:t>Apartment</a:t>
          </a:r>
        </a:p>
      </dsp:txBody>
      <dsp:txXfrm rot="-5400000">
        <a:off x="321534" y="1031763"/>
        <a:ext cx="1198923" cy="1122812"/>
      </dsp:txXfrm>
    </dsp:sp>
    <dsp:sp modelId="{CC1B6679-110D-47AF-BF80-EE8885A8598D}">
      <dsp:nvSpPr>
        <dsp:cNvPr id="0" name=""/>
        <dsp:cNvSpPr/>
      </dsp:nvSpPr>
      <dsp:spPr>
        <a:xfrm rot="5400000">
          <a:off x="5254140" y="-2717516"/>
          <a:ext cx="568145" cy="80784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16BA4F-B254-4F54-AE14-6962DD16AEB8}">
      <dsp:nvSpPr>
        <dsp:cNvPr id="0" name=""/>
        <dsp:cNvSpPr/>
      </dsp:nvSpPr>
      <dsp:spPr>
        <a:xfrm rot="5400000">
          <a:off x="359589" y="2028112"/>
          <a:ext cx="1122812" cy="119892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 dirty="0">
            <a:solidFill>
              <a:srgbClr val="FFFF00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>
              <a:solidFill>
                <a:srgbClr val="FFFF00"/>
              </a:solidFill>
            </a:rPr>
            <a:t>2 Bedrooms</a:t>
          </a:r>
        </a:p>
      </dsp:txBody>
      <dsp:txXfrm rot="-5400000">
        <a:off x="321534" y="2066167"/>
        <a:ext cx="1198923" cy="1122812"/>
      </dsp:txXfrm>
    </dsp:sp>
    <dsp:sp modelId="{9932C3BE-B24D-46BE-A861-B63F087A03F8}">
      <dsp:nvSpPr>
        <dsp:cNvPr id="0" name=""/>
        <dsp:cNvSpPr/>
      </dsp:nvSpPr>
      <dsp:spPr>
        <a:xfrm rot="5400000">
          <a:off x="2691019" y="975571"/>
          <a:ext cx="761536" cy="30462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FA887E-EF49-408E-84B1-A35E8D790271}">
      <dsp:nvSpPr>
        <dsp:cNvPr id="0" name=""/>
        <dsp:cNvSpPr/>
      </dsp:nvSpPr>
      <dsp:spPr>
        <a:xfrm rot="5400000">
          <a:off x="359589" y="3062517"/>
          <a:ext cx="1122812" cy="119892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 dirty="0">
            <a:solidFill>
              <a:srgbClr val="FFFF00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>
              <a:solidFill>
                <a:srgbClr val="FFFF00"/>
              </a:solidFill>
            </a:rPr>
            <a:t>Air Bed</a:t>
          </a:r>
        </a:p>
      </dsp:txBody>
      <dsp:txXfrm rot="-5400000">
        <a:off x="321534" y="3100572"/>
        <a:ext cx="1198923" cy="1122812"/>
      </dsp:txXfrm>
    </dsp:sp>
    <dsp:sp modelId="{35A81A55-BF7D-4E88-B85D-543796348405}">
      <dsp:nvSpPr>
        <dsp:cNvPr id="0" name=""/>
        <dsp:cNvSpPr/>
      </dsp:nvSpPr>
      <dsp:spPr>
        <a:xfrm rot="5400000">
          <a:off x="4780474" y="-104003"/>
          <a:ext cx="560003" cy="6959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8B1954-D3CD-4F5A-B154-7D05F2703D6A}">
      <dsp:nvSpPr>
        <dsp:cNvPr id="0" name=""/>
        <dsp:cNvSpPr/>
      </dsp:nvSpPr>
      <dsp:spPr>
        <a:xfrm rot="5400000">
          <a:off x="359589" y="4127807"/>
          <a:ext cx="1122812" cy="119892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 dirty="0">
            <a:solidFill>
              <a:srgbClr val="FFFF00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>
              <a:solidFill>
                <a:srgbClr val="FFFF00"/>
              </a:solidFill>
            </a:rPr>
            <a:t>$160-$200</a:t>
          </a:r>
        </a:p>
      </dsp:txBody>
      <dsp:txXfrm rot="-5400000">
        <a:off x="321534" y="4165862"/>
        <a:ext cx="1198923" cy="1122812"/>
      </dsp:txXfrm>
    </dsp:sp>
    <dsp:sp modelId="{1AD4ADF4-5D56-47F9-9714-A668F1D8EA20}">
      <dsp:nvSpPr>
        <dsp:cNvPr id="0" name=""/>
        <dsp:cNvSpPr/>
      </dsp:nvSpPr>
      <dsp:spPr>
        <a:xfrm rot="5400000">
          <a:off x="2941723" y="2851195"/>
          <a:ext cx="878659" cy="3582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6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71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3331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079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336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98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9/18/2021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3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9/18/2021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9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830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6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255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25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421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6961" y="1310473"/>
            <a:ext cx="8915399" cy="2262781"/>
          </a:xfrm>
        </p:spPr>
        <p:txBody>
          <a:bodyPr/>
          <a:lstStyle/>
          <a:p>
            <a:r>
              <a:rPr lang="en-US" dirty="0"/>
              <a:t>Airbnb Investment in Amsterdam, Netherland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6961" y="4777379"/>
            <a:ext cx="2454425" cy="863025"/>
          </a:xfrm>
        </p:spPr>
        <p:txBody>
          <a:bodyPr/>
          <a:lstStyle/>
          <a:p>
            <a:r>
              <a:rPr lang="en-US" dirty="0"/>
              <a:t>By K. Wei Shen</a:t>
            </a:r>
          </a:p>
          <a:p>
            <a:r>
              <a:rPr lang="en-US" dirty="0"/>
              <a:t>September 2021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1CD-C4AE-4E09-BD75-BDC754B2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Neighborhoods with Most Listing</a:t>
            </a:r>
            <a:br>
              <a:rPr lang="en-US" dirty="0"/>
            </a:br>
            <a:endParaRPr lang="en-MY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16C088C-1679-4091-B124-78762142B88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73" y="846138"/>
            <a:ext cx="5382294" cy="5909294"/>
          </a:xfr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157484E0-FC6B-4756-9199-96642783C1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19051" y="1216620"/>
            <a:ext cx="4977855" cy="442476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80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C5B9-B998-4885-83E6-3BD1DB4A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Neighborhoods with Most Positive Reviews.</a:t>
            </a:r>
            <a:br>
              <a:rPr lang="en-US" dirty="0"/>
            </a:b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46802A-029E-4389-8B17-345FCCE924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2800" y="1417638"/>
            <a:ext cx="5234658" cy="367093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F7C8857-28F7-4CBD-8782-A5FD02DD31F3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424" y="895414"/>
            <a:ext cx="5315936" cy="583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1CD-C4AE-4E09-BD75-BDC754B2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13" y="279718"/>
            <a:ext cx="10566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endParaRPr lang="en-MY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E26A3337-0E8E-4659-8773-EDF7782AD18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732161595"/>
              </p:ext>
            </p:extLst>
          </p:nvPr>
        </p:nvGraphicFramePr>
        <p:xfrm>
          <a:off x="396240" y="843280"/>
          <a:ext cx="11704319" cy="573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16">
            <a:extLst>
              <a:ext uri="{FF2B5EF4-FFF2-40B4-BE49-F238E27FC236}">
                <a16:creationId xmlns:a16="http://schemas.microsoft.com/office/drawing/2014/main" id="{770650F1-A0E7-4BDE-8DF5-23D882DA7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879" y="4290061"/>
            <a:ext cx="3169921" cy="228822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157484E0-FC6B-4756-9199-96642783C1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8"/>
          <a:srcRect l="17695" r="1070" b="84212"/>
          <a:stretch/>
        </p:blipFill>
        <p:spPr>
          <a:xfrm>
            <a:off x="3772793" y="1111298"/>
            <a:ext cx="4043680" cy="69854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317B527-7C12-42B4-B519-795AA9894F8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755" t="-3588" r="27022" b="84559"/>
          <a:stretch/>
        </p:blipFill>
        <p:spPr>
          <a:xfrm>
            <a:off x="640034" y="2797901"/>
            <a:ext cx="3200267" cy="94433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A82D2981-3331-4BA2-A81E-5306ED0330E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6843" r="4391" b="63556"/>
          <a:stretch/>
        </p:blipFill>
        <p:spPr>
          <a:xfrm>
            <a:off x="7253883" y="3012241"/>
            <a:ext cx="4721820" cy="698540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96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7C2-A667-4A0B-A1AC-FB0DD574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Strategy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108EBBA7-5255-46EA-BCB9-B053633D19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948256"/>
              </p:ext>
            </p:extLst>
          </p:nvPr>
        </p:nvGraphicFramePr>
        <p:xfrm>
          <a:off x="1588669" y="924216"/>
          <a:ext cx="9952022" cy="5296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BE6F6D5-737A-44F6-AF49-1151C42659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878" y="5317746"/>
            <a:ext cx="3225852" cy="503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4385C676-D167-420E-B171-B93502B432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98" b="15165"/>
          <a:stretch/>
        </p:blipFill>
        <p:spPr>
          <a:xfrm>
            <a:off x="3267878" y="3209925"/>
            <a:ext cx="2772125" cy="438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1433F-BC27-472A-93B9-DB4FAAF52E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7878" y="4100861"/>
            <a:ext cx="6715125" cy="36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612AB0-D728-4B94-929C-C1135140FC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7878" y="2097683"/>
            <a:ext cx="6715125" cy="285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107EFA-090F-4D8B-B74A-8874B883D8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1154" y="1036418"/>
            <a:ext cx="6076950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4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384A-8D02-4EB5-ABF9-9C8F7B10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Target Revenue</a:t>
            </a:r>
          </a:p>
        </p:txBody>
      </p:sp>
      <p:pic>
        <p:nvPicPr>
          <p:cNvPr id="5" name="Content Placeholder 16">
            <a:extLst>
              <a:ext uri="{FF2B5EF4-FFF2-40B4-BE49-F238E27FC236}">
                <a16:creationId xmlns:a16="http://schemas.microsoft.com/office/drawing/2014/main" id="{6795373D-E00C-4AAB-BEC2-6C1259E8B3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48631" y="1604860"/>
            <a:ext cx="4314825" cy="3114675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tar: 32 Points 7">
            <a:extLst>
              <a:ext uri="{FF2B5EF4-FFF2-40B4-BE49-F238E27FC236}">
                <a16:creationId xmlns:a16="http://schemas.microsoft.com/office/drawing/2014/main" id="{91719C6E-C8FD-4802-97C5-BC66F4B46969}"/>
              </a:ext>
            </a:extLst>
          </p:cNvPr>
          <p:cNvSpPr/>
          <p:nvPr/>
        </p:nvSpPr>
        <p:spPr>
          <a:xfrm>
            <a:off x="3609474" y="1634831"/>
            <a:ext cx="2560320" cy="1962051"/>
          </a:xfrm>
          <a:prstGeom prst="star32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36F44-5EA8-4979-B561-243546A3B170}"/>
              </a:ext>
            </a:extLst>
          </p:cNvPr>
          <p:cNvSpPr txBox="1"/>
          <p:nvPr/>
        </p:nvSpPr>
        <p:spPr>
          <a:xfrm>
            <a:off x="7430637" y="1592931"/>
            <a:ext cx="36250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/>
              <a:t>€440,000 ~ </a:t>
            </a:r>
          </a:p>
          <a:p>
            <a:r>
              <a:rPr lang="en-MY" sz="4000" dirty="0"/>
              <a:t>€ 550,000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6A5BF-B44A-49B6-8720-5EB59A95F702}"/>
              </a:ext>
            </a:extLst>
          </p:cNvPr>
          <p:cNvSpPr txBox="1"/>
          <p:nvPr/>
        </p:nvSpPr>
        <p:spPr>
          <a:xfrm>
            <a:off x="7573160" y="3162197"/>
            <a:ext cx="3339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dirty="0"/>
              <a:t>Listings:</a:t>
            </a:r>
          </a:p>
          <a:p>
            <a:r>
              <a:rPr lang="en-MY" sz="3200" dirty="0"/>
              <a:t>15 ~ 60</a:t>
            </a:r>
          </a:p>
        </p:txBody>
      </p:sp>
    </p:spTree>
    <p:extLst>
      <p:ext uri="{BB962C8B-B14F-4D97-AF65-F5344CB8AC3E}">
        <p14:creationId xmlns:p14="http://schemas.microsoft.com/office/powerpoint/2010/main" val="5359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FD3E-610A-4D0D-A3A7-EF8A3E4DAF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9217" y="2076650"/>
            <a:ext cx="4815840" cy="1352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6600" dirty="0"/>
              <a:t>~THE END~</a:t>
            </a:r>
          </a:p>
        </p:txBody>
      </p:sp>
    </p:spTree>
    <p:extLst>
      <p:ext uri="{BB962C8B-B14F-4D97-AF65-F5344CB8AC3E}">
        <p14:creationId xmlns:p14="http://schemas.microsoft.com/office/powerpoint/2010/main" val="2846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679031" y="1273610"/>
            <a:ext cx="7640320" cy="5003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Objective:</a:t>
            </a:r>
          </a:p>
          <a:p>
            <a:pPr lvl="1"/>
            <a:r>
              <a:rPr lang="en-US" dirty="0"/>
              <a:t>To Invest </a:t>
            </a:r>
            <a:r>
              <a:rPr lang="en-US" dirty="0" err="1"/>
              <a:t>AirBnB</a:t>
            </a:r>
            <a:r>
              <a:rPr lang="en-US" dirty="0"/>
              <a:t> business in Amsterdam by exploring historical result.</a:t>
            </a:r>
          </a:p>
          <a:p>
            <a:pPr lvl="1"/>
            <a:r>
              <a:rPr lang="en-US" dirty="0"/>
              <a:t>To validate </a:t>
            </a:r>
            <a:r>
              <a:rPr lang="en-US" dirty="0" err="1"/>
              <a:t>AirBnB</a:t>
            </a:r>
            <a:r>
              <a:rPr lang="en-US" dirty="0"/>
              <a:t> business opportunity.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Scope </a:t>
            </a:r>
          </a:p>
          <a:p>
            <a:pPr lvl="1"/>
            <a:r>
              <a:rPr lang="en-MY" dirty="0"/>
              <a:t>Review revenue generated by successful host.</a:t>
            </a:r>
            <a:endParaRPr lang="en-US" dirty="0"/>
          </a:p>
          <a:p>
            <a:pPr lvl="1"/>
            <a:r>
              <a:rPr lang="en-MY" dirty="0"/>
              <a:t>Review property types with most positive reviews.</a:t>
            </a:r>
            <a:endParaRPr lang="en-US" dirty="0"/>
          </a:p>
          <a:p>
            <a:pPr lvl="1"/>
            <a:r>
              <a:rPr lang="en-US" dirty="0"/>
              <a:t>Review neighborhoods with most listing.</a:t>
            </a:r>
          </a:p>
          <a:p>
            <a:pPr lvl="1"/>
            <a:r>
              <a:rPr lang="en-US" dirty="0"/>
              <a:t>Review neighborhoods with most positive reviews.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Strategy </a:t>
            </a:r>
          </a:p>
          <a:p>
            <a:pPr lvl="1"/>
            <a:r>
              <a:rPr lang="en-US" dirty="0"/>
              <a:t>Vertical Chevron List.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Background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966892"/>
            <a:ext cx="10566400" cy="5722666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EDA on (</a:t>
            </a:r>
            <a:r>
              <a:rPr lang="pt-BR" dirty="0"/>
              <a:t>Airbnb Data (Mini Project 1).xlsx</a:t>
            </a:r>
            <a:r>
              <a:rPr lang="en-US" dirty="0"/>
              <a:t>)</a:t>
            </a:r>
          </a:p>
          <a:p>
            <a:r>
              <a:rPr lang="en-US" dirty="0"/>
              <a:t>Quantity of Clean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MY" dirty="0"/>
              <a:t>Type of data point</a:t>
            </a:r>
          </a:p>
          <a:p>
            <a:pPr lvl="0"/>
            <a:endParaRPr lang="en-MY" dirty="0"/>
          </a:p>
          <a:p>
            <a:pPr lvl="0"/>
            <a:endParaRPr lang="en-MY" dirty="0"/>
          </a:p>
          <a:p>
            <a:pPr lvl="0"/>
            <a:endParaRPr lang="en-MY" dirty="0"/>
          </a:p>
          <a:p>
            <a:pPr lvl="0"/>
            <a:endParaRPr lang="en-MY" dirty="0"/>
          </a:p>
          <a:p>
            <a:pPr marL="0" lvl="0" indent="0">
              <a:buNone/>
            </a:pPr>
            <a:endParaRPr lang="en-MY" dirty="0"/>
          </a:p>
          <a:p>
            <a:pPr lvl="0"/>
            <a:endParaRPr lang="en-MY" dirty="0"/>
          </a:p>
          <a:p>
            <a:pPr lvl="0"/>
            <a:endParaRPr lang="en-MY" dirty="0"/>
          </a:p>
          <a:p>
            <a:pPr lvl="0"/>
            <a:r>
              <a:rPr lang="en-US" dirty="0"/>
              <a:t>Host Age</a:t>
            </a:r>
          </a:p>
          <a:p>
            <a:pPr lvl="1"/>
            <a:r>
              <a:rPr lang="en-US" dirty="0"/>
              <a:t> Eldest		: 2008/8/11 (13 </a:t>
            </a:r>
            <a:r>
              <a:rPr lang="en-US" dirty="0" err="1"/>
              <a:t>Yrs</a:t>
            </a:r>
            <a:r>
              <a:rPr lang="en-US" dirty="0"/>
              <a:t> till today)</a:t>
            </a:r>
          </a:p>
          <a:p>
            <a:pPr lvl="1"/>
            <a:r>
              <a:rPr lang="en-US" dirty="0"/>
              <a:t>Youngest	: 2015/4/4 (6 </a:t>
            </a:r>
            <a:r>
              <a:rPr lang="en-US" dirty="0" err="1"/>
              <a:t>Yrs</a:t>
            </a:r>
            <a:r>
              <a:rPr lang="en-US" dirty="0"/>
              <a:t> till today)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5BA65-8CB6-4BD3-B011-D1C887AD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557" y="3371560"/>
            <a:ext cx="7225445" cy="1986720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7E197-5F23-43F2-BEF3-D3DED6B61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27"/>
          <a:stretch/>
        </p:blipFill>
        <p:spPr>
          <a:xfrm>
            <a:off x="4093818" y="2139271"/>
            <a:ext cx="1000125" cy="353810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B378DB-4634-4E95-BB4D-13727066A0DC}"/>
              </a:ext>
            </a:extLst>
          </p:cNvPr>
          <p:cNvCxnSpPr>
            <a:cxnSpLocks/>
          </p:cNvCxnSpPr>
          <p:nvPr/>
        </p:nvCxnSpPr>
        <p:spPr>
          <a:xfrm flipV="1">
            <a:off x="5432888" y="1876926"/>
            <a:ext cx="1852902" cy="3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1E3908-2601-4607-AA74-8C6BBE81CDED}"/>
              </a:ext>
            </a:extLst>
          </p:cNvPr>
          <p:cNvCxnSpPr>
            <a:cxnSpLocks/>
          </p:cNvCxnSpPr>
          <p:nvPr/>
        </p:nvCxnSpPr>
        <p:spPr>
          <a:xfrm>
            <a:off x="5432888" y="2495361"/>
            <a:ext cx="1852902" cy="14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AAD985-E36B-4803-ABDE-008978AE214B}"/>
              </a:ext>
            </a:extLst>
          </p:cNvPr>
          <p:cNvSpPr txBox="1"/>
          <p:nvPr/>
        </p:nvSpPr>
        <p:spPr>
          <a:xfrm>
            <a:off x="7330401" y="1673613"/>
            <a:ext cx="245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No Duplicate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84FEB-78EA-421A-A5FA-6D5771BA0A61}"/>
              </a:ext>
            </a:extLst>
          </p:cNvPr>
          <p:cNvSpPr txBox="1"/>
          <p:nvPr/>
        </p:nvSpPr>
        <p:spPr>
          <a:xfrm>
            <a:off x="7330401" y="2457338"/>
            <a:ext cx="281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No Empty Review Data</a:t>
            </a:r>
          </a:p>
        </p:txBody>
      </p:sp>
    </p:spTree>
    <p:extLst>
      <p:ext uri="{BB962C8B-B14F-4D97-AF65-F5344CB8AC3E}">
        <p14:creationId xmlns:p14="http://schemas.microsoft.com/office/powerpoint/2010/main" val="314542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dataset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805866" y="548640"/>
            <a:ext cx="10566400" cy="520365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Total 22 Neighborhoods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Total 14 types of property </a:t>
            </a:r>
          </a:p>
          <a:p>
            <a:pPr lvl="0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8F64832E-371F-4EFC-91ED-91C186E96797}"/>
              </a:ext>
            </a:extLst>
          </p:cNvPr>
          <p:cNvSpPr/>
          <p:nvPr/>
        </p:nvSpPr>
        <p:spPr>
          <a:xfrm>
            <a:off x="2180090" y="1408783"/>
            <a:ext cx="8532827" cy="2479821"/>
          </a:xfrm>
          <a:prstGeom prst="round2Diag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B2584-E1B3-4E13-9C7F-B0E1E0EB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8" y="1536305"/>
            <a:ext cx="8030678" cy="1874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761E03-DD57-4570-B10E-D96EEFED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358" y="3408680"/>
            <a:ext cx="1884915" cy="372023"/>
          </a:xfrm>
          <a:prstGeom prst="rect">
            <a:avLst/>
          </a:prstGeom>
        </p:spPr>
      </p:pic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FBE8AAF0-85C9-4A30-AE46-E79F9B971E77}"/>
              </a:ext>
            </a:extLst>
          </p:cNvPr>
          <p:cNvSpPr/>
          <p:nvPr/>
        </p:nvSpPr>
        <p:spPr>
          <a:xfrm>
            <a:off x="2180090" y="4699305"/>
            <a:ext cx="8532826" cy="1171659"/>
          </a:xfrm>
          <a:prstGeom prst="round2Diag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9F9D1F-EB04-47D2-A840-49E079BE5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958" y="4820411"/>
            <a:ext cx="7891078" cy="600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08AB17-2CB6-4AA7-993F-5969B22CBA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014"/>
          <a:stretch/>
        </p:blipFill>
        <p:spPr>
          <a:xfrm>
            <a:off x="2561958" y="5367808"/>
            <a:ext cx="4227062" cy="3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D7E-801F-41CD-B8F6-8629A440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84263"/>
            <a:ext cx="10566400" cy="1143000"/>
          </a:xfrm>
        </p:spPr>
        <p:txBody>
          <a:bodyPr/>
          <a:lstStyle/>
          <a:p>
            <a:r>
              <a:rPr lang="en-MY" dirty="0"/>
              <a:t>Revenue Concept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77EDD0F-C050-422E-8FA4-3D7CA5C4D0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12577"/>
          <a:stretch/>
        </p:blipFill>
        <p:spPr>
          <a:xfrm>
            <a:off x="1051293" y="2086882"/>
            <a:ext cx="10713187" cy="2958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2DC907-A89A-4559-AE4F-34F879B69D2D}"/>
              </a:ext>
            </a:extLst>
          </p:cNvPr>
          <p:cNvSpPr txBox="1"/>
          <p:nvPr/>
        </p:nvSpPr>
        <p:spPr>
          <a:xfrm>
            <a:off x="904505" y="1564827"/>
            <a:ext cx="446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Each Booking for 2 Guests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DCF685-E059-43AA-A363-E735B5EC7EE2}"/>
              </a:ext>
            </a:extLst>
          </p:cNvPr>
          <p:cNvCxnSpPr>
            <a:cxnSpLocks/>
          </p:cNvCxnSpPr>
          <p:nvPr/>
        </p:nvCxnSpPr>
        <p:spPr>
          <a:xfrm>
            <a:off x="5696552" y="2916455"/>
            <a:ext cx="59018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79FB1D-F35D-44BE-BC62-95887C34272B}"/>
              </a:ext>
            </a:extLst>
          </p:cNvPr>
          <p:cNvCxnSpPr>
            <a:cxnSpLocks/>
          </p:cNvCxnSpPr>
          <p:nvPr/>
        </p:nvCxnSpPr>
        <p:spPr>
          <a:xfrm>
            <a:off x="5696552" y="3501992"/>
            <a:ext cx="20902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949248-BE60-486C-8BF3-9E7F8C42C20B}"/>
              </a:ext>
            </a:extLst>
          </p:cNvPr>
          <p:cNvCxnSpPr>
            <a:cxnSpLocks/>
          </p:cNvCxnSpPr>
          <p:nvPr/>
        </p:nvCxnSpPr>
        <p:spPr>
          <a:xfrm>
            <a:off x="5696552" y="4106779"/>
            <a:ext cx="35629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59EDED-1DD8-467F-BAB5-79344877FC84}"/>
              </a:ext>
            </a:extLst>
          </p:cNvPr>
          <p:cNvCxnSpPr>
            <a:cxnSpLocks/>
          </p:cNvCxnSpPr>
          <p:nvPr/>
        </p:nvCxnSpPr>
        <p:spPr>
          <a:xfrm>
            <a:off x="5696552" y="4769318"/>
            <a:ext cx="20902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4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B633-5C99-4320-A576-D7D06A1F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764890"/>
          </a:xfrm>
        </p:spPr>
        <p:txBody>
          <a:bodyPr>
            <a:normAutofit fontScale="90000"/>
          </a:bodyPr>
          <a:lstStyle/>
          <a:p>
            <a:r>
              <a:rPr lang="en-MY" dirty="0"/>
              <a:t>Revenue Generated by Successful Host</a:t>
            </a:r>
            <a:br>
              <a:rPr lang="en-US" dirty="0"/>
            </a:br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7E8103-D197-4F56-9CA8-A132EE4295E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493" y="1109740"/>
            <a:ext cx="6041456" cy="5120039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211AA85-27F4-40A1-B3E2-85E14952C6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3490" y="1689234"/>
            <a:ext cx="5037575" cy="3636395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7612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D2F7-B9AE-45A3-A156-C581A1B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roperty </a:t>
            </a:r>
            <a:r>
              <a:rPr lang="en-MY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ypes </a:t>
            </a:r>
            <a:r>
              <a:rPr lang="en-MY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eceive The Most </a:t>
            </a:r>
            <a:r>
              <a:rPr lang="en-MY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ositive </a:t>
            </a:r>
            <a:r>
              <a:rPr lang="en-MY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eviews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CDE866-0E3A-4472-9C5D-3D79ADCB00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8807" r="6596"/>
          <a:stretch/>
        </p:blipFill>
        <p:spPr>
          <a:xfrm>
            <a:off x="2839450" y="1081152"/>
            <a:ext cx="5678908" cy="4876163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3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1">
            <a:extLst>
              <a:ext uri="{FF2B5EF4-FFF2-40B4-BE49-F238E27FC236}">
                <a16:creationId xmlns:a16="http://schemas.microsoft.com/office/drawing/2014/main" id="{6D7304BB-1851-4837-875F-1130069A49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6843" r="4391" b="4648"/>
          <a:stretch/>
        </p:blipFill>
        <p:spPr>
          <a:xfrm>
            <a:off x="635879" y="2384658"/>
            <a:ext cx="4721820" cy="2088683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827CF81-6557-4837-97E3-C3A60016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>
            <a:normAutofit fontScale="90000"/>
          </a:bodyPr>
          <a:lstStyle/>
          <a:p>
            <a:r>
              <a:rPr lang="en-MY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roperty </a:t>
            </a:r>
            <a:r>
              <a:rPr lang="en-MY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ypes </a:t>
            </a:r>
            <a:r>
              <a:rPr lang="en-MY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eceive The Most </a:t>
            </a:r>
            <a:r>
              <a:rPr lang="en-MY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ositive </a:t>
            </a:r>
            <a:r>
              <a:rPr lang="en-MY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eviews</a:t>
            </a:r>
            <a:endParaRPr lang="en-MY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D6309A1-9D4C-476A-84CA-6032686371B2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30" y="990599"/>
            <a:ext cx="6091110" cy="549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32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57DA955-79D0-4CA6-B6C2-68B4E7CB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>
            <a:normAutofit fontScale="90000"/>
          </a:bodyPr>
          <a:lstStyle/>
          <a:p>
            <a:r>
              <a:rPr lang="en-MY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roperty </a:t>
            </a:r>
            <a:r>
              <a:rPr lang="en-MY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ypes </a:t>
            </a:r>
            <a:r>
              <a:rPr lang="en-MY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eceive The Most </a:t>
            </a:r>
            <a:r>
              <a:rPr lang="en-MY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ositive </a:t>
            </a:r>
            <a:r>
              <a:rPr lang="en-MY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MY" b="0" i="0" dirty="0">
                <a:solidFill>
                  <a:srgbClr val="000000"/>
                </a:solidFill>
                <a:effectLst/>
                <a:latin typeface="Helvetica Neue"/>
              </a:rPr>
              <a:t>eviews</a:t>
            </a:r>
            <a:endParaRPr lang="en-MY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09FDBEE-D31E-4649-A3FF-09E4E5FA4ABB}"/>
              </a:ext>
            </a:extLst>
          </p:cNvPr>
          <p:cNvSpPr/>
          <p:nvPr/>
        </p:nvSpPr>
        <p:spPr>
          <a:xfrm>
            <a:off x="2255520" y="1918018"/>
            <a:ext cx="1241659" cy="542306"/>
          </a:xfrm>
          <a:prstGeom prst="flowChartAlternate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C1ED17-02B7-4CF6-8571-42D5E23D483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22" y="846138"/>
            <a:ext cx="7323755" cy="578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3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942</TotalTime>
  <Words>211</Words>
  <Application>Microsoft Office PowerPoint</Application>
  <PresentationFormat>Widescreen</PresentationFormat>
  <Paragraphs>83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Helvetica Neue</vt:lpstr>
      <vt:lpstr>Arial</vt:lpstr>
      <vt:lpstr>Century Gothic</vt:lpstr>
      <vt:lpstr>Wingdings 3</vt:lpstr>
      <vt:lpstr>Wisp</vt:lpstr>
      <vt:lpstr>Airbnb Investment in Amsterdam, Netherland</vt:lpstr>
      <vt:lpstr>Overview</vt:lpstr>
      <vt:lpstr>Dataset Background</vt:lpstr>
      <vt:lpstr>Background and dataset</vt:lpstr>
      <vt:lpstr>Revenue Concept</vt:lpstr>
      <vt:lpstr>Revenue Generated by Successful Host </vt:lpstr>
      <vt:lpstr>Property Types Receive The Most Positive Reviews</vt:lpstr>
      <vt:lpstr>Property Types Receive The Most Positive Reviews</vt:lpstr>
      <vt:lpstr>Property Types Receive The Most Positive Reviews</vt:lpstr>
      <vt:lpstr>Neighborhoods with Most Listing </vt:lpstr>
      <vt:lpstr>Neighborhoods with Most Positive Reviews. </vt:lpstr>
      <vt:lpstr>Summary </vt:lpstr>
      <vt:lpstr>Strategy</vt:lpstr>
      <vt:lpstr>Target Revenue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kento kong</dc:creator>
  <cp:lastModifiedBy>kento kong</cp:lastModifiedBy>
  <cp:revision>13</cp:revision>
  <dcterms:created xsi:type="dcterms:W3CDTF">2021-09-15T11:23:30Z</dcterms:created>
  <dcterms:modified xsi:type="dcterms:W3CDTF">2021-09-18T01:43:31Z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