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63" r:id="rId8"/>
    <p:sldId id="2453" r:id="rId9"/>
    <p:sldId id="2454" r:id="rId10"/>
    <p:sldId id="2464" r:id="rId11"/>
    <p:sldId id="2471" r:id="rId12"/>
    <p:sldId id="2472" r:id="rId13"/>
    <p:sldId id="2473" r:id="rId14"/>
    <p:sldId id="2474" r:id="rId15"/>
    <p:sldId id="2470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56B625-4E2B-48EC-B2B7-38763153A230}" type="doc">
      <dgm:prSet loTypeId="urn:microsoft.com/office/officeart/2005/8/layout/process1" loCatId="process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MY"/>
        </a:p>
      </dgm:t>
    </dgm:pt>
    <dgm:pt modelId="{86BE051C-8109-4868-BBE7-51E3F52695EB}">
      <dgm:prSet phldrT="[Text]"/>
      <dgm:spPr/>
      <dgm:t>
        <a:bodyPr/>
        <a:lstStyle/>
        <a:p>
          <a:r>
            <a:rPr lang="en-MY" dirty="0"/>
            <a:t>ETL </a:t>
          </a:r>
          <a:br>
            <a:rPr lang="en-MY" dirty="0"/>
          </a:br>
          <a:r>
            <a:rPr lang="en-MY" dirty="0"/>
            <a:t>Raw Text</a:t>
          </a:r>
        </a:p>
      </dgm:t>
    </dgm:pt>
    <dgm:pt modelId="{C2BD2152-07B1-4348-8933-F51878B04188}" type="parTrans" cxnId="{6CB3C93E-8DAC-415E-A5A3-DEE83AE19198}">
      <dgm:prSet/>
      <dgm:spPr/>
      <dgm:t>
        <a:bodyPr/>
        <a:lstStyle/>
        <a:p>
          <a:endParaRPr lang="en-MY"/>
        </a:p>
      </dgm:t>
    </dgm:pt>
    <dgm:pt modelId="{DECD886A-225C-47B4-9C7B-E4F7DE995675}" type="sibTrans" cxnId="{6CB3C93E-8DAC-415E-A5A3-DEE83AE19198}">
      <dgm:prSet/>
      <dgm:spPr/>
      <dgm:t>
        <a:bodyPr/>
        <a:lstStyle/>
        <a:p>
          <a:endParaRPr lang="en-MY"/>
        </a:p>
      </dgm:t>
    </dgm:pt>
    <dgm:pt modelId="{0660CC84-50B7-47F8-97AC-AC391210DC1E}">
      <dgm:prSet phldrT="[Text]"/>
      <dgm:spPr/>
      <dgm:t>
        <a:bodyPr/>
        <a:lstStyle/>
        <a:p>
          <a:r>
            <a:rPr lang="en-MY" dirty="0"/>
            <a:t>Text Prepossessing</a:t>
          </a:r>
        </a:p>
      </dgm:t>
    </dgm:pt>
    <dgm:pt modelId="{E6FEE3D7-87FE-46AD-AED3-7C44D477B185}" type="parTrans" cxnId="{A1DC63BE-9370-474F-9937-87E11DD96DF8}">
      <dgm:prSet/>
      <dgm:spPr/>
      <dgm:t>
        <a:bodyPr/>
        <a:lstStyle/>
        <a:p>
          <a:endParaRPr lang="en-MY"/>
        </a:p>
      </dgm:t>
    </dgm:pt>
    <dgm:pt modelId="{61B6A40F-BCB4-4F2C-B50D-2518CD492943}" type="sibTrans" cxnId="{A1DC63BE-9370-474F-9937-87E11DD96DF8}">
      <dgm:prSet/>
      <dgm:spPr/>
      <dgm:t>
        <a:bodyPr/>
        <a:lstStyle/>
        <a:p>
          <a:endParaRPr lang="en-MY"/>
        </a:p>
      </dgm:t>
    </dgm:pt>
    <dgm:pt modelId="{972C02A0-EBA3-46F0-B0CA-E8D0746FCD30}">
      <dgm:prSet phldrT="[Text]"/>
      <dgm:spPr/>
      <dgm:t>
        <a:bodyPr/>
        <a:lstStyle/>
        <a:p>
          <a:r>
            <a:rPr lang="en-MY" dirty="0"/>
            <a:t>Explore Similarities</a:t>
          </a:r>
        </a:p>
      </dgm:t>
    </dgm:pt>
    <dgm:pt modelId="{C33A90FB-CB30-4010-AF04-EFAF0105FA8D}" type="parTrans" cxnId="{001929ED-A170-40D8-8879-1F271E213CEA}">
      <dgm:prSet/>
      <dgm:spPr/>
      <dgm:t>
        <a:bodyPr/>
        <a:lstStyle/>
        <a:p>
          <a:endParaRPr lang="en-MY"/>
        </a:p>
      </dgm:t>
    </dgm:pt>
    <dgm:pt modelId="{9F3358AF-560B-4951-9744-88B1C1D62745}" type="sibTrans" cxnId="{001929ED-A170-40D8-8879-1F271E213CEA}">
      <dgm:prSet/>
      <dgm:spPr/>
      <dgm:t>
        <a:bodyPr/>
        <a:lstStyle/>
        <a:p>
          <a:endParaRPr lang="en-MY"/>
        </a:p>
      </dgm:t>
    </dgm:pt>
    <dgm:pt modelId="{39CB873A-4B72-4A1A-A19E-05F7F2219586}">
      <dgm:prSet/>
      <dgm:spPr/>
      <dgm:t>
        <a:bodyPr/>
        <a:lstStyle/>
        <a:p>
          <a:r>
            <a:rPr lang="en-MY"/>
            <a:t>Word embleding</a:t>
          </a:r>
          <a:endParaRPr lang="en-MY" dirty="0"/>
        </a:p>
      </dgm:t>
    </dgm:pt>
    <dgm:pt modelId="{D4CE547C-6EA1-4667-BDF3-832B691CB1E2}" type="parTrans" cxnId="{6B3D2C4D-61CA-4C38-BA39-9D1108B53165}">
      <dgm:prSet/>
      <dgm:spPr/>
      <dgm:t>
        <a:bodyPr/>
        <a:lstStyle/>
        <a:p>
          <a:endParaRPr lang="en-MY"/>
        </a:p>
      </dgm:t>
    </dgm:pt>
    <dgm:pt modelId="{E43C2225-289D-4333-BC82-9958D97A37E6}" type="sibTrans" cxnId="{6B3D2C4D-61CA-4C38-BA39-9D1108B53165}">
      <dgm:prSet/>
      <dgm:spPr/>
      <dgm:t>
        <a:bodyPr/>
        <a:lstStyle/>
        <a:p>
          <a:endParaRPr lang="en-MY"/>
        </a:p>
      </dgm:t>
    </dgm:pt>
    <dgm:pt modelId="{42812444-A527-49A3-901C-CDB9D58C7408}">
      <dgm:prSet phldrT="[Text]"/>
      <dgm:spPr/>
      <dgm:t>
        <a:bodyPr/>
        <a:lstStyle/>
        <a:p>
          <a:r>
            <a:rPr lang="en-MY" dirty="0"/>
            <a:t>Clustering</a:t>
          </a:r>
        </a:p>
      </dgm:t>
    </dgm:pt>
    <dgm:pt modelId="{193A55D6-C826-4EC4-9773-27085C2F488F}" type="parTrans" cxnId="{B8379A29-B5CE-4E20-8A73-C2AB36B12544}">
      <dgm:prSet/>
      <dgm:spPr/>
      <dgm:t>
        <a:bodyPr/>
        <a:lstStyle/>
        <a:p>
          <a:endParaRPr lang="en-MY"/>
        </a:p>
      </dgm:t>
    </dgm:pt>
    <dgm:pt modelId="{084C3DD8-1718-412A-BBEB-8750D4A8391C}" type="sibTrans" cxnId="{B8379A29-B5CE-4E20-8A73-C2AB36B12544}">
      <dgm:prSet/>
      <dgm:spPr/>
      <dgm:t>
        <a:bodyPr/>
        <a:lstStyle/>
        <a:p>
          <a:endParaRPr lang="en-MY"/>
        </a:p>
      </dgm:t>
    </dgm:pt>
    <dgm:pt modelId="{12AC75AC-95D9-442E-828C-3934CC920BB6}" type="pres">
      <dgm:prSet presAssocID="{7756B625-4E2B-48EC-B2B7-38763153A230}" presName="Name0" presStyleCnt="0">
        <dgm:presLayoutVars>
          <dgm:dir/>
          <dgm:resizeHandles val="exact"/>
        </dgm:presLayoutVars>
      </dgm:prSet>
      <dgm:spPr/>
    </dgm:pt>
    <dgm:pt modelId="{9466D320-AEB4-458A-8135-88727A8C975F}" type="pres">
      <dgm:prSet presAssocID="{86BE051C-8109-4868-BBE7-51E3F52695EB}" presName="node" presStyleLbl="node1" presStyleIdx="0" presStyleCnt="5">
        <dgm:presLayoutVars>
          <dgm:bulletEnabled val="1"/>
        </dgm:presLayoutVars>
      </dgm:prSet>
      <dgm:spPr/>
    </dgm:pt>
    <dgm:pt modelId="{08F4BFE9-0FC6-4378-82DB-05B11A3063AC}" type="pres">
      <dgm:prSet presAssocID="{DECD886A-225C-47B4-9C7B-E4F7DE995675}" presName="sibTrans" presStyleLbl="sibTrans2D1" presStyleIdx="0" presStyleCnt="4"/>
      <dgm:spPr/>
    </dgm:pt>
    <dgm:pt modelId="{BC909F6F-32AC-4622-B53C-24D9D8C43288}" type="pres">
      <dgm:prSet presAssocID="{DECD886A-225C-47B4-9C7B-E4F7DE995675}" presName="connectorText" presStyleLbl="sibTrans2D1" presStyleIdx="0" presStyleCnt="4"/>
      <dgm:spPr/>
    </dgm:pt>
    <dgm:pt modelId="{3E7A1D1F-8463-4CDF-8832-674367463C62}" type="pres">
      <dgm:prSet presAssocID="{0660CC84-50B7-47F8-97AC-AC391210DC1E}" presName="node" presStyleLbl="node1" presStyleIdx="1" presStyleCnt="5">
        <dgm:presLayoutVars>
          <dgm:bulletEnabled val="1"/>
        </dgm:presLayoutVars>
      </dgm:prSet>
      <dgm:spPr/>
    </dgm:pt>
    <dgm:pt modelId="{11DBDCC8-1B1E-400E-BB67-8EC4FD3A88D1}" type="pres">
      <dgm:prSet presAssocID="{61B6A40F-BCB4-4F2C-B50D-2518CD492943}" presName="sibTrans" presStyleLbl="sibTrans2D1" presStyleIdx="1" presStyleCnt="4"/>
      <dgm:spPr/>
    </dgm:pt>
    <dgm:pt modelId="{40556514-9994-4BB2-820D-2DDC2835E94D}" type="pres">
      <dgm:prSet presAssocID="{61B6A40F-BCB4-4F2C-B50D-2518CD492943}" presName="connectorText" presStyleLbl="sibTrans2D1" presStyleIdx="1" presStyleCnt="4"/>
      <dgm:spPr/>
    </dgm:pt>
    <dgm:pt modelId="{D2E76B23-7561-452C-B8AA-F49150C96608}" type="pres">
      <dgm:prSet presAssocID="{39CB873A-4B72-4A1A-A19E-05F7F2219586}" presName="node" presStyleLbl="node1" presStyleIdx="2" presStyleCnt="5">
        <dgm:presLayoutVars>
          <dgm:bulletEnabled val="1"/>
        </dgm:presLayoutVars>
      </dgm:prSet>
      <dgm:spPr/>
    </dgm:pt>
    <dgm:pt modelId="{7B8EC23A-9325-4182-8935-C8B658210405}" type="pres">
      <dgm:prSet presAssocID="{E43C2225-289D-4333-BC82-9958D97A37E6}" presName="sibTrans" presStyleLbl="sibTrans2D1" presStyleIdx="2" presStyleCnt="4"/>
      <dgm:spPr/>
    </dgm:pt>
    <dgm:pt modelId="{0A0C85EF-555B-4AA4-B37D-1E660A6D42F5}" type="pres">
      <dgm:prSet presAssocID="{E43C2225-289D-4333-BC82-9958D97A37E6}" presName="connectorText" presStyleLbl="sibTrans2D1" presStyleIdx="2" presStyleCnt="4"/>
      <dgm:spPr/>
    </dgm:pt>
    <dgm:pt modelId="{216F2724-E9E3-4928-9B9A-4CC5DAA80DC2}" type="pres">
      <dgm:prSet presAssocID="{972C02A0-EBA3-46F0-B0CA-E8D0746FCD30}" presName="node" presStyleLbl="node1" presStyleIdx="3" presStyleCnt="5">
        <dgm:presLayoutVars>
          <dgm:bulletEnabled val="1"/>
        </dgm:presLayoutVars>
      </dgm:prSet>
      <dgm:spPr/>
    </dgm:pt>
    <dgm:pt modelId="{82565457-C883-4E8D-825C-B1F4AFA7D5ED}" type="pres">
      <dgm:prSet presAssocID="{9F3358AF-560B-4951-9744-88B1C1D62745}" presName="sibTrans" presStyleLbl="sibTrans2D1" presStyleIdx="3" presStyleCnt="4"/>
      <dgm:spPr/>
    </dgm:pt>
    <dgm:pt modelId="{6AA7A874-3981-482C-A642-46CD830BEA4E}" type="pres">
      <dgm:prSet presAssocID="{9F3358AF-560B-4951-9744-88B1C1D62745}" presName="connectorText" presStyleLbl="sibTrans2D1" presStyleIdx="3" presStyleCnt="4"/>
      <dgm:spPr/>
    </dgm:pt>
    <dgm:pt modelId="{7F751639-CBAF-411D-9A2F-EB7DEC7F5686}" type="pres">
      <dgm:prSet presAssocID="{42812444-A527-49A3-901C-CDB9D58C7408}" presName="node" presStyleLbl="node1" presStyleIdx="4" presStyleCnt="5" custLinFactNeighborX="-5496" custLinFactNeighborY="3511">
        <dgm:presLayoutVars>
          <dgm:bulletEnabled val="1"/>
        </dgm:presLayoutVars>
      </dgm:prSet>
      <dgm:spPr/>
    </dgm:pt>
  </dgm:ptLst>
  <dgm:cxnLst>
    <dgm:cxn modelId="{6F1EDF04-A5C0-4515-A004-04A83D5D06CA}" type="presOf" srcId="{9F3358AF-560B-4951-9744-88B1C1D62745}" destId="{6AA7A874-3981-482C-A642-46CD830BEA4E}" srcOrd="1" destOrd="0" presId="urn:microsoft.com/office/officeart/2005/8/layout/process1"/>
    <dgm:cxn modelId="{063B0A05-86A5-4582-B2FF-28993BC85744}" type="presOf" srcId="{9F3358AF-560B-4951-9744-88B1C1D62745}" destId="{82565457-C883-4E8D-825C-B1F4AFA7D5ED}" srcOrd="0" destOrd="0" presId="urn:microsoft.com/office/officeart/2005/8/layout/process1"/>
    <dgm:cxn modelId="{48DCC91D-15B3-4D97-8C66-BEA1F62164DE}" type="presOf" srcId="{42812444-A527-49A3-901C-CDB9D58C7408}" destId="{7F751639-CBAF-411D-9A2F-EB7DEC7F5686}" srcOrd="0" destOrd="0" presId="urn:microsoft.com/office/officeart/2005/8/layout/process1"/>
    <dgm:cxn modelId="{B8379A29-B5CE-4E20-8A73-C2AB36B12544}" srcId="{7756B625-4E2B-48EC-B2B7-38763153A230}" destId="{42812444-A527-49A3-901C-CDB9D58C7408}" srcOrd="4" destOrd="0" parTransId="{193A55D6-C826-4EC4-9773-27085C2F488F}" sibTransId="{084C3DD8-1718-412A-BBEB-8750D4A8391C}"/>
    <dgm:cxn modelId="{D8224A2F-3D15-46F9-B2F7-11B4DCB80624}" type="presOf" srcId="{7756B625-4E2B-48EC-B2B7-38763153A230}" destId="{12AC75AC-95D9-442E-828C-3934CC920BB6}" srcOrd="0" destOrd="0" presId="urn:microsoft.com/office/officeart/2005/8/layout/process1"/>
    <dgm:cxn modelId="{A63E7C32-1538-4A28-A608-DBEF2BD0B36D}" type="presOf" srcId="{E43C2225-289D-4333-BC82-9958D97A37E6}" destId="{0A0C85EF-555B-4AA4-B37D-1E660A6D42F5}" srcOrd="1" destOrd="0" presId="urn:microsoft.com/office/officeart/2005/8/layout/process1"/>
    <dgm:cxn modelId="{FECEF334-A385-4171-8CF7-8E2C993B8236}" type="presOf" srcId="{39CB873A-4B72-4A1A-A19E-05F7F2219586}" destId="{D2E76B23-7561-452C-B8AA-F49150C96608}" srcOrd="0" destOrd="0" presId="urn:microsoft.com/office/officeart/2005/8/layout/process1"/>
    <dgm:cxn modelId="{F848153C-D2C3-476F-8634-F73EFA1B6D8F}" type="presOf" srcId="{972C02A0-EBA3-46F0-B0CA-E8D0746FCD30}" destId="{216F2724-E9E3-4928-9B9A-4CC5DAA80DC2}" srcOrd="0" destOrd="0" presId="urn:microsoft.com/office/officeart/2005/8/layout/process1"/>
    <dgm:cxn modelId="{6CB3C93E-8DAC-415E-A5A3-DEE83AE19198}" srcId="{7756B625-4E2B-48EC-B2B7-38763153A230}" destId="{86BE051C-8109-4868-BBE7-51E3F52695EB}" srcOrd="0" destOrd="0" parTransId="{C2BD2152-07B1-4348-8933-F51878B04188}" sibTransId="{DECD886A-225C-47B4-9C7B-E4F7DE995675}"/>
    <dgm:cxn modelId="{842F8661-D7CD-467D-92D8-2649F5AE42CC}" type="presOf" srcId="{E43C2225-289D-4333-BC82-9958D97A37E6}" destId="{7B8EC23A-9325-4182-8935-C8B658210405}" srcOrd="0" destOrd="0" presId="urn:microsoft.com/office/officeart/2005/8/layout/process1"/>
    <dgm:cxn modelId="{6B3D2C4D-61CA-4C38-BA39-9D1108B53165}" srcId="{7756B625-4E2B-48EC-B2B7-38763153A230}" destId="{39CB873A-4B72-4A1A-A19E-05F7F2219586}" srcOrd="2" destOrd="0" parTransId="{D4CE547C-6EA1-4667-BDF3-832B691CB1E2}" sibTransId="{E43C2225-289D-4333-BC82-9958D97A37E6}"/>
    <dgm:cxn modelId="{44BA465A-0213-42B9-BFE7-A251F561A26D}" type="presOf" srcId="{61B6A40F-BCB4-4F2C-B50D-2518CD492943}" destId="{40556514-9994-4BB2-820D-2DDC2835E94D}" srcOrd="1" destOrd="0" presId="urn:microsoft.com/office/officeart/2005/8/layout/process1"/>
    <dgm:cxn modelId="{ED941685-D4A7-4035-B90A-B03F907CE0F1}" type="presOf" srcId="{0660CC84-50B7-47F8-97AC-AC391210DC1E}" destId="{3E7A1D1F-8463-4CDF-8832-674367463C62}" srcOrd="0" destOrd="0" presId="urn:microsoft.com/office/officeart/2005/8/layout/process1"/>
    <dgm:cxn modelId="{A71A4C8E-74C2-4CBA-A60E-1F8110778A5D}" type="presOf" srcId="{DECD886A-225C-47B4-9C7B-E4F7DE995675}" destId="{BC909F6F-32AC-4622-B53C-24D9D8C43288}" srcOrd="1" destOrd="0" presId="urn:microsoft.com/office/officeart/2005/8/layout/process1"/>
    <dgm:cxn modelId="{A1DC63BE-9370-474F-9937-87E11DD96DF8}" srcId="{7756B625-4E2B-48EC-B2B7-38763153A230}" destId="{0660CC84-50B7-47F8-97AC-AC391210DC1E}" srcOrd="1" destOrd="0" parTransId="{E6FEE3D7-87FE-46AD-AED3-7C44D477B185}" sibTransId="{61B6A40F-BCB4-4F2C-B50D-2518CD492943}"/>
    <dgm:cxn modelId="{D025BFEC-9478-47E5-8AD0-C9CF745CF057}" type="presOf" srcId="{DECD886A-225C-47B4-9C7B-E4F7DE995675}" destId="{08F4BFE9-0FC6-4378-82DB-05B11A3063AC}" srcOrd="0" destOrd="0" presId="urn:microsoft.com/office/officeart/2005/8/layout/process1"/>
    <dgm:cxn modelId="{001929ED-A170-40D8-8879-1F271E213CEA}" srcId="{7756B625-4E2B-48EC-B2B7-38763153A230}" destId="{972C02A0-EBA3-46F0-B0CA-E8D0746FCD30}" srcOrd="3" destOrd="0" parTransId="{C33A90FB-CB30-4010-AF04-EFAF0105FA8D}" sibTransId="{9F3358AF-560B-4951-9744-88B1C1D62745}"/>
    <dgm:cxn modelId="{8A1755FA-1881-4950-AE6B-0DE68FE780D2}" type="presOf" srcId="{61B6A40F-BCB4-4F2C-B50D-2518CD492943}" destId="{11DBDCC8-1B1E-400E-BB67-8EC4FD3A88D1}" srcOrd="0" destOrd="0" presId="urn:microsoft.com/office/officeart/2005/8/layout/process1"/>
    <dgm:cxn modelId="{308C56FB-CC3F-48EA-946D-BEFB21D86AB0}" type="presOf" srcId="{86BE051C-8109-4868-BBE7-51E3F52695EB}" destId="{9466D320-AEB4-458A-8135-88727A8C975F}" srcOrd="0" destOrd="0" presId="urn:microsoft.com/office/officeart/2005/8/layout/process1"/>
    <dgm:cxn modelId="{BF845688-41F4-4F35-A098-304FA1C09D0E}" type="presParOf" srcId="{12AC75AC-95D9-442E-828C-3934CC920BB6}" destId="{9466D320-AEB4-458A-8135-88727A8C975F}" srcOrd="0" destOrd="0" presId="urn:microsoft.com/office/officeart/2005/8/layout/process1"/>
    <dgm:cxn modelId="{963FFFAC-C737-4EF7-882A-82A91E31B721}" type="presParOf" srcId="{12AC75AC-95D9-442E-828C-3934CC920BB6}" destId="{08F4BFE9-0FC6-4378-82DB-05B11A3063AC}" srcOrd="1" destOrd="0" presId="urn:microsoft.com/office/officeart/2005/8/layout/process1"/>
    <dgm:cxn modelId="{5C26A9F4-E71F-41A9-B268-7BAF1C7E72FF}" type="presParOf" srcId="{08F4BFE9-0FC6-4378-82DB-05B11A3063AC}" destId="{BC909F6F-32AC-4622-B53C-24D9D8C43288}" srcOrd="0" destOrd="0" presId="urn:microsoft.com/office/officeart/2005/8/layout/process1"/>
    <dgm:cxn modelId="{36FA31E5-6CE6-4BF6-90C7-F06FC51DFE0C}" type="presParOf" srcId="{12AC75AC-95D9-442E-828C-3934CC920BB6}" destId="{3E7A1D1F-8463-4CDF-8832-674367463C62}" srcOrd="2" destOrd="0" presId="urn:microsoft.com/office/officeart/2005/8/layout/process1"/>
    <dgm:cxn modelId="{D596874B-6EB1-49F7-9ECF-0776ADB2DA59}" type="presParOf" srcId="{12AC75AC-95D9-442E-828C-3934CC920BB6}" destId="{11DBDCC8-1B1E-400E-BB67-8EC4FD3A88D1}" srcOrd="3" destOrd="0" presId="urn:microsoft.com/office/officeart/2005/8/layout/process1"/>
    <dgm:cxn modelId="{086F810C-EF52-478C-B384-84FCC3DE90F9}" type="presParOf" srcId="{11DBDCC8-1B1E-400E-BB67-8EC4FD3A88D1}" destId="{40556514-9994-4BB2-820D-2DDC2835E94D}" srcOrd="0" destOrd="0" presId="urn:microsoft.com/office/officeart/2005/8/layout/process1"/>
    <dgm:cxn modelId="{957F881D-61BD-4D61-AECD-9B4BE5445CB5}" type="presParOf" srcId="{12AC75AC-95D9-442E-828C-3934CC920BB6}" destId="{D2E76B23-7561-452C-B8AA-F49150C96608}" srcOrd="4" destOrd="0" presId="urn:microsoft.com/office/officeart/2005/8/layout/process1"/>
    <dgm:cxn modelId="{15A1FA98-517D-4940-8842-377C417EDC3E}" type="presParOf" srcId="{12AC75AC-95D9-442E-828C-3934CC920BB6}" destId="{7B8EC23A-9325-4182-8935-C8B658210405}" srcOrd="5" destOrd="0" presId="urn:microsoft.com/office/officeart/2005/8/layout/process1"/>
    <dgm:cxn modelId="{F20D7945-F20B-49BC-BA06-8B445D253F05}" type="presParOf" srcId="{7B8EC23A-9325-4182-8935-C8B658210405}" destId="{0A0C85EF-555B-4AA4-B37D-1E660A6D42F5}" srcOrd="0" destOrd="0" presId="urn:microsoft.com/office/officeart/2005/8/layout/process1"/>
    <dgm:cxn modelId="{5717D366-83D7-4282-8EB8-2EBDE5753B11}" type="presParOf" srcId="{12AC75AC-95D9-442E-828C-3934CC920BB6}" destId="{216F2724-E9E3-4928-9B9A-4CC5DAA80DC2}" srcOrd="6" destOrd="0" presId="urn:microsoft.com/office/officeart/2005/8/layout/process1"/>
    <dgm:cxn modelId="{6344A23D-9E5B-4DCF-8622-D10282390F5F}" type="presParOf" srcId="{12AC75AC-95D9-442E-828C-3934CC920BB6}" destId="{82565457-C883-4E8D-825C-B1F4AFA7D5ED}" srcOrd="7" destOrd="0" presId="urn:microsoft.com/office/officeart/2005/8/layout/process1"/>
    <dgm:cxn modelId="{5C234561-1911-4DD7-AF92-B389610F11CA}" type="presParOf" srcId="{82565457-C883-4E8D-825C-B1F4AFA7D5ED}" destId="{6AA7A874-3981-482C-A642-46CD830BEA4E}" srcOrd="0" destOrd="0" presId="urn:microsoft.com/office/officeart/2005/8/layout/process1"/>
    <dgm:cxn modelId="{19B88F3E-E9B0-4F96-983F-0A9681CF1DB9}" type="presParOf" srcId="{12AC75AC-95D9-442E-828C-3934CC920BB6}" destId="{7F751639-CBAF-411D-9A2F-EB7DEC7F5686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6D320-AEB4-458A-8135-88727A8C975F}">
      <dsp:nvSpPr>
        <dsp:cNvPr id="0" name=""/>
        <dsp:cNvSpPr/>
      </dsp:nvSpPr>
      <dsp:spPr>
        <a:xfrm>
          <a:off x="5273" y="620731"/>
          <a:ext cx="1634849" cy="980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ETL </a:t>
          </a:r>
          <a:br>
            <a:rPr lang="en-MY" sz="1900" kern="1200" dirty="0"/>
          </a:br>
          <a:r>
            <a:rPr lang="en-MY" sz="1900" kern="1200" dirty="0"/>
            <a:t>Raw Text</a:t>
          </a:r>
        </a:p>
      </dsp:txBody>
      <dsp:txXfrm>
        <a:off x="34003" y="649461"/>
        <a:ext cx="1577389" cy="923449"/>
      </dsp:txXfrm>
    </dsp:sp>
    <dsp:sp modelId="{08F4BFE9-0FC6-4378-82DB-05B11A3063AC}">
      <dsp:nvSpPr>
        <dsp:cNvPr id="0" name=""/>
        <dsp:cNvSpPr/>
      </dsp:nvSpPr>
      <dsp:spPr>
        <a:xfrm>
          <a:off x="1803608" y="908464"/>
          <a:ext cx="346588" cy="405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500" kern="1200"/>
        </a:p>
      </dsp:txBody>
      <dsp:txXfrm>
        <a:off x="1803608" y="989552"/>
        <a:ext cx="242612" cy="243266"/>
      </dsp:txXfrm>
    </dsp:sp>
    <dsp:sp modelId="{3E7A1D1F-8463-4CDF-8832-674367463C62}">
      <dsp:nvSpPr>
        <dsp:cNvPr id="0" name=""/>
        <dsp:cNvSpPr/>
      </dsp:nvSpPr>
      <dsp:spPr>
        <a:xfrm>
          <a:off x="2294063" y="620731"/>
          <a:ext cx="1634849" cy="980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Text Prepossessing</a:t>
          </a:r>
        </a:p>
      </dsp:txBody>
      <dsp:txXfrm>
        <a:off x="2322793" y="649461"/>
        <a:ext cx="1577389" cy="923449"/>
      </dsp:txXfrm>
    </dsp:sp>
    <dsp:sp modelId="{11DBDCC8-1B1E-400E-BB67-8EC4FD3A88D1}">
      <dsp:nvSpPr>
        <dsp:cNvPr id="0" name=""/>
        <dsp:cNvSpPr/>
      </dsp:nvSpPr>
      <dsp:spPr>
        <a:xfrm>
          <a:off x="4092398" y="908464"/>
          <a:ext cx="346588" cy="405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500" kern="1200"/>
        </a:p>
      </dsp:txBody>
      <dsp:txXfrm>
        <a:off x="4092398" y="989552"/>
        <a:ext cx="242612" cy="243266"/>
      </dsp:txXfrm>
    </dsp:sp>
    <dsp:sp modelId="{D2E76B23-7561-452C-B8AA-F49150C96608}">
      <dsp:nvSpPr>
        <dsp:cNvPr id="0" name=""/>
        <dsp:cNvSpPr/>
      </dsp:nvSpPr>
      <dsp:spPr>
        <a:xfrm>
          <a:off x="4582853" y="620731"/>
          <a:ext cx="1634849" cy="980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Word embleding</a:t>
          </a:r>
          <a:endParaRPr lang="en-MY" sz="1900" kern="1200" dirty="0"/>
        </a:p>
      </dsp:txBody>
      <dsp:txXfrm>
        <a:off x="4611583" y="649461"/>
        <a:ext cx="1577389" cy="923449"/>
      </dsp:txXfrm>
    </dsp:sp>
    <dsp:sp modelId="{7B8EC23A-9325-4182-8935-C8B658210405}">
      <dsp:nvSpPr>
        <dsp:cNvPr id="0" name=""/>
        <dsp:cNvSpPr/>
      </dsp:nvSpPr>
      <dsp:spPr>
        <a:xfrm>
          <a:off x="6381187" y="908464"/>
          <a:ext cx="346588" cy="405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500" kern="1200"/>
        </a:p>
      </dsp:txBody>
      <dsp:txXfrm>
        <a:off x="6381187" y="989552"/>
        <a:ext cx="242612" cy="243266"/>
      </dsp:txXfrm>
    </dsp:sp>
    <dsp:sp modelId="{216F2724-E9E3-4928-9B9A-4CC5DAA80DC2}">
      <dsp:nvSpPr>
        <dsp:cNvPr id="0" name=""/>
        <dsp:cNvSpPr/>
      </dsp:nvSpPr>
      <dsp:spPr>
        <a:xfrm>
          <a:off x="6871642" y="620731"/>
          <a:ext cx="1634849" cy="980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Explore Similarities</a:t>
          </a:r>
        </a:p>
      </dsp:txBody>
      <dsp:txXfrm>
        <a:off x="6900372" y="649461"/>
        <a:ext cx="1577389" cy="923449"/>
      </dsp:txXfrm>
    </dsp:sp>
    <dsp:sp modelId="{82565457-C883-4E8D-825C-B1F4AFA7D5ED}">
      <dsp:nvSpPr>
        <dsp:cNvPr id="0" name=""/>
        <dsp:cNvSpPr/>
      </dsp:nvSpPr>
      <dsp:spPr>
        <a:xfrm rot="52549">
          <a:off x="8660973" y="925826"/>
          <a:ext cx="327577" cy="40544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MY" sz="1500" kern="1200"/>
        </a:p>
      </dsp:txBody>
      <dsp:txXfrm>
        <a:off x="8660979" y="1006163"/>
        <a:ext cx="229304" cy="243266"/>
      </dsp:txXfrm>
    </dsp:sp>
    <dsp:sp modelId="{7F751639-CBAF-411D-9A2F-EB7DEC7F5686}">
      <dsp:nvSpPr>
        <dsp:cNvPr id="0" name=""/>
        <dsp:cNvSpPr/>
      </dsp:nvSpPr>
      <dsp:spPr>
        <a:xfrm>
          <a:off x="9124491" y="655170"/>
          <a:ext cx="1634849" cy="98090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 dirty="0"/>
            <a:t>Clustering</a:t>
          </a:r>
        </a:p>
      </dsp:txBody>
      <dsp:txXfrm>
        <a:off x="9153221" y="683900"/>
        <a:ext cx="1577389" cy="9234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6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>
                <a:lumMod val="75000"/>
              </a:schemeClr>
            </a:gs>
            <a:gs pos="28000">
              <a:srgbClr val="D9D9D9"/>
            </a:gs>
            <a:gs pos="0">
              <a:schemeClr val="bg1">
                <a:lumMod val="95000"/>
              </a:schemeClr>
            </a:gs>
            <a:gs pos="100000">
              <a:schemeClr val="bg1">
                <a:lumMod val="50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rgbClr val="CCB2B7"/>
            </a:gs>
            <a:gs pos="100000">
              <a:schemeClr val="bg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.wdp"/><Relationship Id="rId7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fif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00"/>
                </a:solidFill>
              </a:rPr>
              <a:t>Topic modelling on </a:t>
            </a:r>
            <a:br>
              <a:rPr lang="en-US" sz="4400" dirty="0">
                <a:solidFill>
                  <a:srgbClr val="FFFF00"/>
                </a:solidFill>
              </a:rPr>
            </a:br>
            <a:r>
              <a:rPr lang="en-US" sz="4400" dirty="0">
                <a:solidFill>
                  <a:srgbClr val="FFFF00"/>
                </a:solidFill>
              </a:rPr>
              <a:t>cryptocurrency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222A71-8AE0-41C0-B603-CB5C717BD4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50416" y="4285580"/>
            <a:ext cx="5167313" cy="518795"/>
          </a:xfrm>
        </p:spPr>
        <p:txBody>
          <a:bodyPr/>
          <a:lstStyle/>
          <a:p>
            <a:r>
              <a:rPr lang="en-MY" dirty="0"/>
              <a:t>By Wei Shen </a:t>
            </a:r>
          </a:p>
          <a:p>
            <a:r>
              <a:rPr lang="en-MY" dirty="0"/>
              <a:t>November 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F32E3B-7DBD-4B04-AFAA-7E3E0F93A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099" y="2255133"/>
            <a:ext cx="1459547" cy="145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D0A546E-2949-427E-A906-2F5B2C28E4D4}"/>
              </a:ext>
            </a:extLst>
          </p:cNvPr>
          <p:cNvSpPr txBox="1">
            <a:spLocks/>
          </p:cNvSpPr>
          <p:nvPr/>
        </p:nvSpPr>
        <p:spPr>
          <a:xfrm>
            <a:off x="594519" y="53546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/>
              <a:t>Similarity</a:t>
            </a: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AE28E-F82D-4780-AEE7-B1C8315862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25"/>
          <a:stretch/>
        </p:blipFill>
        <p:spPr>
          <a:xfrm>
            <a:off x="2675407" y="1359378"/>
            <a:ext cx="6841185" cy="4306649"/>
          </a:xfrm>
          <a:prstGeom prst="rect">
            <a:avLst/>
          </a:prstGeom>
        </p:spPr>
      </p:pic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45E2AA1-34D4-47A3-9ED7-2DA5AE5FE11D}"/>
              </a:ext>
            </a:extLst>
          </p:cNvPr>
          <p:cNvSpPr/>
          <p:nvPr/>
        </p:nvSpPr>
        <p:spPr>
          <a:xfrm>
            <a:off x="2675407" y="2752725"/>
            <a:ext cx="6841185" cy="438150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9502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D0A546E-2949-427E-A906-2F5B2C28E4D4}"/>
              </a:ext>
            </a:extLst>
          </p:cNvPr>
          <p:cNvSpPr txBox="1">
            <a:spLocks/>
          </p:cNvSpPr>
          <p:nvPr/>
        </p:nvSpPr>
        <p:spPr>
          <a:xfrm>
            <a:off x="594519" y="53546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/>
              <a:t>Similarity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D6B0E-99C4-4D54-914A-3A309FF75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978" y="1359378"/>
            <a:ext cx="6718043" cy="4660422"/>
          </a:xfrm>
          <a:prstGeom prst="rect">
            <a:avLst/>
          </a:prstGeom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6D9B42A-5DA6-4D3F-9B0D-EED77CD52677}"/>
              </a:ext>
            </a:extLst>
          </p:cNvPr>
          <p:cNvSpPr/>
          <p:nvPr/>
        </p:nvSpPr>
        <p:spPr>
          <a:xfrm>
            <a:off x="2736978" y="3228040"/>
            <a:ext cx="6718043" cy="429560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52824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C06EB-D742-496A-A08B-7A07834B0A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73" r="7150"/>
          <a:stretch/>
        </p:blipFill>
        <p:spPr>
          <a:xfrm>
            <a:off x="2524125" y="2209799"/>
            <a:ext cx="2008583" cy="43592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1A0B4F-9852-42A0-B557-4426F37BBE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67" b="14643"/>
          <a:stretch/>
        </p:blipFill>
        <p:spPr>
          <a:xfrm>
            <a:off x="6303812" y="1594643"/>
            <a:ext cx="3926037" cy="4572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FCFFD-101A-4DF7-8243-47CB3E5A3C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1" t="1420" b="361"/>
          <a:stretch/>
        </p:blipFill>
        <p:spPr>
          <a:xfrm>
            <a:off x="6921423" y="2287109"/>
            <a:ext cx="2932190" cy="41687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F40697-AEB9-4225-9E81-0F04119474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1643" b="11689"/>
          <a:stretch/>
        </p:blipFill>
        <p:spPr>
          <a:xfrm>
            <a:off x="1813321" y="1623219"/>
            <a:ext cx="3705225" cy="457200"/>
          </a:xfrm>
          <a:prstGeom prst="rect">
            <a:avLst/>
          </a:prstGeom>
        </p:spPr>
      </p:pic>
      <p:sp>
        <p:nvSpPr>
          <p:cNvPr id="19" name="Title 3">
            <a:extLst>
              <a:ext uri="{FF2B5EF4-FFF2-40B4-BE49-F238E27FC236}">
                <a16:creationId xmlns:a16="http://schemas.microsoft.com/office/drawing/2014/main" id="{A3B61D2E-40EF-47C9-9F91-7E896EEBD1D8}"/>
              </a:ext>
            </a:extLst>
          </p:cNvPr>
          <p:cNvSpPr txBox="1">
            <a:spLocks/>
          </p:cNvSpPr>
          <p:nvPr/>
        </p:nvSpPr>
        <p:spPr>
          <a:xfrm>
            <a:off x="594519" y="53546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 err="1"/>
              <a:t>CLustering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2448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1660945"/>
            <a:ext cx="5669280" cy="4208346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000" spc="300" dirty="0">
                <a:cs typeface="Biome Light" panose="020B0303030204020804" pitchFamily="34" charset="0"/>
              </a:rPr>
              <a:t>Words from cluster 3</a:t>
            </a:r>
            <a:endParaRPr kumimoji="0" lang="en-US" sz="2000" b="0" i="0" u="none" strike="noStrike" kern="1200" cap="none" spc="3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Type of coins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018654-E74A-434B-8D49-FF08817E1B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373" r="7150"/>
          <a:stretch/>
        </p:blipFill>
        <p:spPr>
          <a:xfrm>
            <a:off x="6095999" y="2469229"/>
            <a:ext cx="1566611" cy="340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Wei Shen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+65 90799768	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16525" y="3903126"/>
            <a:ext cx="3632173" cy="7315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shen_kento555@hotmail.com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</a:t>
            </a:r>
          </a:p>
          <a:p>
            <a:r>
              <a:rPr lang="en-US" sz="2400" dirty="0"/>
              <a:t>PIPELINE</a:t>
            </a:r>
          </a:p>
          <a:p>
            <a:r>
              <a:rPr lang="en-US" sz="2400" dirty="0"/>
              <a:t>EDA</a:t>
            </a:r>
          </a:p>
          <a:p>
            <a:r>
              <a:rPr lang="en-US" sz="2400" dirty="0"/>
              <a:t>SUMMARY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BACKGOUND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2254423"/>
            <a:ext cx="4646246" cy="221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We are cryptocurrency broker who like to design an simple advertisement on social media apps to attract public interest to invest in cryptocurrency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Scroll: Horizontal 5">
            <a:extLst>
              <a:ext uri="{FF2B5EF4-FFF2-40B4-BE49-F238E27FC236}">
                <a16:creationId xmlns:a16="http://schemas.microsoft.com/office/drawing/2014/main" id="{B5190CDB-FB9C-4088-8D5E-966293D4EDA6}"/>
              </a:ext>
            </a:extLst>
          </p:cNvPr>
          <p:cNvSpPr/>
          <p:nvPr/>
        </p:nvSpPr>
        <p:spPr>
          <a:xfrm>
            <a:off x="6577011" y="4508569"/>
            <a:ext cx="2314575" cy="1515488"/>
          </a:xfrm>
          <a:prstGeom prst="horizontalScroll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5E17BD-01F9-49DA-9BAC-C79B6F02E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191" y="4751983"/>
            <a:ext cx="1989150" cy="106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Scope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5539" y="2324840"/>
            <a:ext cx="4646246" cy="221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discover the abstract of ‘</a:t>
            </a:r>
            <a:r>
              <a:rPr lang="en-US" sz="2000" dirty="0">
                <a:solidFill>
                  <a:srgbClr val="FFFF00"/>
                </a:solidFill>
              </a:rPr>
              <a:t>word</a:t>
            </a:r>
            <a:r>
              <a:rPr lang="en-US" sz="2000" dirty="0"/>
              <a:t>’ that occur in the textual information by using </a:t>
            </a:r>
            <a:r>
              <a:rPr lang="en-US" sz="2000" dirty="0">
                <a:solidFill>
                  <a:srgbClr val="FFFF00"/>
                </a:solidFill>
              </a:rPr>
              <a:t>topic modelling approach</a:t>
            </a:r>
            <a:r>
              <a:rPr lang="en-US" sz="20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E78D806-0E4E-466E-85E1-17CF99FCC8BB}"/>
              </a:ext>
            </a:extLst>
          </p:cNvPr>
          <p:cNvSpPr txBox="1">
            <a:spLocks/>
          </p:cNvSpPr>
          <p:nvPr/>
        </p:nvSpPr>
        <p:spPr>
          <a:xfrm>
            <a:off x="6225539" y="4010406"/>
            <a:ext cx="3017520" cy="46487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1400" kern="1200" spc="300" baseline="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MY" dirty="0"/>
              <a:t>Stakeholder 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D81E9F34-EE53-4EE6-B397-F7EBAD4159BA}"/>
              </a:ext>
            </a:extLst>
          </p:cNvPr>
          <p:cNvSpPr txBox="1">
            <a:spLocks/>
          </p:cNvSpPr>
          <p:nvPr/>
        </p:nvSpPr>
        <p:spPr>
          <a:xfrm>
            <a:off x="6225539" y="4857256"/>
            <a:ext cx="4646246" cy="221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To provide “ </a:t>
            </a:r>
            <a:r>
              <a:rPr lang="en-US" sz="2000" dirty="0">
                <a:solidFill>
                  <a:srgbClr val="FFFF00"/>
                </a:solidFill>
              </a:rPr>
              <a:t>Key Word</a:t>
            </a:r>
            <a:r>
              <a:rPr lang="en-US" sz="2000" dirty="0"/>
              <a:t>” to marketing team.</a:t>
            </a:r>
          </a:p>
        </p:txBody>
      </p:sp>
    </p:spTree>
    <p:extLst>
      <p:ext uri="{BB962C8B-B14F-4D97-AF65-F5344CB8AC3E}">
        <p14:creationId xmlns:p14="http://schemas.microsoft.com/office/powerpoint/2010/main" val="1056438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35465"/>
            <a:ext cx="11002962" cy="823913"/>
          </a:xfrm>
        </p:spPr>
        <p:txBody>
          <a:bodyPr>
            <a:normAutofit/>
          </a:bodyPr>
          <a:lstStyle/>
          <a:p>
            <a:r>
              <a:rPr lang="en-US" sz="3200" spc="300" dirty="0"/>
              <a:t>pipeline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83854" y="5122764"/>
            <a:ext cx="443948" cy="365125"/>
          </a:xfrm>
        </p:spPr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72B4776-CD81-450C-9B09-8D39330EF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2032449"/>
              </p:ext>
            </p:extLst>
          </p:nvPr>
        </p:nvGraphicFramePr>
        <p:xfrm>
          <a:off x="717030" y="1785733"/>
          <a:ext cx="10800556" cy="2222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2733D34-0D7D-49D6-85A3-484157688E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3605" y="3545020"/>
            <a:ext cx="2308078" cy="957633"/>
          </a:xfrm>
          <a:prstGeom prst="rect">
            <a:avLst/>
          </a:prstGeom>
        </p:spPr>
      </p:pic>
      <p:pic>
        <p:nvPicPr>
          <p:cNvPr id="2050" name="Picture 2" descr="Regex Cheatsheet - Regular Expressions 101 - Computer Teacher&amp;quot; Poster by  isstgeschichte | Redbubble">
            <a:extLst>
              <a:ext uri="{FF2B5EF4-FFF2-40B4-BE49-F238E27FC236}">
                <a16:creationId xmlns:a16="http://schemas.microsoft.com/office/drawing/2014/main" id="{C07DA1CB-4C4E-4930-8277-318A59889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92" t="23209" r="16852" b="22917"/>
          <a:stretch/>
        </p:blipFill>
        <p:spPr bwMode="auto">
          <a:xfrm>
            <a:off x="3162891" y="3546545"/>
            <a:ext cx="1390663" cy="152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opic Modeling With Word2Vec">
            <a:extLst>
              <a:ext uri="{FF2B5EF4-FFF2-40B4-BE49-F238E27FC236}">
                <a16:creationId xmlns:a16="http://schemas.microsoft.com/office/drawing/2014/main" id="{7706B886-B978-4EA4-A4B4-3A209D889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0" t="11538" r="26369" b="14550"/>
          <a:stretch/>
        </p:blipFill>
        <p:spPr bwMode="auto">
          <a:xfrm>
            <a:off x="5366680" y="3861719"/>
            <a:ext cx="1581149" cy="136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9DDC1257-A9BA-42E0-B3B1-FD20492986FB}"/>
              </a:ext>
            </a:extLst>
          </p:cNvPr>
          <p:cNvSpPr/>
          <p:nvPr/>
        </p:nvSpPr>
        <p:spPr>
          <a:xfrm>
            <a:off x="5366680" y="3582531"/>
            <a:ext cx="1581149" cy="267840"/>
          </a:xfrm>
          <a:prstGeom prst="flowChartProcess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rgbClr val="01023B"/>
                </a:solidFill>
              </a:rPr>
              <a:t>Word2vec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49581C6-BFC6-4C95-8DC9-74BCC3C7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44" y="3545020"/>
            <a:ext cx="1901789" cy="125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82C964-AAC5-47D0-891C-A25003AC30B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17926" y="3545020"/>
            <a:ext cx="1657044" cy="115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235542-6202-4515-AC39-A0002D04698A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" r="1778"/>
          <a:stretch>
            <a:fillRect/>
          </a:stretch>
        </p:blipFill>
        <p:spPr bwMode="auto">
          <a:xfrm>
            <a:off x="2216745" y="1745044"/>
            <a:ext cx="7758510" cy="4723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3">
            <a:extLst>
              <a:ext uri="{FF2B5EF4-FFF2-40B4-BE49-F238E27FC236}">
                <a16:creationId xmlns:a16="http://schemas.microsoft.com/office/drawing/2014/main" id="{024AB351-B2BB-4A2F-AC46-BF4536425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535465"/>
            <a:ext cx="11002962" cy="823913"/>
          </a:xfrm>
        </p:spPr>
        <p:txBody>
          <a:bodyPr>
            <a:normAutofit/>
          </a:bodyPr>
          <a:lstStyle/>
          <a:p>
            <a:r>
              <a:rPr lang="en-US" sz="3200" spc="300" dirty="0"/>
              <a:t>Most Frequent WORD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FCC8DDC-B5A6-48CD-8F34-3BF3026A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91" y="1359378"/>
            <a:ext cx="7865615" cy="521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7D0A546E-2949-427E-A906-2F5B2C28E4D4}"/>
              </a:ext>
            </a:extLst>
          </p:cNvPr>
          <p:cNvSpPr txBox="1">
            <a:spLocks/>
          </p:cNvSpPr>
          <p:nvPr/>
        </p:nvSpPr>
        <p:spPr>
          <a:xfrm>
            <a:off x="594519" y="53546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/>
              <a:t>Words Distancing</a:t>
            </a:r>
            <a:endParaRPr lang="en-US" sz="32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7D6514-255A-45B4-B67E-C29A1ED8B759}"/>
              </a:ext>
            </a:extLst>
          </p:cNvPr>
          <p:cNvSpPr/>
          <p:nvPr/>
        </p:nvSpPr>
        <p:spPr>
          <a:xfrm>
            <a:off x="6095999" y="4238625"/>
            <a:ext cx="447675" cy="419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8CF85F0-C862-48CB-B47B-EF0D636711FE}"/>
              </a:ext>
            </a:extLst>
          </p:cNvPr>
          <p:cNvSpPr/>
          <p:nvPr/>
        </p:nvSpPr>
        <p:spPr>
          <a:xfrm>
            <a:off x="3238499" y="3616325"/>
            <a:ext cx="546100" cy="419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27CF4DD-EB80-4044-A457-D639ADF01F01}"/>
              </a:ext>
            </a:extLst>
          </p:cNvPr>
          <p:cNvSpPr/>
          <p:nvPr/>
        </p:nvSpPr>
        <p:spPr>
          <a:xfrm>
            <a:off x="3324224" y="4029075"/>
            <a:ext cx="447675" cy="419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277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D0A546E-2949-427E-A906-2F5B2C28E4D4}"/>
              </a:ext>
            </a:extLst>
          </p:cNvPr>
          <p:cNvSpPr txBox="1">
            <a:spLocks/>
          </p:cNvSpPr>
          <p:nvPr/>
        </p:nvSpPr>
        <p:spPr>
          <a:xfrm>
            <a:off x="594519" y="53546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/>
              <a:t>Words Distancing</a:t>
            </a:r>
            <a:endParaRPr lang="en-US" sz="320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0CDD16F-9121-44D6-8944-84A07397D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651" y="1376514"/>
            <a:ext cx="7744698" cy="518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6FA6A9EA-AFD5-49C9-8F4C-83C5D0D66839}"/>
              </a:ext>
            </a:extLst>
          </p:cNvPr>
          <p:cNvSpPr/>
          <p:nvPr/>
        </p:nvSpPr>
        <p:spPr>
          <a:xfrm>
            <a:off x="7859710" y="2440764"/>
            <a:ext cx="541340" cy="46753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F7E2DC-EB07-4900-B7D4-FDF2F4747B92}"/>
              </a:ext>
            </a:extLst>
          </p:cNvPr>
          <p:cNvSpPr/>
          <p:nvPr/>
        </p:nvSpPr>
        <p:spPr>
          <a:xfrm>
            <a:off x="6861174" y="3642252"/>
            <a:ext cx="447675" cy="419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59E1FBA-0D7D-4A07-BAE3-0342B8C5E1F6}"/>
              </a:ext>
            </a:extLst>
          </p:cNvPr>
          <p:cNvSpPr/>
          <p:nvPr/>
        </p:nvSpPr>
        <p:spPr>
          <a:xfrm>
            <a:off x="7859711" y="4631515"/>
            <a:ext cx="447675" cy="4191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1172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7D0A546E-2949-427E-A906-2F5B2C28E4D4}"/>
              </a:ext>
            </a:extLst>
          </p:cNvPr>
          <p:cNvSpPr txBox="1">
            <a:spLocks/>
          </p:cNvSpPr>
          <p:nvPr/>
        </p:nvSpPr>
        <p:spPr>
          <a:xfrm>
            <a:off x="594519" y="53546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spc="300" dirty="0"/>
              <a:t>Similarity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D4929-FCC3-4E40-A2B6-4CF401D7E5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98"/>
          <a:stretch/>
        </p:blipFill>
        <p:spPr>
          <a:xfrm>
            <a:off x="2834612" y="1359377"/>
            <a:ext cx="6522775" cy="4304583"/>
          </a:xfrm>
          <a:prstGeom prst="rect">
            <a:avLst/>
          </a:prstGeom>
        </p:spPr>
      </p:pic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A24A4116-2611-4A68-8D6A-B609E5BD5714}"/>
              </a:ext>
            </a:extLst>
          </p:cNvPr>
          <p:cNvSpPr/>
          <p:nvPr/>
        </p:nvSpPr>
        <p:spPr>
          <a:xfrm>
            <a:off x="2834612" y="3762375"/>
            <a:ext cx="6522775" cy="457200"/>
          </a:xfrm>
          <a:prstGeom prst="flowChartProcess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2505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135</TotalTime>
  <Words>136</Words>
  <Application>Microsoft Office PowerPoint</Application>
  <PresentationFormat>Widescreen</PresentationFormat>
  <Paragraphs>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Topic modelling on  cryptocurrency</vt:lpstr>
      <vt:lpstr>Agenda</vt:lpstr>
      <vt:lpstr>INTRODUCTION</vt:lpstr>
      <vt:lpstr>Objective</vt:lpstr>
      <vt:lpstr>pipeline</vt:lpstr>
      <vt:lpstr>Most Frequent WORD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 Technology Inc.</dc:title>
  <dc:creator>kento kong</dc:creator>
  <cp:lastModifiedBy>kento kong</cp:lastModifiedBy>
  <cp:revision>15</cp:revision>
  <dcterms:created xsi:type="dcterms:W3CDTF">2021-11-10T06:57:15Z</dcterms:created>
  <dcterms:modified xsi:type="dcterms:W3CDTF">2021-11-13T00:48:37Z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