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F91603-562C-4A68-85AB-C92FE4EF9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6591FA5D-6DCD-4D64-97BC-B2EA02E7C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6FB43C-43C5-4A57-9F28-25C1CCBBA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8B5F-D6DA-42E9-80DC-44D32ACDB2BA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BEAFC0-9260-482F-91E5-E1D977229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9DEFFD-8102-4F25-AC09-9C0F327E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79AF-0844-497B-9F62-6FA04201BB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164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4F742B-D9E3-4DB2-88D3-D694C21C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C8D64F-FED8-4E87-BB4B-493B148A2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BC447B-89E5-42DB-8065-A846066D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8B5F-D6DA-42E9-80DC-44D32ACDB2BA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ECF5DA-694C-4E9F-9353-F51C3E642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01FA72-8DBF-4195-9D30-65F7F0E1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79AF-0844-497B-9F62-6FA04201BB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25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0B33A92-B225-4C89-864D-715A821DB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1D773C-7ADD-4B84-B760-4FF81B524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E98ED7-C76A-4019-A117-109070994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8B5F-D6DA-42E9-80DC-44D32ACDB2BA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5AB24B-DA21-46BC-A9CD-9BED8DBA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DB5DBE-E19C-4D85-9066-72B04EA1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79AF-0844-497B-9F62-6FA04201BB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81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9C36E1-5690-4357-884E-D059DE718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10904A-59EB-4D1C-A3BE-83FDA30CD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F7E1B2-A88A-4EA5-8407-3815EBEC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8B5F-D6DA-42E9-80DC-44D32ACDB2BA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60DDC9-C63F-400A-A830-19DD061E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DA2200-3EFF-42AA-BC13-2677994E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79AF-0844-497B-9F62-6FA04201BB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02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81F159-0849-4989-945B-B17842E1C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F1F1C2-F2AC-4B77-92DA-F153CD1F9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0D2323-9432-40DA-A79B-F68F383DB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8B5F-D6DA-42E9-80DC-44D32ACDB2BA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3D8834-7B41-466A-A3C6-83DCE3CA7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1F1EC4-97F6-45C6-95B9-D3192B8C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79AF-0844-497B-9F62-6FA04201BB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925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CAC70C-A648-4D02-BDDC-2D966F54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7F2B51-9EB7-4779-BF04-FAD1E2C77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235110-48D1-471B-9999-17FA45D2A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212978-9412-4ED5-BF56-CB8BD480E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8B5F-D6DA-42E9-80DC-44D32ACDB2BA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18D703-6C50-4E56-A938-41A41265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07120A-F1FA-42D4-93E9-19257E3A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79AF-0844-497B-9F62-6FA04201BB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03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F6A0BC-B669-45E4-9999-0B08565BF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F7A43D-09CF-4062-9E94-E758F7C7D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04458D-2AB6-4EF0-A6F2-8E95D22F2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24A7176-8F6D-414A-87A7-22EFDC985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81CC481-5638-4A38-A594-DF333A3FE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038831F-EE73-4C2F-A859-8C875351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8B5F-D6DA-42E9-80DC-44D32ACDB2BA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C82D879-C256-4D04-AF97-560B6230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F8C7224-99DC-4C74-90CC-EDF5E7C8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79AF-0844-497B-9F62-6FA04201BB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46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06E7CA-3BDD-484A-A274-53C7D337F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0E108B5-A6B3-442D-81B9-EA819FE1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8B5F-D6DA-42E9-80DC-44D32ACDB2BA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579146F-B517-4648-9898-4A5CA34AD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6EA4BAA-65D9-43EB-9525-ED6F63B4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79AF-0844-497B-9F62-6FA04201BB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62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905F584-86B1-4E2A-AE70-FF82F895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8B5F-D6DA-42E9-80DC-44D32ACDB2BA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BD30DB6-5196-4350-A091-B0D06228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4B6A7B-0E04-4893-BDB5-670BF947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79AF-0844-497B-9F62-6FA04201BB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0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0C81E7-E798-4B4A-8057-2D3D2762D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9F1DFB-41DC-4313-9170-2E2663895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3B0803-D9CD-465A-82A5-9F8BDFE69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D27A0F-722D-44C6-8B02-96347124D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8B5F-D6DA-42E9-80DC-44D32ACDB2BA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37646A-FA94-4617-AB3B-8E2C3D1FC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9C82E6-897B-4B19-B500-BBF93601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79AF-0844-497B-9F62-6FA04201BB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163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B96164-7E4D-4B6F-AD6C-553439256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7AA335C-7740-4D45-8D1A-D92C9213C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74E01B-06AC-4B3F-811A-2FC3A57A0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5764F4-B592-4A90-BA6C-C05D6FFF7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8B5F-D6DA-42E9-80DC-44D32ACDB2BA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F1DFD1-8CFF-4AEB-BE9D-3E3664677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22A578-E6CE-45A9-B2FE-78901197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79AF-0844-497B-9F62-6FA04201BB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21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EF9B92F-9A33-4A32-9A16-B95A6E448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3C71BA-2ACC-46A0-9935-6512C15CB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BA1534-BA2C-48DE-8152-558375A4A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98B5F-D6DA-42E9-80DC-44D32ACDB2BA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400AE4-47D9-4849-B257-F5A0DFEDB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A3A300-1BF9-45D6-8D1C-F1EF7B0CA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E79AF-0844-497B-9F62-6FA04201BB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64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DE9FE-FCB6-4144-B4A0-AE063F861A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データベース</a:t>
            </a:r>
            <a:r>
              <a:rPr lang="ja-JP" altLang="en-US" dirty="0"/>
              <a:t>発表</a:t>
            </a:r>
            <a:endParaRPr kumimoji="1" lang="ja-JP" altLang="en-US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CBC084EC-EB37-4864-B639-ABBA683572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14-15</a:t>
            </a:r>
            <a:r>
              <a:rPr lang="ja-JP" altLang="en-US" dirty="0"/>
              <a:t>班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76619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E02442B-BFCE-4D94-A053-748333A3C5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19" name="コンテンツ プレースホルダー 4" descr="テキスト, 地図 が含まれている画像&#10;&#10;非常に高い精度で生成された説明">
            <a:extLst>
              <a:ext uri="{FF2B5EF4-FFF2-40B4-BE49-F238E27FC236}">
                <a16:creationId xmlns:a16="http://schemas.microsoft.com/office/drawing/2014/main" id="{1E0D911E-15AB-4021-9E5E-4418D953A8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3" b="3"/>
          <a:stretch/>
        </p:blipFill>
        <p:spPr>
          <a:xfrm>
            <a:off x="4636008" y="136321"/>
            <a:ext cx="7409924" cy="6585358"/>
          </a:xfrm>
          <a:prstGeom prst="rect">
            <a:avLst/>
          </a:prstGeom>
          <a:effectLst/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F6B052C-49A7-4B2C-93E6-192F33640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</a:rPr>
              <a:t>クラス図</a:t>
            </a:r>
          </a:p>
        </p:txBody>
      </p:sp>
      <p:sp>
        <p:nvSpPr>
          <p:cNvPr id="20" name="Content Placeholder 9"/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ja-JP" altLang="en-US" sz="1800" dirty="0">
                <a:solidFill>
                  <a:schemeClr val="bg1"/>
                </a:solidFill>
              </a:rPr>
              <a:t>伝えたいのは頑張り</a:t>
            </a:r>
            <a:endParaRPr lang="en-US" altLang="ja-JP" sz="1800" dirty="0">
              <a:solidFill>
                <a:schemeClr val="bg1"/>
              </a:solidFill>
            </a:endParaRPr>
          </a:p>
          <a:p>
            <a:pPr lvl="1"/>
            <a:r>
              <a:rPr lang="ja-JP" altLang="en-US" sz="1400" dirty="0">
                <a:solidFill>
                  <a:schemeClr val="bg1"/>
                </a:solidFill>
              </a:rPr>
              <a:t>テスト近いのに私頑張ったよ</a:t>
            </a:r>
            <a:endParaRPr lang="en-US" altLang="ja-JP" sz="1400" dirty="0">
              <a:solidFill>
                <a:schemeClr val="bg1"/>
              </a:solidFill>
            </a:endParaRPr>
          </a:p>
          <a:p>
            <a:r>
              <a:rPr lang="ja-JP" altLang="en-US" sz="1800" dirty="0">
                <a:solidFill>
                  <a:schemeClr val="bg1"/>
                </a:solidFill>
              </a:rPr>
              <a:t>低い階層ほどデータベースに、高い階層ほど利用者に近い設計</a:t>
            </a:r>
            <a:endParaRPr lang="en-US" altLang="ja-JP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286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3E8E990-E4A0-4A0A-9AE3-9077AEBF23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58" r="9091" b="79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6">
            <a:extLst>
              <a:ext uri="{FF2B5EF4-FFF2-40B4-BE49-F238E27FC236}">
                <a16:creationId xmlns:a16="http://schemas.microsoft.com/office/drawing/2014/main" id="{724CD679-7405-4CD3-A92A-9469F279A5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358D1AC-6D94-4C59-99F7-55349873D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en-US" altLang="ja-JP" sz="4000"/>
              <a:t>SQLManager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6E70D5-711A-4D7D-A131-7CC089783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2121763"/>
            <a:ext cx="5235490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 sz="2400" dirty="0"/>
              <a:t>セッションの確立と</a:t>
            </a:r>
            <a:r>
              <a:rPr kumimoji="1" lang="en-US" altLang="ja-JP" sz="2400" dirty="0"/>
              <a:t>SQL</a:t>
            </a:r>
            <a:r>
              <a:rPr kumimoji="1" lang="ja-JP" altLang="en-US" sz="2400" dirty="0"/>
              <a:t>文の受け渡しをするクラス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07279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7B85B48-111F-41E0-AD0E-D6B9C7DDF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58" r="9091" b="79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24CD679-7405-4CD3-A92A-9469F279A5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FFD977B-CAF1-4B4E-9CF8-DC60B2F3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>
            <a:normAutofit/>
          </a:bodyPr>
          <a:lstStyle/>
          <a:p>
            <a:r>
              <a:rPr kumimoji="1" lang="en-US" altLang="ja-JP" sz="4000"/>
              <a:t>Table</a:t>
            </a:r>
            <a:endParaRPr kumimoji="1" lang="ja-JP" altLang="en-US" sz="40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86B789-35BE-4994-8FCE-FAE1F6CDE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2121763"/>
            <a:ext cx="5235490" cy="3773010"/>
          </a:xfrm>
        </p:spPr>
        <p:txBody>
          <a:bodyPr>
            <a:normAutofit/>
          </a:bodyPr>
          <a:lstStyle/>
          <a:p>
            <a:r>
              <a:rPr lang="ja-JP" altLang="en-US" sz="2400"/>
              <a:t>テーブルへの</a:t>
            </a:r>
            <a:r>
              <a:rPr lang="en-US" altLang="ja-JP" sz="2400"/>
              <a:t>SQL</a:t>
            </a:r>
            <a:r>
              <a:rPr lang="ja-JP" altLang="en-US" sz="2400"/>
              <a:t>命令を管理するクラス</a:t>
            </a:r>
            <a:endParaRPr lang="en-US" altLang="ja-JP" sz="2400"/>
          </a:p>
          <a:p>
            <a:r>
              <a:rPr kumimoji="1" lang="ja-JP" altLang="en-US" sz="2400"/>
              <a:t>具体的には</a:t>
            </a:r>
            <a:r>
              <a:rPr kumimoji="1" lang="en-US" altLang="ja-JP" sz="2400"/>
              <a:t>SQL</a:t>
            </a:r>
            <a:r>
              <a:rPr kumimoji="1" lang="ja-JP" altLang="en-US" sz="2400"/>
              <a:t>命令を生成し</a:t>
            </a:r>
            <a:r>
              <a:rPr kumimoji="1" lang="en-US" altLang="ja-JP" sz="2400"/>
              <a:t>Manager</a:t>
            </a:r>
            <a:r>
              <a:rPr kumimoji="1" lang="ja-JP" altLang="en-US" sz="2400"/>
              <a:t>に渡す</a:t>
            </a:r>
            <a:endParaRPr kumimoji="1" lang="en-US" altLang="ja-JP" sz="2400"/>
          </a:p>
          <a:p>
            <a:pPr lvl="1"/>
            <a:r>
              <a:rPr kumimoji="1" lang="ja-JP" altLang="en-US"/>
              <a:t>レコードの追加</a:t>
            </a:r>
            <a:endParaRPr kumimoji="1" lang="en-US" altLang="ja-JP"/>
          </a:p>
          <a:p>
            <a:pPr lvl="1"/>
            <a:r>
              <a:rPr kumimoji="1" lang="ja-JP" altLang="en-US"/>
              <a:t>指定列中の値のうち最大値を確保</a:t>
            </a:r>
            <a:endParaRPr lang="en-US" altLang="ja-JP"/>
          </a:p>
          <a:p>
            <a:pPr lvl="1"/>
            <a:r>
              <a:rPr lang="ja-JP" altLang="en-US"/>
              <a:t>その他</a:t>
            </a:r>
            <a:endParaRPr kumimoji="1" lang="en-US" altLang="ja-JP"/>
          </a:p>
          <a:p>
            <a:endParaRPr kumimoji="1"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3387702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750F551-7892-47FE-AE21-3A92A8B581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58" r="9091" b="79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4CD679-7405-4CD3-A92A-9469F279A5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20CC369-320C-4968-BF0A-C6BD364D8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>
            <a:normAutofit/>
          </a:bodyPr>
          <a:lstStyle/>
          <a:p>
            <a:r>
              <a:rPr kumimoji="1" lang="en-US" altLang="ja-JP" sz="4000"/>
              <a:t>~Table</a:t>
            </a:r>
            <a:endParaRPr kumimoji="1" lang="ja-JP" altLang="en-US" sz="40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9CB1A8-715D-4030-BBA4-C415C1B33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2121763"/>
            <a:ext cx="5235490" cy="3773010"/>
          </a:xfrm>
        </p:spPr>
        <p:txBody>
          <a:bodyPr>
            <a:normAutofit/>
          </a:bodyPr>
          <a:lstStyle/>
          <a:p>
            <a:r>
              <a:rPr kumimoji="1" lang="en-US" altLang="ja-JP" sz="2400"/>
              <a:t>Table</a:t>
            </a:r>
            <a:r>
              <a:rPr kumimoji="1" lang="ja-JP" altLang="en-US" sz="2400"/>
              <a:t>を継承</a:t>
            </a:r>
            <a:endParaRPr kumimoji="1" lang="en-US" altLang="ja-JP" sz="2400"/>
          </a:p>
          <a:p>
            <a:pPr lvl="1"/>
            <a:r>
              <a:rPr lang="ja-JP" altLang="en-US"/>
              <a:t>商品表</a:t>
            </a:r>
            <a:endParaRPr lang="en-US" altLang="ja-JP"/>
          </a:p>
          <a:p>
            <a:pPr lvl="1"/>
            <a:r>
              <a:rPr kumimoji="1" lang="ja-JP" altLang="en-US"/>
              <a:t>顧客表</a:t>
            </a:r>
            <a:endParaRPr kumimoji="1" lang="en-US" altLang="ja-JP"/>
          </a:p>
          <a:p>
            <a:pPr lvl="1"/>
            <a:r>
              <a:rPr lang="ja-JP" altLang="en-US"/>
              <a:t>注文表</a:t>
            </a:r>
            <a:endParaRPr lang="en-US" altLang="ja-JP"/>
          </a:p>
          <a:p>
            <a:r>
              <a:rPr kumimoji="1" lang="ja-JP" altLang="en-US" sz="2400"/>
              <a:t>主にラベル名と型定義に対応してレコードの登録を行う</a:t>
            </a:r>
            <a:endParaRPr kumimoji="1" lang="en-US" altLang="ja-JP" sz="2400"/>
          </a:p>
          <a:p>
            <a:pPr lvl="1"/>
            <a:r>
              <a:rPr kumimoji="1" lang="ja-JP" altLang="en-US"/>
              <a:t>名前なら</a:t>
            </a:r>
            <a:r>
              <a:rPr kumimoji="1" lang="en-US" altLang="ja-JP"/>
              <a:t>String,</a:t>
            </a:r>
            <a:r>
              <a:rPr kumimoji="1" lang="ja-JP" altLang="en-US"/>
              <a:t>在庫数なら</a:t>
            </a:r>
            <a:r>
              <a:rPr lang="en-US" altLang="ja-JP"/>
              <a:t>Integer</a:t>
            </a:r>
            <a:r>
              <a:rPr lang="ja-JP" altLang="en-US"/>
              <a:t>を引数に取るなど</a:t>
            </a:r>
            <a:endParaRPr kumimoji="1" lang="en-US" altLang="ja-JP"/>
          </a:p>
          <a:p>
            <a:r>
              <a:rPr lang="ja-JP" altLang="en-US" sz="2400"/>
              <a:t>ユニークな</a:t>
            </a:r>
            <a:r>
              <a:rPr lang="en-US" altLang="ja-JP" sz="2400"/>
              <a:t>ID</a:t>
            </a:r>
            <a:r>
              <a:rPr lang="ja-JP" altLang="en-US" sz="2400"/>
              <a:t>を確保する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904850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5DE75A8-405D-4D87-AB17-0242E835C0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58" r="9091" b="79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4CD679-7405-4CD3-A92A-9469F279A5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6828AD2-1FBE-4393-9C9C-4C371A612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>
            <a:normAutofit/>
          </a:bodyPr>
          <a:lstStyle/>
          <a:p>
            <a:r>
              <a:rPr kumimoji="1" lang="en-US" altLang="ja-JP" sz="4000"/>
              <a:t>OrderManager</a:t>
            </a:r>
            <a:endParaRPr kumimoji="1" lang="ja-JP" altLang="en-US" sz="40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95886C-BA3C-46E4-9E7F-E85B9F6F3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2121763"/>
            <a:ext cx="5235490" cy="3773010"/>
          </a:xfrm>
        </p:spPr>
        <p:txBody>
          <a:bodyPr>
            <a:normAutofit/>
          </a:bodyPr>
          <a:lstStyle/>
          <a:p>
            <a:r>
              <a:rPr kumimoji="1" lang="ja-JP" altLang="en-US" sz="2400"/>
              <a:t>注文操作を管理する</a:t>
            </a:r>
            <a:endParaRPr lang="en-US" altLang="ja-JP" sz="2400"/>
          </a:p>
          <a:p>
            <a:r>
              <a:rPr kumimoji="1" lang="ja-JP" altLang="en-US" sz="2400"/>
              <a:t>ログインも管理する</a:t>
            </a:r>
            <a:endParaRPr kumimoji="1" lang="en-US" altLang="ja-JP" sz="2400"/>
          </a:p>
          <a:p>
            <a:r>
              <a:rPr kumimoji="1" lang="ja-JP" altLang="en-US" sz="2400"/>
              <a:t>各種テーブルに命令を出す</a:t>
            </a:r>
            <a:endParaRPr kumimoji="1" lang="en-US" altLang="ja-JP" sz="2400"/>
          </a:p>
          <a:p>
            <a:pPr lvl="1"/>
            <a:r>
              <a:rPr lang="ja-JP" altLang="en-US" dirty="0"/>
              <a:t>商品表の在庫数を減らして注文表にレコードを登録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kumimoji="1" lang="ja-JP" altLang="en-US" sz="2400"/>
              <a:t>本当は排他制御まで行きたかった</a:t>
            </a:r>
            <a:endParaRPr lang="en-US" altLang="ja-JP" sz="2400"/>
          </a:p>
          <a:p>
            <a:pPr lvl="1"/>
            <a:r>
              <a:rPr kumimoji="1" lang="ja-JP" altLang="en-US" dirty="0"/>
              <a:t>冬休みって長いようで短い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42846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A668E7E-B214-461D-B59F-BB15E3EBB6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58" r="9091" b="79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4CD679-7405-4CD3-A92A-9469F279A5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06BD593-57AF-4C6C-BE7A-8A0B25930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>
            <a:normAutofit/>
          </a:bodyPr>
          <a:lstStyle/>
          <a:p>
            <a:r>
              <a:rPr kumimoji="1" lang="en-US" altLang="ja-JP" sz="4000"/>
              <a:t>StateMachine</a:t>
            </a:r>
            <a:endParaRPr kumimoji="1" lang="ja-JP" altLang="en-US" sz="40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789431-A398-41BB-AC04-09B1CC23D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2121763"/>
            <a:ext cx="5235490" cy="3773010"/>
          </a:xfrm>
        </p:spPr>
        <p:txBody>
          <a:bodyPr>
            <a:normAutofit/>
          </a:bodyPr>
          <a:lstStyle/>
          <a:p>
            <a:r>
              <a:rPr kumimoji="1" lang="ja-JP" altLang="en-US" sz="2400"/>
              <a:t>ステートマシン</a:t>
            </a:r>
            <a:endParaRPr kumimoji="1" lang="en-US" altLang="ja-JP" sz="2400"/>
          </a:p>
          <a:p>
            <a:r>
              <a:rPr lang="ja-JP" altLang="en-US" sz="2400"/>
              <a:t>各種状態定義、これを遷移することで簡素にインターフェースを設計する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715842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A668E7E-B214-461D-B59F-BB15E3EBB6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58" r="9091" b="79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4CD679-7405-4CD3-A92A-9469F279A5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06BD593-57AF-4C6C-BE7A-8A0B25930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>
            <a:normAutofit/>
          </a:bodyPr>
          <a:lstStyle/>
          <a:p>
            <a:r>
              <a:rPr lang="en-US" altLang="ja-JP" sz="4000" dirty="0" err="1"/>
              <a:t>RecomendManager</a:t>
            </a: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789431-A398-41BB-AC04-09B1CC23D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2121763"/>
            <a:ext cx="5235490" cy="3773010"/>
          </a:xfrm>
        </p:spPr>
        <p:txBody>
          <a:bodyPr>
            <a:normAutofit/>
          </a:bodyPr>
          <a:lstStyle/>
          <a:p>
            <a:r>
              <a:rPr kumimoji="1" lang="ja-JP" altLang="en-US" sz="2400" dirty="0"/>
              <a:t>おすすめ表示をする</a:t>
            </a: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ユーザー毎の購入の特徴量ベクトルを作る</a:t>
            </a:r>
            <a:endParaRPr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相違度を計算する</a:t>
            </a:r>
            <a:endParaRPr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相違度の小さいメンバでグループを作る</a:t>
            </a:r>
            <a:endParaRPr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グループ内の良く購入される商品のうちユーザーの購入していない商品をおすすめ表示する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235991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7DCD13-3CB5-4B58-AF5D-1C833778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目標と達成度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3FA637-EA3E-41D8-9236-3980F4796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実装までたどり着いた</a:t>
            </a:r>
            <a:endParaRPr lang="en-US" altLang="ja-JP" dirty="0"/>
          </a:p>
          <a:p>
            <a:r>
              <a:rPr kumimoji="1" lang="en-US" altLang="ja-JP" dirty="0"/>
              <a:t>GUI</a:t>
            </a:r>
            <a:r>
              <a:rPr kumimoji="1" lang="ja-JP" altLang="en-US" dirty="0"/>
              <a:t>で作るところまで行きたかった</a:t>
            </a:r>
            <a:endParaRPr kumimoji="1" lang="en-US" altLang="ja-JP" dirty="0"/>
          </a:p>
          <a:p>
            <a:r>
              <a:rPr lang="ja-JP" altLang="en-US" dirty="0"/>
              <a:t>排他制御できていない</a:t>
            </a:r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89526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4F64A9-21F9-40A0-BECA-92C0C67B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工夫と苦労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E6DFCB-B973-475C-BEE9-C40A04A4E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後から拡張できるようにしっかりとクラスを分けて作った</a:t>
            </a:r>
            <a:endParaRPr lang="en-US" altLang="ja-JP" dirty="0"/>
          </a:p>
          <a:p>
            <a:r>
              <a:rPr lang="ja-JP" altLang="en-US" dirty="0"/>
              <a:t>ボトムアップで作るとすり合わせるのが大変</a:t>
            </a:r>
            <a:endParaRPr lang="en-US" altLang="ja-JP" dirty="0"/>
          </a:p>
          <a:p>
            <a:r>
              <a:rPr lang="ja-JP" altLang="en-US" dirty="0"/>
              <a:t>冬休みは意外と短かった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8804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899D4-45FE-49AE-A07D-3C7FD881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Amazon</a:t>
            </a:r>
            <a:r>
              <a:rPr kumimoji="1" lang="ja-JP" altLang="en-US" dirty="0"/>
              <a:t>のおすすめ表示を作る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2254F7-6B06-4F16-A84B-1476C02AC5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Make Amazon's recommendation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9129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図 27">
            <a:extLst>
              <a:ext uri="{FF2B5EF4-FFF2-40B4-BE49-F238E27FC236}">
                <a16:creationId xmlns:a16="http://schemas.microsoft.com/office/drawing/2014/main" id="{303C351E-47E8-4206-B7D5-B602350B3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5375" y="1050807"/>
            <a:ext cx="8268323" cy="509482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1B950B0-BA50-41F7-B7F3-5427B23A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ja-JP" alt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システムの概要図</a:t>
            </a:r>
          </a:p>
        </p:txBody>
      </p:sp>
    </p:spTree>
    <p:extLst>
      <p:ext uri="{BB962C8B-B14F-4D97-AF65-F5344CB8AC3E}">
        <p14:creationId xmlns:p14="http://schemas.microsoft.com/office/powerpoint/2010/main" val="280812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5"/>
                    </a14:imgEffect>
                  </a14:imgLayer>
                </a14:imgProps>
              </a:ext>
            </a:extLst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E3A342-4D61-4E3F-AF90-1AB42AEB96C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1B181264-372E-42CF-BA85-639CD57C6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3600"/>
              <a:t>会員登録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F36EC9-57C6-440E-B607-2DCEA5F23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kumimoji="1" lang="ja-JP" altLang="en-US" sz="1800"/>
              <a:t>会員登録を行う</a:t>
            </a:r>
            <a:endParaRPr kumimoji="1" lang="en-US" altLang="ja-JP" sz="1800"/>
          </a:p>
          <a:p>
            <a:pPr lvl="1"/>
            <a:r>
              <a:rPr kumimoji="1" lang="ja-JP" altLang="en-US" sz="1800"/>
              <a:t>顧客表にレコードを追加する</a:t>
            </a:r>
          </a:p>
        </p:txBody>
      </p:sp>
      <p:pic>
        <p:nvPicPr>
          <p:cNvPr id="10" name="図 9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B8C0D6F5-41AE-4D06-AA20-D958901485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576" y="2060256"/>
            <a:ext cx="5133976" cy="334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28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5"/>
                    </a14:imgEffect>
                  </a14:imgLayer>
                </a14:imgProps>
              </a:ext>
            </a:extLst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E3A342-4D61-4E3F-AF90-1AB42AEB96C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7FAEAE30-BF47-47AA-835C-6B04706D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3600"/>
              <a:t>商品登録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491E56-2679-426E-8720-45D3AE063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kumimoji="1" lang="ja-JP" altLang="en-US" sz="1800"/>
              <a:t>商品登録を行う</a:t>
            </a:r>
            <a:endParaRPr kumimoji="1" lang="en-US" altLang="ja-JP" sz="1800"/>
          </a:p>
          <a:p>
            <a:pPr lvl="1"/>
            <a:r>
              <a:rPr kumimoji="1" lang="ja-JP" altLang="en-US" sz="1800"/>
              <a:t>商品表にレコードを追加する</a:t>
            </a:r>
          </a:p>
        </p:txBody>
      </p:sp>
      <p:pic>
        <p:nvPicPr>
          <p:cNvPr id="7" name="図 6" descr="電子機器, 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99579AF2-D85C-4856-A5A0-8C690B610E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830" y="1913950"/>
            <a:ext cx="5942239" cy="370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80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5"/>
                    </a14:imgEffect>
                  </a14:imgLayer>
                </a14:imgProps>
              </a:ext>
            </a:extLst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E3A342-4D61-4E3F-AF90-1AB42AEB96C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22C30FA7-8134-496E-AF62-94615DD5B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3600"/>
              <a:t>購入処理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933B67-B547-4EE0-B707-19743C4EA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kumimoji="1" lang="ja-JP" altLang="en-US" sz="1800"/>
              <a:t>商品の購入を行う</a:t>
            </a:r>
            <a:endParaRPr kumimoji="1" lang="en-US" altLang="ja-JP" sz="1800"/>
          </a:p>
          <a:p>
            <a:pPr lvl="1"/>
            <a:r>
              <a:rPr lang="ja-JP" altLang="en-US" sz="1800"/>
              <a:t>商品の値段を出力して、商品表にレコードを追加する</a:t>
            </a:r>
            <a:endParaRPr kumimoji="1" lang="ja-JP" altLang="en-US" sz="1800"/>
          </a:p>
        </p:txBody>
      </p:sp>
      <p:pic>
        <p:nvPicPr>
          <p:cNvPr id="5" name="図 4" descr="スクリーンショット, 電子機器 が含まれている画像&#10;&#10;非常に高い精度で生成された説明">
            <a:extLst>
              <a:ext uri="{FF2B5EF4-FFF2-40B4-BE49-F238E27FC236}">
                <a16:creationId xmlns:a16="http://schemas.microsoft.com/office/drawing/2014/main" id="{B34390E7-44DE-402D-9E30-AC1EFDDEB8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464" y="1158983"/>
            <a:ext cx="4544059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64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5"/>
                    </a14:imgEffect>
                  </a14:imgLayer>
                </a14:imgProps>
              </a:ext>
            </a:extLst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E3A342-4D61-4E3F-AF90-1AB42AEB96C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A90E432C-BC4D-4154-A63C-FA890B4BF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3600" dirty="0"/>
              <a:t>ログイン処理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8B0EF8-9B70-46C0-8F22-6F9CA7ED9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kumimoji="1" lang="ja-JP" altLang="en-US" sz="1800" dirty="0"/>
              <a:t>商品購入の前にログインを行う</a:t>
            </a:r>
            <a:endParaRPr kumimoji="1" lang="en-US" altLang="ja-JP" sz="1800" dirty="0"/>
          </a:p>
          <a:p>
            <a:pPr lvl="1"/>
            <a:r>
              <a:rPr lang="ja-JP" altLang="en-US" sz="1800" dirty="0"/>
              <a:t>顧客</a:t>
            </a:r>
            <a:r>
              <a:rPr lang="en-US" altLang="ja-JP" sz="1800" dirty="0"/>
              <a:t>ID</a:t>
            </a:r>
            <a:r>
              <a:rPr lang="ja-JP" altLang="en-US" sz="1800" dirty="0"/>
              <a:t>とパスワードを入力し、顧客表の情報と合致しない場合は購入処理を行わない</a:t>
            </a:r>
            <a:endParaRPr kumimoji="1" lang="en-US" altLang="ja-JP" sz="1800" dirty="0"/>
          </a:p>
        </p:txBody>
      </p:sp>
      <p:pic>
        <p:nvPicPr>
          <p:cNvPr id="6" name="図 5" descr="スクリーンショット, 電子機器 が含まれている画像&#10;&#10;非常に高い精度で生成された説明">
            <a:extLst>
              <a:ext uri="{FF2B5EF4-FFF2-40B4-BE49-F238E27FC236}">
                <a16:creationId xmlns:a16="http://schemas.microsoft.com/office/drawing/2014/main" id="{93B2BC63-9595-4137-B2F6-9CB9655AE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920" y="1168710"/>
            <a:ext cx="4544059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13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5"/>
                    </a14:imgEffect>
                  </a14:imgLayer>
                </a14:imgProps>
              </a:ext>
            </a:extLst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black"/>
              </a:buClr>
              <a:buSzPct val="100000"/>
              <a:buFont typeface="Arial"/>
              <a:buNone/>
              <a:tabLst/>
              <a:defRPr/>
            </a:pPr>
            <a:endParaRPr kumimoji="1" lang="en-US" sz="1600" b="0" i="0" u="none" strike="noStrike" kern="1200" cap="all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E3A342-4D61-4E3F-AF90-1AB42AEB96C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A90E432C-BC4D-4154-A63C-FA890B4BF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3600" dirty="0"/>
              <a:t>おすすめ表示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8B0EF8-9B70-46C0-8F22-6F9CA7ED9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kumimoji="1" lang="ja-JP" altLang="en-US" sz="1800" dirty="0"/>
              <a:t>おすすめ表示を行う</a:t>
            </a:r>
            <a:endParaRPr kumimoji="1" lang="en-US" altLang="ja-JP" sz="1800" dirty="0"/>
          </a:p>
          <a:p>
            <a:pPr lvl="1"/>
            <a:r>
              <a:rPr lang="ja-JP" altLang="en-US" sz="1400" dirty="0"/>
              <a:t>注文表の注文履歴からおすすめの商品を選択して表示する</a:t>
            </a:r>
            <a:endParaRPr kumimoji="1" lang="en-US" altLang="ja-JP" sz="1400" dirty="0"/>
          </a:p>
        </p:txBody>
      </p:sp>
      <p:pic>
        <p:nvPicPr>
          <p:cNvPr id="5" name="図 4" descr="スクリーンショット, 電子機器 が含まれている画像&#10;&#10;非常に高い精度で生成された説明">
            <a:extLst>
              <a:ext uri="{FF2B5EF4-FFF2-40B4-BE49-F238E27FC236}">
                <a16:creationId xmlns:a16="http://schemas.microsoft.com/office/drawing/2014/main" id="{D7721909-1387-4B3E-85D4-F73FFF77C8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620" y="1312353"/>
            <a:ext cx="4505954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59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A199FD-FCF1-4424-A26A-343A6DAA6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0D2CFA-AB98-40B8-93DB-7C0C3B86D1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Implementation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4228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364</Words>
  <Application>Microsoft Office PowerPoint</Application>
  <PresentationFormat>ワイド画面</PresentationFormat>
  <Paragraphs>67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游ゴシック</vt:lpstr>
      <vt:lpstr>游ゴシック Light</vt:lpstr>
      <vt:lpstr>Arial</vt:lpstr>
      <vt:lpstr>Calibri</vt:lpstr>
      <vt:lpstr>Office テーマ</vt:lpstr>
      <vt:lpstr>データベース発表</vt:lpstr>
      <vt:lpstr>Amazonのおすすめ表示を作る</vt:lpstr>
      <vt:lpstr>システムの概要図</vt:lpstr>
      <vt:lpstr>会員登録</vt:lpstr>
      <vt:lpstr>商品登録</vt:lpstr>
      <vt:lpstr>購入処理</vt:lpstr>
      <vt:lpstr>ログイン処理</vt:lpstr>
      <vt:lpstr>おすすめ表示</vt:lpstr>
      <vt:lpstr>実装</vt:lpstr>
      <vt:lpstr>クラス図</vt:lpstr>
      <vt:lpstr>SQLManager</vt:lpstr>
      <vt:lpstr>Table</vt:lpstr>
      <vt:lpstr>~Table</vt:lpstr>
      <vt:lpstr>OrderManager</vt:lpstr>
      <vt:lpstr>StateMachine</vt:lpstr>
      <vt:lpstr>RecomendManager</vt:lpstr>
      <vt:lpstr>目標と達成度</vt:lpstr>
      <vt:lpstr>工夫と苦労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データベース発表</dc:title>
  <dc:creator>kento adachi</dc:creator>
  <cp:lastModifiedBy>kento adachi</cp:lastModifiedBy>
  <cp:revision>17</cp:revision>
  <dcterms:created xsi:type="dcterms:W3CDTF">2018-01-14T10:30:52Z</dcterms:created>
  <dcterms:modified xsi:type="dcterms:W3CDTF">2018-01-14T14:44:09Z</dcterms:modified>
</cp:coreProperties>
</file>