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</p:sldMasterIdLst>
  <p:notesMasterIdLst>
    <p:notesMasterId r:id="rId9"/>
  </p:notesMasterIdLst>
  <p:sldIdLst>
    <p:sldId id="268" r:id="rId5"/>
    <p:sldId id="400" r:id="rId6"/>
    <p:sldId id="401" r:id="rId7"/>
    <p:sldId id="39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kmb@qyuvf.onmicrosoft.com" initials="m" lastIdx="1" clrIdx="0">
    <p:extLst>
      <p:ext uri="{19B8F6BF-5375-455C-9EA6-DF929625EA0E}">
        <p15:presenceInfo xmlns:p15="http://schemas.microsoft.com/office/powerpoint/2012/main" userId="mckmb@qyuvf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792"/>
    <a:srgbClr val="BEC4F4"/>
    <a:srgbClr val="FFB55D"/>
    <a:srgbClr val="7E89E8"/>
    <a:srgbClr val="D8E1F6"/>
    <a:srgbClr val="76B4E3"/>
    <a:srgbClr val="C7E0F4"/>
    <a:srgbClr val="FFDB46"/>
    <a:srgbClr val="9FA0A0"/>
    <a:srgbClr val="46B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C9389-E300-4980-AA32-1DB8DB668E59}" v="19" dt="2022-06-15T00:27:03.981"/>
    <p1510:client id="{41B223FE-02C7-4B76-80D4-DFEC5E59B1C3}" v="50" dt="2022-06-14T12:53:46.278"/>
    <p1510:client id="{70E2D603-BF2E-4246-9E08-2371CD390ABE}" v="723" dt="2022-06-14T12:39:05.322"/>
    <p1510:client id="{CF07933F-3D14-4A94-900B-1A492A79CD76}" v="1" dt="2022-06-14T09:16:14.838"/>
    <p1510:client id="{E60A5E28-FEBD-4FEE-886B-E0A28D0A76F5}" v="701" dt="2022-06-14T02:34:37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5594" autoAdjust="0"/>
  </p:normalViewPr>
  <p:slideViewPr>
    <p:cSldViewPr snapToGrid="0">
      <p:cViewPr varScale="1">
        <p:scale>
          <a:sx n="110" d="100"/>
          <a:sy n="110" d="100"/>
        </p:scale>
        <p:origin x="3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五上 裕士" userId="S::06830@scskinfo.jp::35093a74-68af-4817-be47-b6dd7ff8a350" providerId="AD" clId="Web-{70E2D603-BF2E-4246-9E08-2371CD390ABE}"/>
    <pc:docChg chg="addSld modSld modSection">
      <pc:chgData name="五上 裕士" userId="S::06830@scskinfo.jp::35093a74-68af-4817-be47-b6dd7ff8a350" providerId="AD" clId="Web-{70E2D603-BF2E-4246-9E08-2371CD390ABE}" dt="2022-06-14T12:39:05.322" v="710"/>
      <pc:docMkLst>
        <pc:docMk/>
      </pc:docMkLst>
      <pc:sldChg chg="addSp delSp modSp">
        <pc:chgData name="五上 裕士" userId="S::06830@scskinfo.jp::35093a74-68af-4817-be47-b6dd7ff8a350" providerId="AD" clId="Web-{70E2D603-BF2E-4246-9E08-2371CD390ABE}" dt="2022-06-14T12:27:05.788" v="615" actId="1076"/>
        <pc:sldMkLst>
          <pc:docMk/>
          <pc:sldMk cId="1659254794" sldId="277"/>
        </pc:sldMkLst>
        <pc:spChg chg="add del mod">
          <ac:chgData name="五上 裕士" userId="S::06830@scskinfo.jp::35093a74-68af-4817-be47-b6dd7ff8a350" providerId="AD" clId="Web-{70E2D603-BF2E-4246-9E08-2371CD390ABE}" dt="2022-06-14T12:27:00.194" v="614" actId="1076"/>
          <ac:spMkLst>
            <pc:docMk/>
            <pc:sldMk cId="1659254794" sldId="277"/>
            <ac:spMk id="65" creationId="{C529063E-53A2-4AAC-98A2-8F4353059B37}"/>
          </ac:spMkLst>
        </pc:spChg>
        <pc:spChg chg="mod">
          <ac:chgData name="五上 裕士" userId="S::06830@scskinfo.jp::35093a74-68af-4817-be47-b6dd7ff8a350" providerId="AD" clId="Web-{70E2D603-BF2E-4246-9E08-2371CD390ABE}" dt="2022-06-14T12:27:05.788" v="615" actId="1076"/>
          <ac:spMkLst>
            <pc:docMk/>
            <pc:sldMk cId="1659254794" sldId="277"/>
            <ac:spMk id="70" creationId="{C00062FA-EAD8-4F12-921A-05A3099242A4}"/>
          </ac:spMkLst>
        </pc:spChg>
        <pc:picChg chg="add del mod">
          <ac:chgData name="五上 裕士" userId="S::06830@scskinfo.jp::35093a74-68af-4817-be47-b6dd7ff8a350" providerId="AD" clId="Web-{70E2D603-BF2E-4246-9E08-2371CD390ABE}" dt="2022-06-14T12:25:59.834" v="606"/>
          <ac:picMkLst>
            <pc:docMk/>
            <pc:sldMk cId="1659254794" sldId="277"/>
            <ac:picMk id="5" creationId="{D8C0C346-0F9D-9897-3D26-890891166B4F}"/>
          </ac:picMkLst>
        </pc:picChg>
        <pc:picChg chg="add del mod">
          <ac:chgData name="五上 裕士" userId="S::06830@scskinfo.jp::35093a74-68af-4817-be47-b6dd7ff8a350" providerId="AD" clId="Web-{70E2D603-BF2E-4246-9E08-2371CD390ABE}" dt="2022-06-14T12:26:53.132" v="613" actId="1076"/>
          <ac:picMkLst>
            <pc:docMk/>
            <pc:sldMk cId="1659254794" sldId="277"/>
            <ac:picMk id="9" creationId="{00000000-0000-0000-0000-000000000000}"/>
          </ac:picMkLst>
        </pc:picChg>
      </pc:sldChg>
      <pc:sldChg chg="modSp">
        <pc:chgData name="五上 裕士" userId="S::06830@scskinfo.jp::35093a74-68af-4817-be47-b6dd7ff8a350" providerId="AD" clId="Web-{70E2D603-BF2E-4246-9E08-2371CD390ABE}" dt="2022-06-14T12:18:12.042" v="511" actId="20577"/>
        <pc:sldMkLst>
          <pc:docMk/>
          <pc:sldMk cId="1704757393" sldId="352"/>
        </pc:sldMkLst>
        <pc:spChg chg="mod">
          <ac:chgData name="五上 裕士" userId="S::06830@scskinfo.jp::35093a74-68af-4817-be47-b6dd7ff8a350" providerId="AD" clId="Web-{70E2D603-BF2E-4246-9E08-2371CD390ABE}" dt="2022-06-14T11:36:00.598" v="2" actId="20577"/>
          <ac:spMkLst>
            <pc:docMk/>
            <pc:sldMk cId="1704757393" sldId="352"/>
            <ac:spMk id="2" creationId="{A34C5AC3-00EB-47C5-AEE0-291BFFC111D2}"/>
          </ac:spMkLst>
        </pc:spChg>
        <pc:spChg chg="mod">
          <ac:chgData name="五上 裕士" userId="S::06830@scskinfo.jp::35093a74-68af-4817-be47-b6dd7ff8a350" providerId="AD" clId="Web-{70E2D603-BF2E-4246-9E08-2371CD390ABE}" dt="2022-06-14T12:18:12.042" v="511" actId="20577"/>
          <ac:spMkLst>
            <pc:docMk/>
            <pc:sldMk cId="1704757393" sldId="352"/>
            <ac:spMk id="3" creationId="{9737A073-E890-4B57-86D0-57C300DC35D4}"/>
          </ac:spMkLst>
        </pc:spChg>
      </pc:sldChg>
      <pc:sldChg chg="addSp modSp add replId">
        <pc:chgData name="五上 裕士" userId="S::06830@scskinfo.jp::35093a74-68af-4817-be47-b6dd7ff8a350" providerId="AD" clId="Web-{70E2D603-BF2E-4246-9E08-2371CD390ABE}" dt="2022-06-14T12:31:22.702" v="636"/>
        <pc:sldMkLst>
          <pc:docMk/>
          <pc:sldMk cId="50072051" sldId="354"/>
        </pc:sldMkLst>
        <pc:spChg chg="mod">
          <ac:chgData name="五上 裕士" userId="S::06830@scskinfo.jp::35093a74-68af-4817-be47-b6dd7ff8a350" providerId="AD" clId="Web-{70E2D603-BF2E-4246-9E08-2371CD390ABE}" dt="2022-06-14T12:20:20.983" v="560" actId="20577"/>
          <ac:spMkLst>
            <pc:docMk/>
            <pc:sldMk cId="50072051" sldId="354"/>
            <ac:spMk id="3" creationId="{9737A073-E890-4B57-86D0-57C300DC35D4}"/>
          </ac:spMkLst>
        </pc:spChg>
        <pc:spChg chg="add mod">
          <ac:chgData name="五上 裕士" userId="S::06830@scskinfo.jp::35093a74-68af-4817-be47-b6dd7ff8a350" providerId="AD" clId="Web-{70E2D603-BF2E-4246-9E08-2371CD390ABE}" dt="2022-06-14T12:31:22.702" v="636"/>
          <ac:spMkLst>
            <pc:docMk/>
            <pc:sldMk cId="50072051" sldId="354"/>
            <ac:spMk id="7" creationId="{2F192A75-421A-42E6-691A-A5A6EE024FEF}"/>
          </ac:spMkLst>
        </pc:spChg>
        <pc:picChg chg="add mod">
          <ac:chgData name="五上 裕士" userId="S::06830@scskinfo.jp::35093a74-68af-4817-be47-b6dd7ff8a350" providerId="AD" clId="Web-{70E2D603-BF2E-4246-9E08-2371CD390ABE}" dt="2022-06-14T12:28:08.511" v="617" actId="1076"/>
          <ac:picMkLst>
            <pc:docMk/>
            <pc:sldMk cId="50072051" sldId="354"/>
            <ac:picMk id="4" creationId="{EDC5697E-514F-ACDB-B0DA-BF9435150BA2}"/>
          </ac:picMkLst>
        </pc:picChg>
        <pc:picChg chg="add mod">
          <ac:chgData name="五上 裕士" userId="S::06830@scskinfo.jp::35093a74-68af-4817-be47-b6dd7ff8a350" providerId="AD" clId="Web-{70E2D603-BF2E-4246-9E08-2371CD390ABE}" dt="2022-06-14T12:28:35.402" v="627" actId="1076"/>
          <ac:picMkLst>
            <pc:docMk/>
            <pc:sldMk cId="50072051" sldId="354"/>
            <ac:picMk id="5" creationId="{B5233B93-9CF2-2614-E01E-2A6F393948C5}"/>
          </ac:picMkLst>
        </pc:picChg>
        <pc:picChg chg="add mod">
          <ac:chgData name="五上 裕士" userId="S::06830@scskinfo.jp::35093a74-68af-4817-be47-b6dd7ff8a350" providerId="AD" clId="Web-{70E2D603-BF2E-4246-9E08-2371CD390ABE}" dt="2022-06-14T12:28:40.402" v="629" actId="14100"/>
          <ac:picMkLst>
            <pc:docMk/>
            <pc:sldMk cId="50072051" sldId="354"/>
            <ac:picMk id="6" creationId="{B4743BD2-C08C-7F37-FE2E-282E85373D83}"/>
          </ac:picMkLst>
        </pc:picChg>
      </pc:sldChg>
      <pc:sldChg chg="addSp delSp modSp add replId">
        <pc:chgData name="五上 裕士" userId="S::06830@scskinfo.jp::35093a74-68af-4817-be47-b6dd7ff8a350" providerId="AD" clId="Web-{70E2D603-BF2E-4246-9E08-2371CD390ABE}" dt="2022-06-14T12:31:47.093" v="641" actId="1076"/>
        <pc:sldMkLst>
          <pc:docMk/>
          <pc:sldMk cId="2063681313" sldId="355"/>
        </pc:sldMkLst>
        <pc:spChg chg="mod">
          <ac:chgData name="五上 裕士" userId="S::06830@scskinfo.jp::35093a74-68af-4817-be47-b6dd7ff8a350" providerId="AD" clId="Web-{70E2D603-BF2E-4246-9E08-2371CD390ABE}" dt="2022-06-14T12:21:18.578" v="596" actId="20577"/>
          <ac:spMkLst>
            <pc:docMk/>
            <pc:sldMk cId="2063681313" sldId="355"/>
            <ac:spMk id="3" creationId="{9737A073-E890-4B57-86D0-57C300DC35D4}"/>
          </ac:spMkLst>
        </pc:spChg>
        <pc:spChg chg="add mod">
          <ac:chgData name="五上 裕士" userId="S::06830@scskinfo.jp::35093a74-68af-4817-be47-b6dd7ff8a350" providerId="AD" clId="Web-{70E2D603-BF2E-4246-9E08-2371CD390ABE}" dt="2022-06-14T12:31:47.093" v="641" actId="1076"/>
          <ac:spMkLst>
            <pc:docMk/>
            <pc:sldMk cId="2063681313" sldId="355"/>
            <ac:spMk id="10" creationId="{4D187678-E8AD-7091-4125-C413AFEC3411}"/>
          </ac:spMkLst>
        </pc:spChg>
        <pc:picChg chg="del">
          <ac:chgData name="五上 裕士" userId="S::06830@scskinfo.jp::35093a74-68af-4817-be47-b6dd7ff8a350" providerId="AD" clId="Web-{70E2D603-BF2E-4246-9E08-2371CD390ABE}" dt="2022-06-14T12:21:00.812" v="568"/>
          <ac:picMkLst>
            <pc:docMk/>
            <pc:sldMk cId="2063681313" sldId="355"/>
            <ac:picMk id="4" creationId="{EDC5697E-514F-ACDB-B0DA-BF9435150BA2}"/>
          </ac:picMkLst>
        </pc:picChg>
        <pc:picChg chg="del">
          <ac:chgData name="五上 裕士" userId="S::06830@scskinfo.jp::35093a74-68af-4817-be47-b6dd7ff8a350" providerId="AD" clId="Web-{70E2D603-BF2E-4246-9E08-2371CD390ABE}" dt="2022-06-14T12:21:01.421" v="569"/>
          <ac:picMkLst>
            <pc:docMk/>
            <pc:sldMk cId="2063681313" sldId="355"/>
            <ac:picMk id="5" creationId="{B5233B93-9CF2-2614-E01E-2A6F393948C5}"/>
          </ac:picMkLst>
        </pc:picChg>
        <pc:picChg chg="add mod">
          <ac:chgData name="五上 裕士" userId="S::06830@scskinfo.jp::35093a74-68af-4817-be47-b6dd7ff8a350" providerId="AD" clId="Web-{70E2D603-BF2E-4246-9E08-2371CD390ABE}" dt="2022-06-14T12:31:36.437" v="637" actId="1076"/>
          <ac:picMkLst>
            <pc:docMk/>
            <pc:sldMk cId="2063681313" sldId="355"/>
            <ac:picMk id="6" creationId="{D4DF19DF-647B-52D9-0D66-A3CAD3F05312}"/>
          </ac:picMkLst>
        </pc:picChg>
        <pc:picChg chg="add mod">
          <ac:chgData name="五上 裕士" userId="S::06830@scskinfo.jp::35093a74-68af-4817-be47-b6dd7ff8a350" providerId="AD" clId="Web-{70E2D603-BF2E-4246-9E08-2371CD390ABE}" dt="2022-06-14T12:31:47.078" v="640" actId="1076"/>
          <ac:picMkLst>
            <pc:docMk/>
            <pc:sldMk cId="2063681313" sldId="355"/>
            <ac:picMk id="8" creationId="{7BDDB673-9D07-FA0F-4DE5-0FB98CA90A91}"/>
          </ac:picMkLst>
        </pc:picChg>
      </pc:sldChg>
      <pc:sldChg chg="addSp delSp modSp add replId">
        <pc:chgData name="五上 裕士" userId="S::06830@scskinfo.jp::35093a74-68af-4817-be47-b6dd7ff8a350" providerId="AD" clId="Web-{70E2D603-BF2E-4246-9E08-2371CD390ABE}" dt="2022-06-14T12:37:07.038" v="672" actId="14100"/>
        <pc:sldMkLst>
          <pc:docMk/>
          <pc:sldMk cId="2922601586" sldId="356"/>
        </pc:sldMkLst>
        <pc:spChg chg="mod">
          <ac:chgData name="五上 裕士" userId="S::06830@scskinfo.jp::35093a74-68af-4817-be47-b6dd7ff8a350" providerId="AD" clId="Web-{70E2D603-BF2E-4246-9E08-2371CD390ABE}" dt="2022-06-14T12:32:48.204" v="644" actId="20577"/>
          <ac:spMkLst>
            <pc:docMk/>
            <pc:sldMk cId="2922601586" sldId="356"/>
            <ac:spMk id="3" creationId="{9737A073-E890-4B57-86D0-57C300DC35D4}"/>
          </ac:spMkLst>
        </pc:spChg>
        <pc:spChg chg="mod">
          <ac:chgData name="五上 裕士" userId="S::06830@scskinfo.jp::35093a74-68af-4817-be47-b6dd7ff8a350" providerId="AD" clId="Web-{70E2D603-BF2E-4246-9E08-2371CD390ABE}" dt="2022-06-14T12:37:07.038" v="672" actId="14100"/>
          <ac:spMkLst>
            <pc:docMk/>
            <pc:sldMk cId="2922601586" sldId="356"/>
            <ac:spMk id="10" creationId="{4D187678-E8AD-7091-4125-C413AFEC3411}"/>
          </ac:spMkLst>
        </pc:spChg>
        <pc:picChg chg="add del mod">
          <ac:chgData name="五上 裕士" userId="S::06830@scskinfo.jp::35093a74-68af-4817-be47-b6dd7ff8a350" providerId="AD" clId="Web-{70E2D603-BF2E-4246-9E08-2371CD390ABE}" dt="2022-06-14T12:34:52.582" v="649"/>
          <ac:picMkLst>
            <pc:docMk/>
            <pc:sldMk cId="2922601586" sldId="356"/>
            <ac:picMk id="4" creationId="{8E4DF200-FC02-89D4-22F1-72E3823C098E}"/>
          </ac:picMkLst>
        </pc:picChg>
        <pc:picChg chg="add mod ord">
          <ac:chgData name="五上 裕士" userId="S::06830@scskinfo.jp::35093a74-68af-4817-be47-b6dd7ff8a350" providerId="AD" clId="Web-{70E2D603-BF2E-4246-9E08-2371CD390ABE}" dt="2022-06-14T12:35:21.207" v="656" actId="1076"/>
          <ac:picMkLst>
            <pc:docMk/>
            <pc:sldMk cId="2922601586" sldId="356"/>
            <ac:picMk id="5" creationId="{89A39E2E-A229-AD78-92BF-1032D207BBB3}"/>
          </ac:picMkLst>
        </pc:picChg>
        <pc:picChg chg="del">
          <ac:chgData name="五上 裕士" userId="S::06830@scskinfo.jp::35093a74-68af-4817-be47-b6dd7ff8a350" providerId="AD" clId="Web-{70E2D603-BF2E-4246-9E08-2371CD390ABE}" dt="2022-06-14T12:31:59.562" v="643"/>
          <ac:picMkLst>
            <pc:docMk/>
            <pc:sldMk cId="2922601586" sldId="356"/>
            <ac:picMk id="6" creationId="{D4DF19DF-647B-52D9-0D66-A3CAD3F05312}"/>
          </ac:picMkLst>
        </pc:picChg>
      </pc:sldChg>
      <pc:sldChg chg="addSp delSp modSp add replId">
        <pc:chgData name="五上 裕士" userId="S::06830@scskinfo.jp::35093a74-68af-4817-be47-b6dd7ff8a350" providerId="AD" clId="Web-{70E2D603-BF2E-4246-9E08-2371CD390ABE}" dt="2022-06-14T12:38:04.914" v="699" actId="20577"/>
        <pc:sldMkLst>
          <pc:docMk/>
          <pc:sldMk cId="3451297281" sldId="357"/>
        </pc:sldMkLst>
        <pc:spChg chg="mod">
          <ac:chgData name="五上 裕士" userId="S::06830@scskinfo.jp::35093a74-68af-4817-be47-b6dd7ff8a350" providerId="AD" clId="Web-{70E2D603-BF2E-4246-9E08-2371CD390ABE}" dt="2022-06-14T12:38:04.914" v="699" actId="20577"/>
          <ac:spMkLst>
            <pc:docMk/>
            <pc:sldMk cId="3451297281" sldId="357"/>
            <ac:spMk id="3" creationId="{9737A073-E890-4B57-86D0-57C300DC35D4}"/>
          </ac:spMkLst>
        </pc:spChg>
        <pc:spChg chg="add del mod">
          <ac:chgData name="五上 裕士" userId="S::06830@scskinfo.jp::35093a74-68af-4817-be47-b6dd7ff8a350" providerId="AD" clId="Web-{70E2D603-BF2E-4246-9E08-2371CD390ABE}" dt="2022-06-14T12:36:21.412" v="665"/>
          <ac:spMkLst>
            <pc:docMk/>
            <pc:sldMk cId="3451297281" sldId="357"/>
            <ac:spMk id="4" creationId="{991038A5-CD0F-71AF-4579-0A7960BC7A63}"/>
          </ac:spMkLst>
        </pc:spChg>
        <pc:spChg chg="mod">
          <ac:chgData name="五上 裕士" userId="S::06830@scskinfo.jp::35093a74-68af-4817-be47-b6dd7ff8a350" providerId="AD" clId="Web-{70E2D603-BF2E-4246-9E08-2371CD390ABE}" dt="2022-06-14T12:37:16.304" v="673" actId="14100"/>
          <ac:spMkLst>
            <pc:docMk/>
            <pc:sldMk cId="3451297281" sldId="357"/>
            <ac:spMk id="10" creationId="{4D187678-E8AD-7091-4125-C413AFEC3411}"/>
          </ac:spMkLst>
        </pc:spChg>
        <pc:picChg chg="del">
          <ac:chgData name="五上 裕士" userId="S::06830@scskinfo.jp::35093a74-68af-4817-be47-b6dd7ff8a350" providerId="AD" clId="Web-{70E2D603-BF2E-4246-9E08-2371CD390ABE}" dt="2022-06-14T12:35:39.848" v="658"/>
          <ac:picMkLst>
            <pc:docMk/>
            <pc:sldMk cId="3451297281" sldId="357"/>
            <ac:picMk id="5" creationId="{89A39E2E-A229-AD78-92BF-1032D207BBB3}"/>
          </ac:picMkLst>
        </pc:picChg>
        <pc:picChg chg="add mod ord">
          <ac:chgData name="五上 裕士" userId="S::06830@scskinfo.jp::35093a74-68af-4817-be47-b6dd7ff8a350" providerId="AD" clId="Web-{70E2D603-BF2E-4246-9E08-2371CD390ABE}" dt="2022-06-14T12:36:43.115" v="671" actId="14100"/>
          <ac:picMkLst>
            <pc:docMk/>
            <pc:sldMk cId="3451297281" sldId="357"/>
            <ac:picMk id="6" creationId="{5B1D9462-9817-4BD8-FBA7-135EB57A6075}"/>
          </ac:picMkLst>
        </pc:picChg>
      </pc:sldChg>
      <pc:sldChg chg="addSp delSp modSp add replId">
        <pc:chgData name="五上 裕士" userId="S::06830@scskinfo.jp::35093a74-68af-4817-be47-b6dd7ff8a350" providerId="AD" clId="Web-{70E2D603-BF2E-4246-9E08-2371CD390ABE}" dt="2022-06-14T12:39:00.915" v="708" actId="14100"/>
        <pc:sldMkLst>
          <pc:docMk/>
          <pc:sldMk cId="1539073087" sldId="358"/>
        </pc:sldMkLst>
        <pc:spChg chg="mod">
          <ac:chgData name="五上 裕士" userId="S::06830@scskinfo.jp::35093a74-68af-4817-be47-b6dd7ff8a350" providerId="AD" clId="Web-{70E2D603-BF2E-4246-9E08-2371CD390ABE}" dt="2022-06-14T12:38:34.540" v="702" actId="20577"/>
          <ac:spMkLst>
            <pc:docMk/>
            <pc:sldMk cId="1539073087" sldId="358"/>
            <ac:spMk id="3" creationId="{9737A073-E890-4B57-86D0-57C300DC35D4}"/>
          </ac:spMkLst>
        </pc:spChg>
        <pc:picChg chg="add mod">
          <ac:chgData name="五上 裕士" userId="S::06830@scskinfo.jp::35093a74-68af-4817-be47-b6dd7ff8a350" providerId="AD" clId="Web-{70E2D603-BF2E-4246-9E08-2371CD390ABE}" dt="2022-06-14T12:39:00.915" v="708" actId="14100"/>
          <ac:picMkLst>
            <pc:docMk/>
            <pc:sldMk cId="1539073087" sldId="358"/>
            <ac:picMk id="4" creationId="{A5BF14B1-DED7-5434-FEE6-01823CD031B4}"/>
          </ac:picMkLst>
        </pc:picChg>
        <pc:picChg chg="del">
          <ac:chgData name="五上 裕士" userId="S::06830@scskinfo.jp::35093a74-68af-4817-be47-b6dd7ff8a350" providerId="AD" clId="Web-{70E2D603-BF2E-4246-9E08-2371CD390ABE}" dt="2022-06-14T12:38:13.633" v="701"/>
          <ac:picMkLst>
            <pc:docMk/>
            <pc:sldMk cId="1539073087" sldId="358"/>
            <ac:picMk id="6" creationId="{5B1D9462-9817-4BD8-FBA7-135EB57A6075}"/>
          </ac:picMkLst>
        </pc:picChg>
      </pc:sldChg>
      <pc:sldChg chg="delSp add replId">
        <pc:chgData name="五上 裕士" userId="S::06830@scskinfo.jp::35093a74-68af-4817-be47-b6dd7ff8a350" providerId="AD" clId="Web-{70E2D603-BF2E-4246-9E08-2371CD390ABE}" dt="2022-06-14T12:39:05.322" v="710"/>
        <pc:sldMkLst>
          <pc:docMk/>
          <pc:sldMk cId="1825264348" sldId="359"/>
        </pc:sldMkLst>
        <pc:picChg chg="del">
          <ac:chgData name="五上 裕士" userId="S::06830@scskinfo.jp::35093a74-68af-4817-be47-b6dd7ff8a350" providerId="AD" clId="Web-{70E2D603-BF2E-4246-9E08-2371CD390ABE}" dt="2022-06-14T12:39:05.322" v="710"/>
          <ac:picMkLst>
            <pc:docMk/>
            <pc:sldMk cId="1825264348" sldId="359"/>
            <ac:picMk id="4" creationId="{A5BF14B1-DED7-5434-FEE6-01823CD031B4}"/>
          </ac:picMkLst>
        </pc:picChg>
      </pc:sldChg>
    </pc:docChg>
  </pc:docChgLst>
  <pc:docChgLst>
    <pc:chgData name="五上 裕士" userId="S::06830@scskinfo.jp::35093a74-68af-4817-be47-b6dd7ff8a350" providerId="AD" clId="Web-{41B223FE-02C7-4B76-80D4-DFEC5E59B1C3}"/>
    <pc:docChg chg="addSld modSld modSection">
      <pc:chgData name="五上 裕士" userId="S::06830@scskinfo.jp::35093a74-68af-4817-be47-b6dd7ff8a350" providerId="AD" clId="Web-{41B223FE-02C7-4B76-80D4-DFEC5E59B1C3}" dt="2022-06-14T12:53:46.278" v="47" actId="20577"/>
      <pc:docMkLst>
        <pc:docMk/>
      </pc:docMkLst>
      <pc:sldChg chg="modSp">
        <pc:chgData name="五上 裕士" userId="S::06830@scskinfo.jp::35093a74-68af-4817-be47-b6dd7ff8a350" providerId="AD" clId="Web-{41B223FE-02C7-4B76-80D4-DFEC5E59B1C3}" dt="2022-06-14T12:53:46.278" v="47" actId="20577"/>
        <pc:sldMkLst>
          <pc:docMk/>
          <pc:sldMk cId="1704757393" sldId="352"/>
        </pc:sldMkLst>
        <pc:spChg chg="mod">
          <ac:chgData name="五上 裕士" userId="S::06830@scskinfo.jp::35093a74-68af-4817-be47-b6dd7ff8a350" providerId="AD" clId="Web-{41B223FE-02C7-4B76-80D4-DFEC5E59B1C3}" dt="2022-06-14T12:53:46.278" v="47" actId="20577"/>
          <ac:spMkLst>
            <pc:docMk/>
            <pc:sldMk cId="1704757393" sldId="352"/>
            <ac:spMk id="3" creationId="{9737A073-E890-4B57-86D0-57C300DC35D4}"/>
          </ac:spMkLst>
        </pc:spChg>
      </pc:sldChg>
      <pc:sldChg chg="addSp modSp">
        <pc:chgData name="五上 裕士" userId="S::06830@scskinfo.jp::35093a74-68af-4817-be47-b6dd7ff8a350" providerId="AD" clId="Web-{41B223FE-02C7-4B76-80D4-DFEC5E59B1C3}" dt="2022-06-14T12:45:16.112" v="7" actId="20577"/>
        <pc:sldMkLst>
          <pc:docMk/>
          <pc:sldMk cId="1825264348" sldId="359"/>
        </pc:sldMkLst>
        <pc:spChg chg="mod">
          <ac:chgData name="五上 裕士" userId="S::06830@scskinfo.jp::35093a74-68af-4817-be47-b6dd7ff8a350" providerId="AD" clId="Web-{41B223FE-02C7-4B76-80D4-DFEC5E59B1C3}" dt="2022-06-14T12:45:16.112" v="7" actId="20577"/>
          <ac:spMkLst>
            <pc:docMk/>
            <pc:sldMk cId="1825264348" sldId="359"/>
            <ac:spMk id="3" creationId="{9737A073-E890-4B57-86D0-57C300DC35D4}"/>
          </ac:spMkLst>
        </pc:spChg>
        <pc:picChg chg="add mod ord">
          <ac:chgData name="五上 裕士" userId="S::06830@scskinfo.jp::35093a74-68af-4817-be47-b6dd7ff8a350" providerId="AD" clId="Web-{41B223FE-02C7-4B76-80D4-DFEC5E59B1C3}" dt="2022-06-14T12:44:56.190" v="4"/>
          <ac:picMkLst>
            <pc:docMk/>
            <pc:sldMk cId="1825264348" sldId="359"/>
            <ac:picMk id="4" creationId="{F0CA1A14-D07A-6F81-9816-FD1746E11B48}"/>
          </ac:picMkLst>
        </pc:picChg>
      </pc:sldChg>
      <pc:sldChg chg="addSp delSp modSp add replId">
        <pc:chgData name="五上 裕士" userId="S::06830@scskinfo.jp::35093a74-68af-4817-be47-b6dd7ff8a350" providerId="AD" clId="Web-{41B223FE-02C7-4B76-80D4-DFEC5E59B1C3}" dt="2022-06-14T12:45:37.597" v="11" actId="1076"/>
        <pc:sldMkLst>
          <pc:docMk/>
          <pc:sldMk cId="3392794651" sldId="360"/>
        </pc:sldMkLst>
        <pc:picChg chg="del">
          <ac:chgData name="五上 裕士" userId="S::06830@scskinfo.jp::35093a74-68af-4817-be47-b6dd7ff8a350" providerId="AD" clId="Web-{41B223FE-02C7-4B76-80D4-DFEC5E59B1C3}" dt="2022-06-14T12:45:33.519" v="9"/>
          <ac:picMkLst>
            <pc:docMk/>
            <pc:sldMk cId="3392794651" sldId="360"/>
            <ac:picMk id="4" creationId="{F0CA1A14-D07A-6F81-9816-FD1746E11B48}"/>
          </ac:picMkLst>
        </pc:picChg>
        <pc:picChg chg="add mod">
          <ac:chgData name="五上 裕士" userId="S::06830@scskinfo.jp::35093a74-68af-4817-be47-b6dd7ff8a350" providerId="AD" clId="Web-{41B223FE-02C7-4B76-80D4-DFEC5E59B1C3}" dt="2022-06-14T12:45:37.597" v="11" actId="1076"/>
          <ac:picMkLst>
            <pc:docMk/>
            <pc:sldMk cId="3392794651" sldId="360"/>
            <ac:picMk id="5" creationId="{3C00EFAA-E15F-CA8B-93D8-8A140018DA0F}"/>
          </ac:picMkLst>
        </pc:picChg>
      </pc:sldChg>
    </pc:docChg>
  </pc:docChgLst>
  <pc:docChgLst>
    <pc:chgData name="五上 裕士" userId="S::06830@scskinfo.jp::35093a74-68af-4817-be47-b6dd7ff8a350" providerId="AD" clId="Web-{0E9C9389-E300-4980-AA32-1DB8DB668E59}"/>
    <pc:docChg chg="modSld">
      <pc:chgData name="五上 裕士" userId="S::06830@scskinfo.jp::35093a74-68af-4817-be47-b6dd7ff8a350" providerId="AD" clId="Web-{0E9C9389-E300-4980-AA32-1DB8DB668E59}" dt="2022-06-15T00:27:03.981" v="17" actId="20577"/>
      <pc:docMkLst>
        <pc:docMk/>
      </pc:docMkLst>
      <pc:sldChg chg="modSp">
        <pc:chgData name="五上 裕士" userId="S::06830@scskinfo.jp::35093a74-68af-4817-be47-b6dd7ff8a350" providerId="AD" clId="Web-{0E9C9389-E300-4980-AA32-1DB8DB668E59}" dt="2022-06-15T00:27:03.981" v="17" actId="20577"/>
        <pc:sldMkLst>
          <pc:docMk/>
          <pc:sldMk cId="1704757393" sldId="352"/>
        </pc:sldMkLst>
        <pc:spChg chg="mod">
          <ac:chgData name="五上 裕士" userId="S::06830@scskinfo.jp::35093a74-68af-4817-be47-b6dd7ff8a350" providerId="AD" clId="Web-{0E9C9389-E300-4980-AA32-1DB8DB668E59}" dt="2022-06-15T00:27:03.981" v="17" actId="20577"/>
          <ac:spMkLst>
            <pc:docMk/>
            <pc:sldMk cId="1704757393" sldId="352"/>
            <ac:spMk id="3" creationId="{9737A073-E890-4B57-86D0-57C300DC35D4}"/>
          </ac:spMkLst>
        </pc:spChg>
      </pc:sldChg>
    </pc:docChg>
  </pc:docChgLst>
  <pc:docChgLst>
    <pc:chgData name="五上 裕士" userId="S::06830@scskinfo.jp::35093a74-68af-4817-be47-b6dd7ff8a350" providerId="AD" clId="Web-{CF07933F-3D14-4A94-900B-1A492A79CD76}"/>
    <pc:docChg chg="modSld">
      <pc:chgData name="五上 裕士" userId="S::06830@scskinfo.jp::35093a74-68af-4817-be47-b6dd7ff8a350" providerId="AD" clId="Web-{CF07933F-3D14-4A94-900B-1A492A79CD76}" dt="2022-06-14T09:16:14.838" v="0" actId="14100"/>
      <pc:docMkLst>
        <pc:docMk/>
      </pc:docMkLst>
      <pc:sldChg chg="modSp">
        <pc:chgData name="五上 裕士" userId="S::06830@scskinfo.jp::35093a74-68af-4817-be47-b6dd7ff8a350" providerId="AD" clId="Web-{CF07933F-3D14-4A94-900B-1A492A79CD76}" dt="2022-06-14T09:16:14.838" v="0" actId="14100"/>
        <pc:sldMkLst>
          <pc:docMk/>
          <pc:sldMk cId="912399629" sldId="276"/>
        </pc:sldMkLst>
        <pc:spChg chg="mod">
          <ac:chgData name="五上 裕士" userId="S::06830@scskinfo.jp::35093a74-68af-4817-be47-b6dd7ff8a350" providerId="AD" clId="Web-{CF07933F-3D14-4A94-900B-1A492A79CD76}" dt="2022-06-14T09:16:14.838" v="0" actId="14100"/>
          <ac:spMkLst>
            <pc:docMk/>
            <pc:sldMk cId="912399629" sldId="276"/>
            <ac:spMk id="5" creationId="{B02A03B6-D035-442A-B868-7AD3E79599E4}"/>
          </ac:spMkLst>
        </pc:spChg>
      </pc:sldChg>
    </pc:docChg>
  </pc:docChgLst>
  <pc:docChgLst>
    <pc:chgData name="Tatsuya Kamohara (蒲原 達也 GE)" userId="4eed4440-9875-47f5-8441-9764eb8844db" providerId="ADAL" clId="{E60A5E28-FEBD-4FEE-886B-E0A28D0A76F5}"/>
    <pc:docChg chg="undo custSel addSld delSld modSld sldOrd addSection modSection">
      <pc:chgData name="Tatsuya Kamohara (蒲原 達也 GE)" userId="4eed4440-9875-47f5-8441-9764eb8844db" providerId="ADAL" clId="{E60A5E28-FEBD-4FEE-886B-E0A28D0A76F5}" dt="2022-06-14T02:34:51.538" v="20152" actId="1076"/>
      <pc:docMkLst>
        <pc:docMk/>
      </pc:docMkLst>
      <pc:sldChg chg="addSp modSp add mod">
        <pc:chgData name="Tatsuya Kamohara (蒲原 達也 GE)" userId="4eed4440-9875-47f5-8441-9764eb8844db" providerId="ADAL" clId="{E60A5E28-FEBD-4FEE-886B-E0A28D0A76F5}" dt="2022-06-12T05:50:15.932" v="11229" actId="1076"/>
        <pc:sldMkLst>
          <pc:docMk/>
          <pc:sldMk cId="912399629" sldId="276"/>
        </pc:sldMkLst>
        <pc:spChg chg="mod">
          <ac:chgData name="Tatsuya Kamohara (蒲原 達也 GE)" userId="4eed4440-9875-47f5-8441-9764eb8844db" providerId="ADAL" clId="{E60A5E28-FEBD-4FEE-886B-E0A28D0A76F5}" dt="2022-06-12T05:50:00.949" v="11222" actId="21"/>
          <ac:spMkLst>
            <pc:docMk/>
            <pc:sldMk cId="912399629" sldId="276"/>
            <ac:spMk id="2" creationId="{49C18703-74B9-ED4A-AB4A-246D193ADDB8}"/>
          </ac:spMkLst>
        </pc:spChg>
        <pc:spChg chg="mod">
          <ac:chgData name="Tatsuya Kamohara (蒲原 達也 GE)" userId="4eed4440-9875-47f5-8441-9764eb8844db" providerId="ADAL" clId="{E60A5E28-FEBD-4FEE-886B-E0A28D0A76F5}" dt="2022-06-12T05:49:58.891" v="11221" actId="1076"/>
          <ac:spMkLst>
            <pc:docMk/>
            <pc:sldMk cId="912399629" sldId="276"/>
            <ac:spMk id="3" creationId="{AE024D8B-BAED-AF48-9C0F-62996EB93D6F}"/>
          </ac:spMkLst>
        </pc:spChg>
        <pc:spChg chg="add mod">
          <ac:chgData name="Tatsuya Kamohara (蒲原 達也 GE)" userId="4eed4440-9875-47f5-8441-9764eb8844db" providerId="ADAL" clId="{E60A5E28-FEBD-4FEE-886B-E0A28D0A76F5}" dt="2022-06-12T05:50:15.932" v="11229" actId="1076"/>
          <ac:spMkLst>
            <pc:docMk/>
            <pc:sldMk cId="912399629" sldId="276"/>
            <ac:spMk id="5" creationId="{B02A03B6-D035-442A-B868-7AD3E79599E4}"/>
          </ac:spMkLst>
        </pc:spChg>
      </pc:sldChg>
      <pc:sldChg chg="add ord">
        <pc:chgData name="Tatsuya Kamohara (蒲原 達也 GE)" userId="4eed4440-9875-47f5-8441-9764eb8844db" providerId="ADAL" clId="{E60A5E28-FEBD-4FEE-886B-E0A28D0A76F5}" dt="2022-06-14T01:56:00.145" v="18531"/>
        <pc:sldMkLst>
          <pc:docMk/>
          <pc:sldMk cId="1659254794" sldId="277"/>
        </pc:sldMkLst>
      </pc:sldChg>
      <pc:sldChg chg="modSp add mod ord">
        <pc:chgData name="Tatsuya Kamohara (蒲原 達也 GE)" userId="4eed4440-9875-47f5-8441-9764eb8844db" providerId="ADAL" clId="{E60A5E28-FEBD-4FEE-886B-E0A28D0A76F5}" dt="2022-06-14T02:29:33.652" v="19876" actId="1076"/>
        <pc:sldMkLst>
          <pc:docMk/>
          <pc:sldMk cId="452457439" sldId="278"/>
        </pc:sldMkLst>
        <pc:spChg chg="mod">
          <ac:chgData name="Tatsuya Kamohara (蒲原 達也 GE)" userId="4eed4440-9875-47f5-8441-9764eb8844db" providerId="ADAL" clId="{E60A5E28-FEBD-4FEE-886B-E0A28D0A76F5}" dt="2022-06-14T02:29:33.652" v="19876" actId="1076"/>
          <ac:spMkLst>
            <pc:docMk/>
            <pc:sldMk cId="452457439" sldId="278"/>
            <ac:spMk id="6" creationId="{00000000-0000-0000-0000-000000000000}"/>
          </ac:spMkLst>
        </pc:spChg>
        <pc:spChg chg="mod">
          <ac:chgData name="Tatsuya Kamohara (蒲原 達也 GE)" userId="4eed4440-9875-47f5-8441-9764eb8844db" providerId="ADAL" clId="{E60A5E28-FEBD-4FEE-886B-E0A28D0A76F5}" dt="2022-06-14T02:29:22.467" v="19873" actId="113"/>
          <ac:spMkLst>
            <pc:docMk/>
            <pc:sldMk cId="452457439" sldId="278"/>
            <ac:spMk id="10" creationId="{00000000-0000-0000-0000-000000000000}"/>
          </ac:spMkLst>
        </pc:spChg>
      </pc:sldChg>
      <pc:sldChg chg="addSp delSp modSp add mod ord">
        <pc:chgData name="Tatsuya Kamohara (蒲原 達也 GE)" userId="4eed4440-9875-47f5-8441-9764eb8844db" providerId="ADAL" clId="{E60A5E28-FEBD-4FEE-886B-E0A28D0A76F5}" dt="2022-06-14T02:34:51.538" v="20152" actId="1076"/>
        <pc:sldMkLst>
          <pc:docMk/>
          <pc:sldMk cId="2299240830" sldId="279"/>
        </pc:sldMkLst>
        <pc:spChg chg="add mod">
          <ac:chgData name="Tatsuya Kamohara (蒲原 達也 GE)" userId="4eed4440-9875-47f5-8441-9764eb8844db" providerId="ADAL" clId="{E60A5E28-FEBD-4FEE-886B-E0A28D0A76F5}" dt="2022-06-14T02:34:51.538" v="20152" actId="1076"/>
          <ac:spMkLst>
            <pc:docMk/>
            <pc:sldMk cId="2299240830" sldId="279"/>
            <ac:spMk id="49" creationId="{8B489F59-041A-44D0-811F-509ECE5D05BD}"/>
          </ac:spMkLst>
        </pc:spChg>
        <pc:spChg chg="add del mod">
          <ac:chgData name="Tatsuya Kamohara (蒲原 達也 GE)" userId="4eed4440-9875-47f5-8441-9764eb8844db" providerId="ADAL" clId="{E60A5E28-FEBD-4FEE-886B-E0A28D0A76F5}" dt="2022-06-06T04:52:10.832" v="10104" actId="478"/>
          <ac:spMkLst>
            <pc:docMk/>
            <pc:sldMk cId="2299240830" sldId="279"/>
            <ac:spMk id="49" creationId="{DA088611-9E03-4A71-8CFB-C7732D4FD77A}"/>
          </ac:spMkLst>
        </pc:spChg>
        <pc:spChg chg="mod">
          <ac:chgData name="Tatsuya Kamohara (蒲原 達也 GE)" userId="4eed4440-9875-47f5-8441-9764eb8844db" providerId="ADAL" clId="{E60A5E28-FEBD-4FEE-886B-E0A28D0A76F5}" dt="2022-06-14T02:34:24.454" v="20112"/>
          <ac:spMkLst>
            <pc:docMk/>
            <pc:sldMk cId="2299240830" sldId="279"/>
            <ac:spMk id="85" creationId="{954F6E37-E00E-42A2-8201-3335C46618C6}"/>
          </ac:spMkLst>
        </pc:spChg>
        <pc:spChg chg="mod">
          <ac:chgData name="Tatsuya Kamohara (蒲原 達也 GE)" userId="4eed4440-9875-47f5-8441-9764eb8844db" providerId="ADAL" clId="{E60A5E28-FEBD-4FEE-886B-E0A28D0A76F5}" dt="2022-06-14T02:33:13.018" v="20109" actId="1035"/>
          <ac:spMkLst>
            <pc:docMk/>
            <pc:sldMk cId="2299240830" sldId="279"/>
            <ac:spMk id="93" creationId="{0F22D0FF-F9FB-450B-AE43-E163F7C4C0EC}"/>
          </ac:spMkLst>
        </pc:spChg>
        <pc:spChg chg="mod">
          <ac:chgData name="Tatsuya Kamohara (蒲原 達也 GE)" userId="4eed4440-9875-47f5-8441-9764eb8844db" providerId="ADAL" clId="{E60A5E28-FEBD-4FEE-886B-E0A28D0A76F5}" dt="2022-06-14T02:28:56.391" v="19796"/>
          <ac:spMkLst>
            <pc:docMk/>
            <pc:sldMk cId="2299240830" sldId="279"/>
            <ac:spMk id="95" creationId="{1E7F19F5-C6E2-4D13-AD82-E649C8A09F37}"/>
          </ac:spMkLst>
        </pc:spChg>
      </pc:sldChg>
      <pc:sldChg chg="modSp new mod">
        <pc:chgData name="Tatsuya Kamohara (蒲原 達也 GE)" userId="4eed4440-9875-47f5-8441-9764eb8844db" providerId="ADAL" clId="{E60A5E28-FEBD-4FEE-886B-E0A28D0A76F5}" dt="2022-06-14T02:20:47.834" v="19701" actId="207"/>
        <pc:sldMkLst>
          <pc:docMk/>
          <pc:sldMk cId="810435987" sldId="280"/>
        </pc:sldMkLst>
        <pc:spChg chg="mod">
          <ac:chgData name="Tatsuya Kamohara (蒲原 達也 GE)" userId="4eed4440-9875-47f5-8441-9764eb8844db" providerId="ADAL" clId="{E60A5E28-FEBD-4FEE-886B-E0A28D0A76F5}" dt="2022-06-01T06:54:54.393" v="86"/>
          <ac:spMkLst>
            <pc:docMk/>
            <pc:sldMk cId="810435987" sldId="280"/>
            <ac:spMk id="2" creationId="{0384058F-D3A7-418F-949F-D609DFF499B5}"/>
          </ac:spMkLst>
        </pc:spChg>
        <pc:spChg chg="mod">
          <ac:chgData name="Tatsuya Kamohara (蒲原 達也 GE)" userId="4eed4440-9875-47f5-8441-9764eb8844db" providerId="ADAL" clId="{E60A5E28-FEBD-4FEE-886B-E0A28D0A76F5}" dt="2022-06-14T02:20:47.834" v="19701" actId="207"/>
          <ac:spMkLst>
            <pc:docMk/>
            <pc:sldMk cId="810435987" sldId="280"/>
            <ac:spMk id="3" creationId="{F2E58E2F-B468-43D5-A1AD-FA485D8C424C}"/>
          </ac:spMkLst>
        </pc:spChg>
      </pc:sldChg>
      <pc:sldChg chg="addSp delSp modSp new mod">
        <pc:chgData name="Tatsuya Kamohara (蒲原 達也 GE)" userId="4eed4440-9875-47f5-8441-9764eb8844db" providerId="ADAL" clId="{E60A5E28-FEBD-4FEE-886B-E0A28D0A76F5}" dt="2022-06-13T10:55:35.124" v="17391" actId="14100"/>
        <pc:sldMkLst>
          <pc:docMk/>
          <pc:sldMk cId="1549899705" sldId="281"/>
        </pc:sldMkLst>
        <pc:spChg chg="mod">
          <ac:chgData name="Tatsuya Kamohara (蒲原 達也 GE)" userId="4eed4440-9875-47f5-8441-9764eb8844db" providerId="ADAL" clId="{E60A5E28-FEBD-4FEE-886B-E0A28D0A76F5}" dt="2022-06-01T08:29:50.054" v="5923"/>
          <ac:spMkLst>
            <pc:docMk/>
            <pc:sldMk cId="1549899705" sldId="281"/>
            <ac:spMk id="2" creationId="{CE1E4B02-64FA-4E0F-9D6D-3B8A7029575D}"/>
          </ac:spMkLst>
        </pc:spChg>
        <pc:spChg chg="mod">
          <ac:chgData name="Tatsuya Kamohara (蒲原 達也 GE)" userId="4eed4440-9875-47f5-8441-9764eb8844db" providerId="ADAL" clId="{E60A5E28-FEBD-4FEE-886B-E0A28D0A76F5}" dt="2022-06-12T06:20:13.884" v="14908"/>
          <ac:spMkLst>
            <pc:docMk/>
            <pc:sldMk cId="1549899705" sldId="281"/>
            <ac:spMk id="3" creationId="{2CF93608-7672-4DD5-8846-5776F6D3D8A8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5" creationId="{1D82F4B4-0B22-41D0-BEDB-1AA9E26F2529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6" creationId="{D2EAD1AD-5681-4C05-8D91-06FF1B0D7747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7" creationId="{15F9E176-283F-465C-B545-0D24CA39AC2A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8" creationId="{46198CAB-784F-430D-8C27-281339C13655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9" creationId="{A605267C-E3FE-4424-BCB8-C1489C17FF7E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10" creationId="{40623EA6-02FC-4173-A455-5EEF462BE06A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11" creationId="{326EF527-5557-496D-ACA5-EBADD71117C0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12" creationId="{1AA5531F-ED5D-40F4-838C-56BC0E8C177E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13" creationId="{BC1867CA-B1BB-48E2-9038-E94AFCA9F6AE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14" creationId="{C5F4842A-BFA2-41B8-A75C-09E9B81E888D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15" creationId="{38B4460E-7DF6-4AB5-A882-9E047D123A35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16" creationId="{601E9359-E950-4E55-8467-395BB11A6BD8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17" creationId="{22E1F144-4219-4B8F-A915-32246AB6D19C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18" creationId="{9C3C13E6-3162-4D9C-A38F-0D7A8AE7A6D1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19" creationId="{7C582BD8-EB07-43D8-99BD-705A3EB96552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20" creationId="{AEEFDBAB-7604-43E6-8957-5A5C319D8CD7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21" creationId="{23440078-1098-44AD-9526-D0427C9D2EB8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22" creationId="{811D1118-69D7-4F26-A165-C519013F32B1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23" creationId="{A2D79938-8143-413B-AE3E-EB05FB7E0CDA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24" creationId="{D55AF445-FCF9-454D-996A-52BD68852C32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25" creationId="{C9508D81-363F-4FEB-912C-289BB2D32E89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26" creationId="{659C359E-B248-4849-8E79-0BEB672F9078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27" creationId="{41A11050-2AB3-4278-A747-75131DF93A5E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28" creationId="{EB1FC762-1798-4A82-A387-950688DE03C6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29" creationId="{4CB34C47-2A0F-4D41-8CB9-C04BBF9C6513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30" creationId="{7F67F9DB-95D6-4B71-8797-180F04CF4CFD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31" creationId="{D83755BD-DE6B-4299-8F70-D6CD24EF9D5D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32" creationId="{D3098711-19A9-4918-AC1F-27CB616A7F18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34" creationId="{0B8D3810-98D5-496F-8D3C-6F645CFFB820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36" creationId="{4451DEF3-DDEE-4AF9-8CFD-B1571C604822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37" creationId="{42256725-D1A7-4863-A65C-E26EB989C69B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38" creationId="{0D32197A-C506-4A66-8D70-D8E0F67C64E4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39" creationId="{77381DB6-CB49-4FB6-AEA3-BDB609C123BB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40" creationId="{B0D1975D-B859-4045-B4ED-9228B0A904BA}"/>
          </ac:spMkLst>
        </pc:spChg>
        <pc:spChg chg="mod">
          <ac:chgData name="Tatsuya Kamohara (蒲原 達也 GE)" userId="4eed4440-9875-47f5-8441-9764eb8844db" providerId="ADAL" clId="{E60A5E28-FEBD-4FEE-886B-E0A28D0A76F5}" dt="2022-06-01T08:35:00.562" v="6170"/>
          <ac:spMkLst>
            <pc:docMk/>
            <pc:sldMk cId="1549899705" sldId="281"/>
            <ac:spMk id="42" creationId="{AFD6B388-B7BA-4170-8770-1D8BF3BE96CE}"/>
          </ac:spMkLst>
        </pc:spChg>
        <pc:spChg chg="mod">
          <ac:chgData name="Tatsuya Kamohara (蒲原 達也 GE)" userId="4eed4440-9875-47f5-8441-9764eb8844db" providerId="ADAL" clId="{E60A5E28-FEBD-4FEE-886B-E0A28D0A76F5}" dt="2022-06-01T08:35:00.562" v="6170"/>
          <ac:spMkLst>
            <pc:docMk/>
            <pc:sldMk cId="1549899705" sldId="281"/>
            <ac:spMk id="43" creationId="{9C40A7A9-C0CB-44D1-8D83-64DFCB3E71B9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44" creationId="{1FC900C8-A1AE-4E06-93A0-DFCDBFDB2FB0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45" creationId="{780B64A0-7E2B-483B-8329-D25543D8701E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46" creationId="{E4945337-E97B-4EB2-B611-D56EC7BC2FC6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47" creationId="{69DC440C-D60F-41D0-85AB-1B82BC1A59DF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48" creationId="{A8585FAD-A01B-4E26-BC87-BB20BF5520CB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49" creationId="{04EA7A8B-EF67-47E7-BD17-F688FF0316BB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5:07.049" v="6171"/>
          <ac:spMkLst>
            <pc:docMk/>
            <pc:sldMk cId="1549899705" sldId="281"/>
            <ac:spMk id="50" creationId="{15B654DA-DD26-49A0-9D17-735C70D9DE82}"/>
          </ac:spMkLst>
        </pc:spChg>
        <pc:grpChg chg="add del mod">
          <ac:chgData name="Tatsuya Kamohara (蒲原 達也 GE)" userId="4eed4440-9875-47f5-8441-9764eb8844db" providerId="ADAL" clId="{E60A5E28-FEBD-4FEE-886B-E0A28D0A76F5}" dt="2022-06-01T08:35:07.049" v="6171"/>
          <ac:grpSpMkLst>
            <pc:docMk/>
            <pc:sldMk cId="1549899705" sldId="281"/>
            <ac:grpSpMk id="41" creationId="{51E1AABF-FDEA-4DE3-BF4D-B83844B29547}"/>
          </ac:grpSpMkLst>
        </pc:grpChg>
        <pc:graphicFrameChg chg="add mod modGraphic">
          <ac:chgData name="Tatsuya Kamohara (蒲原 達也 GE)" userId="4eed4440-9875-47f5-8441-9764eb8844db" providerId="ADAL" clId="{E60A5E28-FEBD-4FEE-886B-E0A28D0A76F5}" dt="2022-06-13T10:55:35.124" v="17391" actId="14100"/>
          <ac:graphicFrameMkLst>
            <pc:docMk/>
            <pc:sldMk cId="1549899705" sldId="281"/>
            <ac:graphicFrameMk id="4" creationId="{47667373-C183-468F-BDD1-34D15BCF6D08}"/>
          </ac:graphicFrameMkLst>
        </pc:graphicFrameChg>
        <pc:picChg chg="add del mod">
          <ac:chgData name="Tatsuya Kamohara (蒲原 達也 GE)" userId="4eed4440-9875-47f5-8441-9764eb8844db" providerId="ADAL" clId="{E60A5E28-FEBD-4FEE-886B-E0A28D0A76F5}" dt="2022-06-01T08:35:07.049" v="6171"/>
          <ac:picMkLst>
            <pc:docMk/>
            <pc:sldMk cId="1549899705" sldId="281"/>
            <ac:picMk id="33" creationId="{F158043F-AEAB-4006-ACB0-79D543488DB2}"/>
          </ac:picMkLst>
        </pc:picChg>
        <pc:picChg chg="add del mod">
          <ac:chgData name="Tatsuya Kamohara (蒲原 達也 GE)" userId="4eed4440-9875-47f5-8441-9764eb8844db" providerId="ADAL" clId="{E60A5E28-FEBD-4FEE-886B-E0A28D0A76F5}" dt="2022-06-01T08:35:07.049" v="6171"/>
          <ac:picMkLst>
            <pc:docMk/>
            <pc:sldMk cId="1549899705" sldId="281"/>
            <ac:picMk id="35" creationId="{D43ECD38-92F8-44D5-BC8F-518B1207A091}"/>
          </ac:picMkLst>
        </pc:picChg>
        <pc:picChg chg="add del">
          <ac:chgData name="Tatsuya Kamohara (蒲原 達也 GE)" userId="4eed4440-9875-47f5-8441-9764eb8844db" providerId="ADAL" clId="{E60A5E28-FEBD-4FEE-886B-E0A28D0A76F5}" dt="2022-06-01T08:35:08.461" v="6173"/>
          <ac:picMkLst>
            <pc:docMk/>
            <pc:sldMk cId="1549899705" sldId="281"/>
            <ac:picMk id="51" creationId="{A0A1A0D9-CFD3-483F-A102-DCA102E5946C}"/>
          </ac:picMkLst>
        </pc:picChg>
        <pc:picChg chg="add mod">
          <ac:chgData name="Tatsuya Kamohara (蒲原 達也 GE)" userId="4eed4440-9875-47f5-8441-9764eb8844db" providerId="ADAL" clId="{E60A5E28-FEBD-4FEE-886B-E0A28D0A76F5}" dt="2022-06-01T08:36:25.973" v="6180" actId="1076"/>
          <ac:picMkLst>
            <pc:docMk/>
            <pc:sldMk cId="1549899705" sldId="281"/>
            <ac:picMk id="52" creationId="{3105DEAB-0E84-455A-979A-EE2B0A89EFE6}"/>
          </ac:picMkLst>
        </pc:picChg>
      </pc:sldChg>
      <pc:sldChg chg="addSp delSp modSp new mod">
        <pc:chgData name="Tatsuya Kamohara (蒲原 達也 GE)" userId="4eed4440-9875-47f5-8441-9764eb8844db" providerId="ADAL" clId="{E60A5E28-FEBD-4FEE-886B-E0A28D0A76F5}" dt="2022-06-14T02:25:57.569" v="19739"/>
        <pc:sldMkLst>
          <pc:docMk/>
          <pc:sldMk cId="1819508790" sldId="282"/>
        </pc:sldMkLst>
        <pc:spChg chg="mod">
          <ac:chgData name="Tatsuya Kamohara (蒲原 達也 GE)" userId="4eed4440-9875-47f5-8441-9764eb8844db" providerId="ADAL" clId="{E60A5E28-FEBD-4FEE-886B-E0A28D0A76F5}" dt="2022-06-14T02:25:31.205" v="19719"/>
          <ac:spMkLst>
            <pc:docMk/>
            <pc:sldMk cId="1819508790" sldId="282"/>
            <ac:spMk id="2" creationId="{E3E4F011-490E-48E0-B5FC-F0B3EA49BC54}"/>
          </ac:spMkLst>
        </pc:spChg>
        <pc:spChg chg="mod">
          <ac:chgData name="Tatsuya Kamohara (蒲原 達也 GE)" userId="4eed4440-9875-47f5-8441-9764eb8844db" providerId="ADAL" clId="{E60A5E28-FEBD-4FEE-886B-E0A28D0A76F5}" dt="2022-06-14T02:25:57.569" v="19739"/>
          <ac:spMkLst>
            <pc:docMk/>
            <pc:sldMk cId="1819508790" sldId="282"/>
            <ac:spMk id="3" creationId="{4A87B5AB-8523-449B-8CFD-F9E38EAFD825}"/>
          </ac:spMkLst>
        </pc:spChg>
        <pc:spChg chg="mod">
          <ac:chgData name="Tatsuya Kamohara (蒲原 達也 GE)" userId="4eed4440-9875-47f5-8441-9764eb8844db" providerId="ADAL" clId="{E60A5E28-FEBD-4FEE-886B-E0A28D0A76F5}" dt="2022-06-01T08:39:36.120" v="6717" actId="1076"/>
          <ac:spMkLst>
            <pc:docMk/>
            <pc:sldMk cId="1819508790" sldId="282"/>
            <ac:spMk id="6" creationId="{0EB8D5D0-F7F3-4582-A7D7-AC11DCA8BBA4}"/>
          </ac:spMkLst>
        </pc:spChg>
        <pc:spChg chg="add mod">
          <ac:chgData name="Tatsuya Kamohara (蒲原 達也 GE)" userId="4eed4440-9875-47f5-8441-9764eb8844db" providerId="ADAL" clId="{E60A5E28-FEBD-4FEE-886B-E0A28D0A76F5}" dt="2022-06-01T08:39:42.803" v="6720" actId="1076"/>
          <ac:spMkLst>
            <pc:docMk/>
            <pc:sldMk cId="1819508790" sldId="282"/>
            <ac:spMk id="7" creationId="{6621E540-3737-4CA1-9951-D6C4874FCCB8}"/>
          </ac:spMkLst>
        </pc:spChg>
        <pc:spChg chg="add mod">
          <ac:chgData name="Tatsuya Kamohara (蒲原 達也 GE)" userId="4eed4440-9875-47f5-8441-9764eb8844db" providerId="ADAL" clId="{E60A5E28-FEBD-4FEE-886B-E0A28D0A76F5}" dt="2022-06-01T08:39:44.895" v="6721" actId="1076"/>
          <ac:spMkLst>
            <pc:docMk/>
            <pc:sldMk cId="1819508790" sldId="282"/>
            <ac:spMk id="8" creationId="{EF4C4891-31E3-4F71-9086-507A92C29813}"/>
          </ac:spMkLst>
        </pc:spChg>
        <pc:spChg chg="add mod">
          <ac:chgData name="Tatsuya Kamohara (蒲原 達也 GE)" userId="4eed4440-9875-47f5-8441-9764eb8844db" providerId="ADAL" clId="{E60A5E28-FEBD-4FEE-886B-E0A28D0A76F5}" dt="2022-06-01T08:39:41.311" v="6719" actId="1076"/>
          <ac:spMkLst>
            <pc:docMk/>
            <pc:sldMk cId="1819508790" sldId="282"/>
            <ac:spMk id="10" creationId="{8E28AEB4-C08C-41F7-8298-B3EAB17CE824}"/>
          </ac:spMkLst>
        </pc:spChg>
        <pc:spChg chg="add del mod">
          <ac:chgData name="Tatsuya Kamohara (蒲原 達也 GE)" userId="4eed4440-9875-47f5-8441-9764eb8844db" providerId="ADAL" clId="{E60A5E28-FEBD-4FEE-886B-E0A28D0A76F5}" dt="2022-06-01T08:39:47.846" v="6723" actId="478"/>
          <ac:spMkLst>
            <pc:docMk/>
            <pc:sldMk cId="1819508790" sldId="282"/>
            <ac:spMk id="12" creationId="{498C698B-FA1E-4F1D-9DE5-CCB198A4C44B}"/>
          </ac:spMkLst>
        </pc:spChg>
        <pc:spChg chg="add mod">
          <ac:chgData name="Tatsuya Kamohara (蒲原 達也 GE)" userId="4eed4440-9875-47f5-8441-9764eb8844db" providerId="ADAL" clId="{E60A5E28-FEBD-4FEE-886B-E0A28D0A76F5}" dt="2022-06-01T08:53:32.634" v="6815" actId="1076"/>
          <ac:spMkLst>
            <pc:docMk/>
            <pc:sldMk cId="1819508790" sldId="282"/>
            <ac:spMk id="15" creationId="{2BB6C78E-9C52-4507-A542-2BE3FEFAA4CD}"/>
          </ac:spMkLst>
        </pc:spChg>
        <pc:spChg chg="add mod">
          <ac:chgData name="Tatsuya Kamohara (蒲原 達也 GE)" userId="4eed4440-9875-47f5-8441-9764eb8844db" providerId="ADAL" clId="{E60A5E28-FEBD-4FEE-886B-E0A28D0A76F5}" dt="2022-06-14T02:25:42.214" v="19720" actId="113"/>
          <ac:spMkLst>
            <pc:docMk/>
            <pc:sldMk cId="1819508790" sldId="282"/>
            <ac:spMk id="16" creationId="{0EEEB24B-CC13-4E71-AA60-0E14FFF36A2C}"/>
          </ac:spMkLst>
        </pc:spChg>
        <pc:spChg chg="add mod">
          <ac:chgData name="Tatsuya Kamohara (蒲原 達也 GE)" userId="4eed4440-9875-47f5-8441-9764eb8844db" providerId="ADAL" clId="{E60A5E28-FEBD-4FEE-886B-E0A28D0A76F5}" dt="2022-06-01T09:01:03.396" v="6853" actId="1036"/>
          <ac:spMkLst>
            <pc:docMk/>
            <pc:sldMk cId="1819508790" sldId="282"/>
            <ac:spMk id="17" creationId="{0EEAD895-D3A7-46D6-9C6D-E90572453C80}"/>
          </ac:spMkLst>
        </pc:spChg>
        <pc:spChg chg="add mod">
          <ac:chgData name="Tatsuya Kamohara (蒲原 達也 GE)" userId="4eed4440-9875-47f5-8441-9764eb8844db" providerId="ADAL" clId="{E60A5E28-FEBD-4FEE-886B-E0A28D0A76F5}" dt="2022-06-14T02:25:46.908" v="19721" actId="1076"/>
          <ac:spMkLst>
            <pc:docMk/>
            <pc:sldMk cId="1819508790" sldId="282"/>
            <ac:spMk id="18" creationId="{2E715DB0-B408-45ED-813E-47A30A1B7B1C}"/>
          </ac:spMkLst>
        </pc:spChg>
        <pc:spChg chg="add mod">
          <ac:chgData name="Tatsuya Kamohara (蒲原 達也 GE)" userId="4eed4440-9875-47f5-8441-9764eb8844db" providerId="ADAL" clId="{E60A5E28-FEBD-4FEE-886B-E0A28D0A76F5}" dt="2022-06-02T00:19:44.805" v="9787" actId="14100"/>
          <ac:spMkLst>
            <pc:docMk/>
            <pc:sldMk cId="1819508790" sldId="282"/>
            <ac:spMk id="21" creationId="{EDB5B70C-891B-4DB3-B870-F7697F753B6C}"/>
          </ac:spMkLst>
        </pc:spChg>
        <pc:spChg chg="add mod">
          <ac:chgData name="Tatsuya Kamohara (蒲原 達也 GE)" userId="4eed4440-9875-47f5-8441-9764eb8844db" providerId="ADAL" clId="{E60A5E28-FEBD-4FEE-886B-E0A28D0A76F5}" dt="2022-06-02T00:20:25.617" v="9885" actId="1036"/>
          <ac:spMkLst>
            <pc:docMk/>
            <pc:sldMk cId="1819508790" sldId="282"/>
            <ac:spMk id="22" creationId="{91E8CC97-FA70-4292-91F2-C2AC2775205C}"/>
          </ac:spMkLst>
        </pc:spChg>
        <pc:spChg chg="add mod">
          <ac:chgData name="Tatsuya Kamohara (蒲原 達也 GE)" userId="4eed4440-9875-47f5-8441-9764eb8844db" providerId="ADAL" clId="{E60A5E28-FEBD-4FEE-886B-E0A28D0A76F5}" dt="2022-06-01T09:10:56.156" v="7450" actId="207"/>
          <ac:spMkLst>
            <pc:docMk/>
            <pc:sldMk cId="1819508790" sldId="282"/>
            <ac:spMk id="27" creationId="{AB764B0E-F1A0-4E06-B7F4-A8696536E61E}"/>
          </ac:spMkLst>
        </pc:spChg>
        <pc:spChg chg="add mod">
          <ac:chgData name="Tatsuya Kamohara (蒲原 達也 GE)" userId="4eed4440-9875-47f5-8441-9764eb8844db" providerId="ADAL" clId="{E60A5E28-FEBD-4FEE-886B-E0A28D0A76F5}" dt="2022-06-02T00:19:57.408" v="9790" actId="1076"/>
          <ac:spMkLst>
            <pc:docMk/>
            <pc:sldMk cId="1819508790" sldId="282"/>
            <ac:spMk id="28" creationId="{31E26849-375B-4842-AF09-6FFA2EFDA2EA}"/>
          </ac:spMkLst>
        </pc:spChg>
        <pc:spChg chg="add mod">
          <ac:chgData name="Tatsuya Kamohara (蒲原 達也 GE)" userId="4eed4440-9875-47f5-8441-9764eb8844db" providerId="ADAL" clId="{E60A5E28-FEBD-4FEE-886B-E0A28D0A76F5}" dt="2022-06-01T09:05:01.380" v="6964"/>
          <ac:spMkLst>
            <pc:docMk/>
            <pc:sldMk cId="1819508790" sldId="282"/>
            <ac:spMk id="37" creationId="{C6BA406C-478C-457F-8CFE-AD76389F1BF8}"/>
          </ac:spMkLst>
        </pc:spChg>
        <pc:grpChg chg="add mod">
          <ac:chgData name="Tatsuya Kamohara (蒲原 達也 GE)" userId="4eed4440-9875-47f5-8441-9764eb8844db" providerId="ADAL" clId="{E60A5E28-FEBD-4FEE-886B-E0A28D0A76F5}" dt="2022-06-01T08:39:36.120" v="6717" actId="1076"/>
          <ac:grpSpMkLst>
            <pc:docMk/>
            <pc:sldMk cId="1819508790" sldId="282"/>
            <ac:grpSpMk id="4" creationId="{E576E743-D82F-4BD6-9804-AE5FF891554C}"/>
          </ac:grpSpMkLst>
        </pc:grpChg>
        <pc:grpChg chg="add del mod">
          <ac:chgData name="Tatsuya Kamohara (蒲原 達也 GE)" userId="4eed4440-9875-47f5-8441-9764eb8844db" providerId="ADAL" clId="{E60A5E28-FEBD-4FEE-886B-E0A28D0A76F5}" dt="2022-06-01T11:25:43.559" v="8371" actId="165"/>
          <ac:grpSpMkLst>
            <pc:docMk/>
            <pc:sldMk cId="1819508790" sldId="282"/>
            <ac:grpSpMk id="26" creationId="{513A9FA0-691F-4837-B3F8-C06E6AE13F8B}"/>
          </ac:grpSpMkLst>
        </pc:grpChg>
        <pc:picChg chg="mod">
          <ac:chgData name="Tatsuya Kamohara (蒲原 達也 GE)" userId="4eed4440-9875-47f5-8441-9764eb8844db" providerId="ADAL" clId="{E60A5E28-FEBD-4FEE-886B-E0A28D0A76F5}" dt="2022-06-01T08:39:36.120" v="6717" actId="1076"/>
          <ac:picMkLst>
            <pc:docMk/>
            <pc:sldMk cId="1819508790" sldId="282"/>
            <ac:picMk id="5" creationId="{78FAD0B9-ABEA-40FD-8510-227FCF9F6FB2}"/>
          </ac:picMkLst>
        </pc:picChg>
        <pc:picChg chg="add mod">
          <ac:chgData name="Tatsuya Kamohara (蒲原 達也 GE)" userId="4eed4440-9875-47f5-8441-9764eb8844db" providerId="ADAL" clId="{E60A5E28-FEBD-4FEE-886B-E0A28D0A76F5}" dt="2022-06-02T00:19:19.068" v="9781" actId="1076"/>
          <ac:picMkLst>
            <pc:docMk/>
            <pc:sldMk cId="1819508790" sldId="282"/>
            <ac:picMk id="13" creationId="{2CBF6CFB-7206-4D11-BD7A-919B052DAA55}"/>
          </ac:picMkLst>
        </pc:picChg>
        <pc:picChg chg="add mod">
          <ac:chgData name="Tatsuya Kamohara (蒲原 達也 GE)" userId="4eed4440-9875-47f5-8441-9764eb8844db" providerId="ADAL" clId="{E60A5E28-FEBD-4FEE-886B-E0A28D0A76F5}" dt="2022-06-02T00:19:57.408" v="9790" actId="1076"/>
          <ac:picMkLst>
            <pc:docMk/>
            <pc:sldMk cId="1819508790" sldId="282"/>
            <ac:picMk id="20" creationId="{E6E4543D-0AA8-4F2A-B27D-027E0AC1C765}"/>
          </ac:picMkLst>
        </pc:picChg>
        <pc:picChg chg="add mod topLvl">
          <ac:chgData name="Tatsuya Kamohara (蒲原 達也 GE)" userId="4eed4440-9875-47f5-8441-9764eb8844db" providerId="ADAL" clId="{E60A5E28-FEBD-4FEE-886B-E0A28D0A76F5}" dt="2022-06-01T11:26:05.224" v="8374" actId="207"/>
          <ac:picMkLst>
            <pc:docMk/>
            <pc:sldMk cId="1819508790" sldId="282"/>
            <ac:picMk id="23" creationId="{63DCBFE4-D6DB-469D-BEAF-D3F9DABCE94E}"/>
          </ac:picMkLst>
        </pc:picChg>
        <pc:picChg chg="add del mod topLvl">
          <ac:chgData name="Tatsuya Kamohara (蒲原 達也 GE)" userId="4eed4440-9875-47f5-8441-9764eb8844db" providerId="ADAL" clId="{E60A5E28-FEBD-4FEE-886B-E0A28D0A76F5}" dt="2022-06-01T11:25:48.173" v="8372" actId="478"/>
          <ac:picMkLst>
            <pc:docMk/>
            <pc:sldMk cId="1819508790" sldId="282"/>
            <ac:picMk id="25" creationId="{E2FFDC5D-6405-4545-8C9F-AF6195B89601}"/>
          </ac:picMkLst>
        </pc:picChg>
        <pc:picChg chg="add mod">
          <ac:chgData name="Tatsuya Kamohara (蒲原 達也 GE)" userId="4eed4440-9875-47f5-8441-9764eb8844db" providerId="ADAL" clId="{E60A5E28-FEBD-4FEE-886B-E0A28D0A76F5}" dt="2022-06-01T09:04:49.126" v="6931" actId="1076"/>
          <ac:picMkLst>
            <pc:docMk/>
            <pc:sldMk cId="1819508790" sldId="282"/>
            <ac:picMk id="29" creationId="{58D1793A-168E-452C-A9CD-D09129389BBA}"/>
          </ac:picMkLst>
        </pc:picChg>
        <pc:cxnChg chg="add mod">
          <ac:chgData name="Tatsuya Kamohara (蒲原 達也 GE)" userId="4eed4440-9875-47f5-8441-9764eb8844db" providerId="ADAL" clId="{E60A5E28-FEBD-4FEE-886B-E0A28D0A76F5}" dt="2022-06-01T08:39:38.931" v="6718" actId="14100"/>
          <ac:cxnSpMkLst>
            <pc:docMk/>
            <pc:sldMk cId="1819508790" sldId="282"/>
            <ac:cxnSpMk id="9" creationId="{4932A8F0-CD4A-4EC4-907E-C54F7BB905EF}"/>
          </ac:cxnSpMkLst>
        </pc:cxnChg>
        <pc:cxnChg chg="add mod">
          <ac:chgData name="Tatsuya Kamohara (蒲原 達也 GE)" userId="4eed4440-9875-47f5-8441-9764eb8844db" providerId="ADAL" clId="{E60A5E28-FEBD-4FEE-886B-E0A28D0A76F5}" dt="2022-06-01T08:39:51.602" v="6724" actId="14100"/>
          <ac:cxnSpMkLst>
            <pc:docMk/>
            <pc:sldMk cId="1819508790" sldId="282"/>
            <ac:cxnSpMk id="11" creationId="{E51160D1-0233-466A-A886-8CCB22F71A6F}"/>
          </ac:cxnSpMkLst>
        </pc:cxnChg>
        <pc:cxnChg chg="add mod">
          <ac:chgData name="Tatsuya Kamohara (蒲原 達也 GE)" userId="4eed4440-9875-47f5-8441-9764eb8844db" providerId="ADAL" clId="{E60A5E28-FEBD-4FEE-886B-E0A28D0A76F5}" dt="2022-06-01T09:01:03.396" v="6853" actId="1036"/>
          <ac:cxnSpMkLst>
            <pc:docMk/>
            <pc:sldMk cId="1819508790" sldId="282"/>
            <ac:cxnSpMk id="19" creationId="{D0CB65AE-309E-4C5E-8C24-51458FF73E61}"/>
          </ac:cxnSpMkLst>
        </pc:cxnChg>
        <pc:cxnChg chg="add mod">
          <ac:chgData name="Tatsuya Kamohara (蒲原 達也 GE)" userId="4eed4440-9875-47f5-8441-9764eb8844db" providerId="ADAL" clId="{E60A5E28-FEBD-4FEE-886B-E0A28D0A76F5}" dt="2022-06-01T09:04:40.011" v="6927" actId="1076"/>
          <ac:cxnSpMkLst>
            <pc:docMk/>
            <pc:sldMk cId="1819508790" sldId="282"/>
            <ac:cxnSpMk id="30" creationId="{7D0AB48D-2834-48C2-B730-175107F08B0F}"/>
          </ac:cxnSpMkLst>
        </pc:cxnChg>
        <pc:cxnChg chg="add mod">
          <ac:chgData name="Tatsuya Kamohara (蒲原 達也 GE)" userId="4eed4440-9875-47f5-8441-9764eb8844db" providerId="ADAL" clId="{E60A5E28-FEBD-4FEE-886B-E0A28D0A76F5}" dt="2022-06-01T11:25:48.173" v="8372" actId="478"/>
          <ac:cxnSpMkLst>
            <pc:docMk/>
            <pc:sldMk cId="1819508790" sldId="282"/>
            <ac:cxnSpMk id="33" creationId="{736CF148-9F50-4B3C-911A-B23A19340B7F}"/>
          </ac:cxnSpMkLst>
        </pc:cxnChg>
      </pc:sldChg>
      <pc:sldChg chg="addSp delSp modSp new mod modShow">
        <pc:chgData name="Tatsuya Kamohara (蒲原 達也 GE)" userId="4eed4440-9875-47f5-8441-9764eb8844db" providerId="ADAL" clId="{E60A5E28-FEBD-4FEE-886B-E0A28D0A76F5}" dt="2022-06-12T05:52:21.725" v="11539" actId="729"/>
        <pc:sldMkLst>
          <pc:docMk/>
          <pc:sldMk cId="2491916006" sldId="283"/>
        </pc:sldMkLst>
        <pc:spChg chg="mod">
          <ac:chgData name="Tatsuya Kamohara (蒲原 達也 GE)" userId="4eed4440-9875-47f5-8441-9764eb8844db" providerId="ADAL" clId="{E60A5E28-FEBD-4FEE-886B-E0A28D0A76F5}" dt="2022-06-01T06:55:31.841" v="257"/>
          <ac:spMkLst>
            <pc:docMk/>
            <pc:sldMk cId="2491916006" sldId="283"/>
            <ac:spMk id="2" creationId="{640009A1-20E1-48BA-8049-33A3A7411338}"/>
          </ac:spMkLst>
        </pc:spChg>
        <pc:spChg chg="mod">
          <ac:chgData name="Tatsuya Kamohara (蒲原 達也 GE)" userId="4eed4440-9875-47f5-8441-9764eb8844db" providerId="ADAL" clId="{E60A5E28-FEBD-4FEE-886B-E0A28D0A76F5}" dt="2022-06-01T11:47:39.008" v="9448"/>
          <ac:spMkLst>
            <pc:docMk/>
            <pc:sldMk cId="2491916006" sldId="283"/>
            <ac:spMk id="3" creationId="{224983C7-2AC3-4DA6-A3F1-12BED8F86467}"/>
          </ac:spMkLst>
        </pc:spChg>
        <pc:spChg chg="mod">
          <ac:chgData name="Tatsuya Kamohara (蒲原 達也 GE)" userId="4eed4440-9875-47f5-8441-9764eb8844db" providerId="ADAL" clId="{E60A5E28-FEBD-4FEE-886B-E0A28D0A76F5}" dt="2022-06-01T11:26:44.116" v="8443" actId="1076"/>
          <ac:spMkLst>
            <pc:docMk/>
            <pc:sldMk cId="2491916006" sldId="283"/>
            <ac:spMk id="6" creationId="{93542DEF-2530-4578-9DA3-BFC862EED1BE}"/>
          </ac:spMkLst>
        </pc:spChg>
        <pc:spChg chg="add mod">
          <ac:chgData name="Tatsuya Kamohara (蒲原 達也 GE)" userId="4eed4440-9875-47f5-8441-9764eb8844db" providerId="ADAL" clId="{E60A5E28-FEBD-4FEE-886B-E0A28D0A76F5}" dt="2022-06-01T11:26:44.116" v="8443" actId="1076"/>
          <ac:spMkLst>
            <pc:docMk/>
            <pc:sldMk cId="2491916006" sldId="283"/>
            <ac:spMk id="7" creationId="{CD5D783C-57A9-4A41-8028-FF249660D984}"/>
          </ac:spMkLst>
        </pc:spChg>
        <pc:spChg chg="add mod">
          <ac:chgData name="Tatsuya Kamohara (蒲原 達也 GE)" userId="4eed4440-9875-47f5-8441-9764eb8844db" providerId="ADAL" clId="{E60A5E28-FEBD-4FEE-886B-E0A28D0A76F5}" dt="2022-06-01T11:28:34.350" v="8459" actId="1076"/>
          <ac:spMkLst>
            <pc:docMk/>
            <pc:sldMk cId="2491916006" sldId="283"/>
            <ac:spMk id="8" creationId="{7322F9E1-0690-489E-8AD4-AA524EEA6EB0}"/>
          </ac:spMkLst>
        </pc:spChg>
        <pc:spChg chg="add mod">
          <ac:chgData name="Tatsuya Kamohara (蒲原 達也 GE)" userId="4eed4440-9875-47f5-8441-9764eb8844db" providerId="ADAL" clId="{E60A5E28-FEBD-4FEE-886B-E0A28D0A76F5}" dt="2022-06-01T11:26:44.116" v="8443" actId="1076"/>
          <ac:spMkLst>
            <pc:docMk/>
            <pc:sldMk cId="2491916006" sldId="283"/>
            <ac:spMk id="10" creationId="{4F350559-84C5-4BE1-AC4B-378CB5624642}"/>
          </ac:spMkLst>
        </pc:spChg>
        <pc:spChg chg="mod">
          <ac:chgData name="Tatsuya Kamohara (蒲原 達也 GE)" userId="4eed4440-9875-47f5-8441-9764eb8844db" providerId="ADAL" clId="{E60A5E28-FEBD-4FEE-886B-E0A28D0A76F5}" dt="2022-06-01T11:26:44.116" v="8443" actId="1076"/>
          <ac:spMkLst>
            <pc:docMk/>
            <pc:sldMk cId="2491916006" sldId="283"/>
            <ac:spMk id="13" creationId="{F91589A8-0136-46B5-AA3C-F35F983C8405}"/>
          </ac:spMkLst>
        </pc:spChg>
        <pc:spChg chg="add del mod">
          <ac:chgData name="Tatsuya Kamohara (蒲原 達也 GE)" userId="4eed4440-9875-47f5-8441-9764eb8844db" providerId="ADAL" clId="{E60A5E28-FEBD-4FEE-886B-E0A28D0A76F5}" dt="2022-06-01T11:28:40.268" v="8461" actId="478"/>
          <ac:spMkLst>
            <pc:docMk/>
            <pc:sldMk cId="2491916006" sldId="283"/>
            <ac:spMk id="14" creationId="{5B4757CF-8E3D-45AC-82EE-2DC5E8F369FE}"/>
          </ac:spMkLst>
        </pc:spChg>
        <pc:spChg chg="add mod">
          <ac:chgData name="Tatsuya Kamohara (蒲原 達也 GE)" userId="4eed4440-9875-47f5-8441-9764eb8844db" providerId="ADAL" clId="{E60A5E28-FEBD-4FEE-886B-E0A28D0A76F5}" dt="2022-06-01T11:41:01.826" v="8812" actId="1035"/>
          <ac:spMkLst>
            <pc:docMk/>
            <pc:sldMk cId="2491916006" sldId="283"/>
            <ac:spMk id="15" creationId="{CDC78B1E-AB87-4796-B79B-C769B9CF57C8}"/>
          </ac:spMkLst>
        </pc:spChg>
        <pc:spChg chg="add mod">
          <ac:chgData name="Tatsuya Kamohara (蒲原 達也 GE)" userId="4eed4440-9875-47f5-8441-9764eb8844db" providerId="ADAL" clId="{E60A5E28-FEBD-4FEE-886B-E0A28D0A76F5}" dt="2022-06-01T11:41:06.113" v="8813" actId="1076"/>
          <ac:spMkLst>
            <pc:docMk/>
            <pc:sldMk cId="2491916006" sldId="283"/>
            <ac:spMk id="16" creationId="{D5320F51-7688-402B-BD94-B3D781E7BBC4}"/>
          </ac:spMkLst>
        </pc:spChg>
        <pc:spChg chg="add mod">
          <ac:chgData name="Tatsuya Kamohara (蒲原 達也 GE)" userId="4eed4440-9875-47f5-8441-9764eb8844db" providerId="ADAL" clId="{E60A5E28-FEBD-4FEE-886B-E0A28D0A76F5}" dt="2022-06-01T11:41:17.194" v="8815" actId="1076"/>
          <ac:spMkLst>
            <pc:docMk/>
            <pc:sldMk cId="2491916006" sldId="283"/>
            <ac:spMk id="17" creationId="{CD6EE5FF-BD0C-435B-800B-E8D169C6D186}"/>
          </ac:spMkLst>
        </pc:spChg>
        <pc:spChg chg="add mod">
          <ac:chgData name="Tatsuya Kamohara (蒲原 達也 GE)" userId="4eed4440-9875-47f5-8441-9764eb8844db" providerId="ADAL" clId="{E60A5E28-FEBD-4FEE-886B-E0A28D0A76F5}" dt="2022-06-01T11:41:21.043" v="8816" actId="1076"/>
          <ac:spMkLst>
            <pc:docMk/>
            <pc:sldMk cId="2491916006" sldId="283"/>
            <ac:spMk id="18" creationId="{06210C50-06C0-49F2-9BC8-B85C7578C5EA}"/>
          </ac:spMkLst>
        </pc:spChg>
        <pc:spChg chg="add mod">
          <ac:chgData name="Tatsuya Kamohara (蒲原 達也 GE)" userId="4eed4440-9875-47f5-8441-9764eb8844db" providerId="ADAL" clId="{E60A5E28-FEBD-4FEE-886B-E0A28D0A76F5}" dt="2022-06-01T11:48:16.786" v="9451" actId="1037"/>
          <ac:spMkLst>
            <pc:docMk/>
            <pc:sldMk cId="2491916006" sldId="283"/>
            <ac:spMk id="33" creationId="{FB87D956-266F-4FD2-9D93-0B8EE07E91AC}"/>
          </ac:spMkLst>
        </pc:spChg>
        <pc:spChg chg="add mod">
          <ac:chgData name="Tatsuya Kamohara (蒲原 達也 GE)" userId="4eed4440-9875-47f5-8441-9764eb8844db" providerId="ADAL" clId="{E60A5E28-FEBD-4FEE-886B-E0A28D0A76F5}" dt="2022-06-01T11:48:16.786" v="9451" actId="1037"/>
          <ac:spMkLst>
            <pc:docMk/>
            <pc:sldMk cId="2491916006" sldId="283"/>
            <ac:spMk id="34" creationId="{FE8E393D-11E9-4FDA-AEB6-167F56FF308F}"/>
          </ac:spMkLst>
        </pc:spChg>
        <pc:spChg chg="add mod">
          <ac:chgData name="Tatsuya Kamohara (蒲原 達也 GE)" userId="4eed4440-9875-47f5-8441-9764eb8844db" providerId="ADAL" clId="{E60A5E28-FEBD-4FEE-886B-E0A28D0A76F5}" dt="2022-06-01T11:41:44.817" v="8848" actId="1076"/>
          <ac:spMkLst>
            <pc:docMk/>
            <pc:sldMk cId="2491916006" sldId="283"/>
            <ac:spMk id="37" creationId="{36A46970-62A1-4082-9B4E-8A2AC1C494E9}"/>
          </ac:spMkLst>
        </pc:spChg>
        <pc:spChg chg="add mod">
          <ac:chgData name="Tatsuya Kamohara (蒲原 達也 GE)" userId="4eed4440-9875-47f5-8441-9764eb8844db" providerId="ADAL" clId="{E60A5E28-FEBD-4FEE-886B-E0A28D0A76F5}" dt="2022-06-01T11:41:54.656" v="8851" actId="1076"/>
          <ac:spMkLst>
            <pc:docMk/>
            <pc:sldMk cId="2491916006" sldId="283"/>
            <ac:spMk id="38" creationId="{2781CEDA-83B2-4F65-A671-E701B2D33F6B}"/>
          </ac:spMkLst>
        </pc:spChg>
        <pc:grpChg chg="add mod">
          <ac:chgData name="Tatsuya Kamohara (蒲原 達也 GE)" userId="4eed4440-9875-47f5-8441-9764eb8844db" providerId="ADAL" clId="{E60A5E28-FEBD-4FEE-886B-E0A28D0A76F5}" dt="2022-06-01T11:26:44.116" v="8443" actId="1076"/>
          <ac:grpSpMkLst>
            <pc:docMk/>
            <pc:sldMk cId="2491916006" sldId="283"/>
            <ac:grpSpMk id="4" creationId="{351C4B26-285D-45AC-9A0F-0796470934DE}"/>
          </ac:grpSpMkLst>
        </pc:grpChg>
        <pc:grpChg chg="add mod">
          <ac:chgData name="Tatsuya Kamohara (蒲原 達也 GE)" userId="4eed4440-9875-47f5-8441-9764eb8844db" providerId="ADAL" clId="{E60A5E28-FEBD-4FEE-886B-E0A28D0A76F5}" dt="2022-06-01T11:26:44.116" v="8443" actId="1076"/>
          <ac:grpSpMkLst>
            <pc:docMk/>
            <pc:sldMk cId="2491916006" sldId="283"/>
            <ac:grpSpMk id="11" creationId="{604FCE25-8666-4E2B-8050-FBE808E0B7AE}"/>
          </ac:grpSpMkLst>
        </pc:grpChg>
        <pc:picChg chg="mod">
          <ac:chgData name="Tatsuya Kamohara (蒲原 達也 GE)" userId="4eed4440-9875-47f5-8441-9764eb8844db" providerId="ADAL" clId="{E60A5E28-FEBD-4FEE-886B-E0A28D0A76F5}" dt="2022-06-01T11:26:44.116" v="8443" actId="1076"/>
          <ac:picMkLst>
            <pc:docMk/>
            <pc:sldMk cId="2491916006" sldId="283"/>
            <ac:picMk id="5" creationId="{8D9EF1DA-FBAC-43FB-BC9F-33854AFAF689}"/>
          </ac:picMkLst>
        </pc:picChg>
        <pc:picChg chg="mod">
          <ac:chgData name="Tatsuya Kamohara (蒲原 達也 GE)" userId="4eed4440-9875-47f5-8441-9764eb8844db" providerId="ADAL" clId="{E60A5E28-FEBD-4FEE-886B-E0A28D0A76F5}" dt="2022-06-01T11:26:56.710" v="8444"/>
          <ac:picMkLst>
            <pc:docMk/>
            <pc:sldMk cId="2491916006" sldId="283"/>
            <ac:picMk id="12" creationId="{E498CA32-DBB1-4D74-899E-521DDBA96D6F}"/>
          </ac:picMkLst>
        </pc:picChg>
        <pc:picChg chg="add mod">
          <ac:chgData name="Tatsuya Kamohara (蒲原 達也 GE)" userId="4eed4440-9875-47f5-8441-9764eb8844db" providerId="ADAL" clId="{E60A5E28-FEBD-4FEE-886B-E0A28D0A76F5}" dt="2022-06-01T11:40:46.603" v="8804" actId="1076"/>
          <ac:picMkLst>
            <pc:docMk/>
            <pc:sldMk cId="2491916006" sldId="283"/>
            <ac:picMk id="19" creationId="{CC377229-C1A2-41C3-83F6-6C4F9F990053}"/>
          </ac:picMkLst>
        </pc:picChg>
        <pc:picChg chg="add mod">
          <ac:chgData name="Tatsuya Kamohara (蒲原 達也 GE)" userId="4eed4440-9875-47f5-8441-9764eb8844db" providerId="ADAL" clId="{E60A5E28-FEBD-4FEE-886B-E0A28D0A76F5}" dt="2022-06-01T11:41:12.520" v="8814" actId="571"/>
          <ac:picMkLst>
            <pc:docMk/>
            <pc:sldMk cId="2491916006" sldId="283"/>
            <ac:picMk id="30" creationId="{63533386-CB0C-4822-9469-84A90FA0870C}"/>
          </ac:picMkLst>
        </pc:picChg>
        <pc:cxnChg chg="add mod">
          <ac:chgData name="Tatsuya Kamohara (蒲原 達也 GE)" userId="4eed4440-9875-47f5-8441-9764eb8844db" providerId="ADAL" clId="{E60A5E28-FEBD-4FEE-886B-E0A28D0A76F5}" dt="2022-06-01T11:26:44.116" v="8443" actId="1076"/>
          <ac:cxnSpMkLst>
            <pc:docMk/>
            <pc:sldMk cId="2491916006" sldId="283"/>
            <ac:cxnSpMk id="9" creationId="{6E1E7208-5041-4A90-AE36-E14C9B20C9E8}"/>
          </ac:cxnSpMkLst>
        </pc:cxnChg>
        <pc:cxnChg chg="add mod">
          <ac:chgData name="Tatsuya Kamohara (蒲原 達也 GE)" userId="4eed4440-9875-47f5-8441-9764eb8844db" providerId="ADAL" clId="{E60A5E28-FEBD-4FEE-886B-E0A28D0A76F5}" dt="2022-06-01T11:40:46.603" v="8804" actId="1076"/>
          <ac:cxnSpMkLst>
            <pc:docMk/>
            <pc:sldMk cId="2491916006" sldId="283"/>
            <ac:cxnSpMk id="20" creationId="{35FE8D8F-0B39-44C0-9938-D35D850AA8B4}"/>
          </ac:cxnSpMkLst>
        </pc:cxnChg>
        <pc:cxnChg chg="add mod">
          <ac:chgData name="Tatsuya Kamohara (蒲原 達也 GE)" userId="4eed4440-9875-47f5-8441-9764eb8844db" providerId="ADAL" clId="{E60A5E28-FEBD-4FEE-886B-E0A28D0A76F5}" dt="2022-06-01T11:41:01.826" v="8812" actId="1035"/>
          <ac:cxnSpMkLst>
            <pc:docMk/>
            <pc:sldMk cId="2491916006" sldId="283"/>
            <ac:cxnSpMk id="25" creationId="{E87CA722-4AB5-413F-8F00-79D40A4E1D87}"/>
          </ac:cxnSpMkLst>
        </pc:cxnChg>
        <pc:cxnChg chg="add mod">
          <ac:chgData name="Tatsuya Kamohara (蒲原 達也 GE)" userId="4eed4440-9875-47f5-8441-9764eb8844db" providerId="ADAL" clId="{E60A5E28-FEBD-4FEE-886B-E0A28D0A76F5}" dt="2022-06-01T11:41:12.520" v="8814" actId="571"/>
          <ac:cxnSpMkLst>
            <pc:docMk/>
            <pc:sldMk cId="2491916006" sldId="283"/>
            <ac:cxnSpMk id="31" creationId="{A835D72B-7D10-4FA9-B258-9C3731D5347C}"/>
          </ac:cxnSpMkLst>
        </pc:cxnChg>
        <pc:cxnChg chg="add mod">
          <ac:chgData name="Tatsuya Kamohara (蒲原 達也 GE)" userId="4eed4440-9875-47f5-8441-9764eb8844db" providerId="ADAL" clId="{E60A5E28-FEBD-4FEE-886B-E0A28D0A76F5}" dt="2022-06-01T11:41:12.520" v="8814" actId="571"/>
          <ac:cxnSpMkLst>
            <pc:docMk/>
            <pc:sldMk cId="2491916006" sldId="283"/>
            <ac:cxnSpMk id="32" creationId="{8FE74853-1129-4F53-BB2C-F6E768AA683E}"/>
          </ac:cxnSpMkLst>
        </pc:cxnChg>
        <pc:cxnChg chg="add mod">
          <ac:chgData name="Tatsuya Kamohara (蒲原 達也 GE)" userId="4eed4440-9875-47f5-8441-9764eb8844db" providerId="ADAL" clId="{E60A5E28-FEBD-4FEE-886B-E0A28D0A76F5}" dt="2022-06-01T11:41:28.747" v="8820" actId="14100"/>
          <ac:cxnSpMkLst>
            <pc:docMk/>
            <pc:sldMk cId="2491916006" sldId="283"/>
            <ac:cxnSpMk id="35" creationId="{9A110511-A2ED-4EB0-85D5-76FCADFA5235}"/>
          </ac:cxnSpMkLst>
        </pc:cxnChg>
      </pc:sldChg>
      <pc:sldChg chg="addSp delSp modSp new mod">
        <pc:chgData name="Tatsuya Kamohara (蒲原 達也 GE)" userId="4eed4440-9875-47f5-8441-9764eb8844db" providerId="ADAL" clId="{E60A5E28-FEBD-4FEE-886B-E0A28D0A76F5}" dt="2022-06-06T02:10:33.457" v="10015" actId="1076"/>
        <pc:sldMkLst>
          <pc:docMk/>
          <pc:sldMk cId="1840134380" sldId="284"/>
        </pc:sldMkLst>
        <pc:spChg chg="mod">
          <ac:chgData name="Tatsuya Kamohara (蒲原 達也 GE)" userId="4eed4440-9875-47f5-8441-9764eb8844db" providerId="ADAL" clId="{E60A5E28-FEBD-4FEE-886B-E0A28D0A76F5}" dt="2022-06-01T08:29:57.452" v="5930"/>
          <ac:spMkLst>
            <pc:docMk/>
            <pc:sldMk cId="1840134380" sldId="284"/>
            <ac:spMk id="2" creationId="{D09DB9BC-929F-49CA-BD18-C4BA4A329A77}"/>
          </ac:spMkLst>
        </pc:spChg>
        <pc:spChg chg="del">
          <ac:chgData name="Tatsuya Kamohara (蒲原 達也 GE)" userId="4eed4440-9875-47f5-8441-9764eb8844db" providerId="ADAL" clId="{E60A5E28-FEBD-4FEE-886B-E0A28D0A76F5}" dt="2022-06-02T00:13:55.064" v="9717" actId="22"/>
          <ac:spMkLst>
            <pc:docMk/>
            <pc:sldMk cId="1840134380" sldId="284"/>
            <ac:spMk id="3" creationId="{39A0C4F2-E1A5-4FED-8598-0B43E4953488}"/>
          </ac:spMkLst>
        </pc:spChg>
        <pc:spChg chg="add mod">
          <ac:chgData name="Tatsuya Kamohara (蒲原 達也 GE)" userId="4eed4440-9875-47f5-8441-9764eb8844db" providerId="ADAL" clId="{E60A5E28-FEBD-4FEE-886B-E0A28D0A76F5}" dt="2022-06-02T00:16:15.712" v="9770" actId="14100"/>
          <ac:spMkLst>
            <pc:docMk/>
            <pc:sldMk cId="1840134380" sldId="284"/>
            <ac:spMk id="10" creationId="{CBC8CD7C-1B04-466D-853F-376E24E73765}"/>
          </ac:spMkLst>
        </pc:spChg>
        <pc:spChg chg="add del mod">
          <ac:chgData name="Tatsuya Kamohara (蒲原 達也 GE)" userId="4eed4440-9875-47f5-8441-9764eb8844db" providerId="ADAL" clId="{E60A5E28-FEBD-4FEE-886B-E0A28D0A76F5}" dt="2022-06-06T02:10:33.457" v="10015" actId="1076"/>
          <ac:spMkLst>
            <pc:docMk/>
            <pc:sldMk cId="1840134380" sldId="284"/>
            <ac:spMk id="11" creationId="{E2A4D3D6-B97E-4B4A-8E7A-5246CC4F5CB9}"/>
          </ac:spMkLst>
        </pc:spChg>
        <pc:picChg chg="add del mod">
          <ac:chgData name="Tatsuya Kamohara (蒲原 達也 GE)" userId="4eed4440-9875-47f5-8441-9764eb8844db" providerId="ADAL" clId="{E60A5E28-FEBD-4FEE-886B-E0A28D0A76F5}" dt="2022-06-02T00:13:48.896" v="9716" actId="478"/>
          <ac:picMkLst>
            <pc:docMk/>
            <pc:sldMk cId="1840134380" sldId="284"/>
            <ac:picMk id="5" creationId="{E09291A0-CC3F-4C07-B7B4-448E34A14CB8}"/>
          </ac:picMkLst>
        </pc:picChg>
        <pc:picChg chg="add mod ord modCrop">
          <ac:chgData name="Tatsuya Kamohara (蒲原 達也 GE)" userId="4eed4440-9875-47f5-8441-9764eb8844db" providerId="ADAL" clId="{E60A5E28-FEBD-4FEE-886B-E0A28D0A76F5}" dt="2022-06-02T00:14:50.037" v="9734" actId="1076"/>
          <ac:picMkLst>
            <pc:docMk/>
            <pc:sldMk cId="1840134380" sldId="284"/>
            <ac:picMk id="7" creationId="{C166C515-135B-4CC3-95AF-C7F582C11171}"/>
          </ac:picMkLst>
        </pc:picChg>
        <pc:picChg chg="add mod modCrop">
          <ac:chgData name="Tatsuya Kamohara (蒲原 達也 GE)" userId="4eed4440-9875-47f5-8441-9764eb8844db" providerId="ADAL" clId="{E60A5E28-FEBD-4FEE-886B-E0A28D0A76F5}" dt="2022-06-02T00:14:52.646" v="9735" actId="1076"/>
          <ac:picMkLst>
            <pc:docMk/>
            <pc:sldMk cId="1840134380" sldId="284"/>
            <ac:picMk id="9" creationId="{FDC5D2D3-26E7-4D74-A929-FD3CA0A5DF20}"/>
          </ac:picMkLst>
        </pc:picChg>
      </pc:sldChg>
      <pc:sldChg chg="modSp new del mod">
        <pc:chgData name="Tatsuya Kamohara (蒲原 達也 GE)" userId="4eed4440-9875-47f5-8441-9764eb8844db" providerId="ADAL" clId="{E60A5E28-FEBD-4FEE-886B-E0A28D0A76F5}" dt="2022-06-12T05:46:38.956" v="10957" actId="47"/>
        <pc:sldMkLst>
          <pc:docMk/>
          <pc:sldMk cId="2228729102" sldId="285"/>
        </pc:sldMkLst>
        <pc:spChg chg="mod">
          <ac:chgData name="Tatsuya Kamohara (蒲原 達也 GE)" userId="4eed4440-9875-47f5-8441-9764eb8844db" providerId="ADAL" clId="{E60A5E28-FEBD-4FEE-886B-E0A28D0A76F5}" dt="2022-06-01T11:32:43.479" v="8680"/>
          <ac:spMkLst>
            <pc:docMk/>
            <pc:sldMk cId="2228729102" sldId="285"/>
            <ac:spMk id="2" creationId="{90BFF16E-431F-4A4E-9EFC-9A285BA0F1D7}"/>
          </ac:spMkLst>
        </pc:spChg>
      </pc:sldChg>
      <pc:sldChg chg="modSp new del mod">
        <pc:chgData name="Tatsuya Kamohara (蒲原 達也 GE)" userId="4eed4440-9875-47f5-8441-9764eb8844db" providerId="ADAL" clId="{E60A5E28-FEBD-4FEE-886B-E0A28D0A76F5}" dt="2022-06-12T05:46:20.409" v="10956" actId="47"/>
        <pc:sldMkLst>
          <pc:docMk/>
          <pc:sldMk cId="600604541" sldId="286"/>
        </pc:sldMkLst>
        <pc:spChg chg="mod">
          <ac:chgData name="Tatsuya Kamohara (蒲原 達也 GE)" userId="4eed4440-9875-47f5-8441-9764eb8844db" providerId="ADAL" clId="{E60A5E28-FEBD-4FEE-886B-E0A28D0A76F5}" dt="2022-06-01T11:33:12.259" v="8771"/>
          <ac:spMkLst>
            <pc:docMk/>
            <pc:sldMk cId="600604541" sldId="286"/>
            <ac:spMk id="2" creationId="{8B2F3A9F-BE85-4631-9ED7-204BFC95A764}"/>
          </ac:spMkLst>
        </pc:spChg>
      </pc:sldChg>
      <pc:sldChg chg="addSp delSp modSp add mod modShow">
        <pc:chgData name="Tatsuya Kamohara (蒲原 達也 GE)" userId="4eed4440-9875-47f5-8441-9764eb8844db" providerId="ADAL" clId="{E60A5E28-FEBD-4FEE-886B-E0A28D0A76F5}" dt="2022-06-14T02:20:08.788" v="19634" actId="729"/>
        <pc:sldMkLst>
          <pc:docMk/>
          <pc:sldMk cId="1173994161" sldId="287"/>
        </pc:sldMkLst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5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6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7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8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9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10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12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13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14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18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19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5:00.673" v="10191" actId="478"/>
          <ac:spMkLst>
            <pc:docMk/>
            <pc:sldMk cId="1173994161" sldId="287"/>
            <ac:spMk id="20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4:51.009" v="10185" actId="478"/>
          <ac:spMkLst>
            <pc:docMk/>
            <pc:sldMk cId="1173994161" sldId="287"/>
            <ac:spMk id="21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4:51.793" v="10186" actId="478"/>
          <ac:spMkLst>
            <pc:docMk/>
            <pc:sldMk cId="1173994161" sldId="287"/>
            <ac:spMk id="22" creationId="{00000000-0000-0000-0000-000000000000}"/>
          </ac:spMkLst>
        </pc:spChg>
        <pc:spChg chg="del">
          <ac:chgData name="Tatsuya Kamohara (蒲原 達也 GE)" userId="4eed4440-9875-47f5-8441-9764eb8844db" providerId="ADAL" clId="{E60A5E28-FEBD-4FEE-886B-E0A28D0A76F5}" dt="2022-06-08T03:04:54.282" v="10188" actId="478"/>
          <ac:spMkLst>
            <pc:docMk/>
            <pc:sldMk cId="1173994161" sldId="287"/>
            <ac:spMk id="23" creationId="{7B5C926C-3D32-44F3-9B9B-D988AAF5235E}"/>
          </ac:spMkLst>
        </pc:spChg>
        <pc:spChg chg="add del mod">
          <ac:chgData name="Tatsuya Kamohara (蒲原 達也 GE)" userId="4eed4440-9875-47f5-8441-9764eb8844db" providerId="ADAL" clId="{E60A5E28-FEBD-4FEE-886B-E0A28D0A76F5}" dt="2022-06-08T03:09:41.240" v="10426" actId="3680"/>
          <ac:spMkLst>
            <pc:docMk/>
            <pc:sldMk cId="1173994161" sldId="287"/>
            <ac:spMk id="25" creationId="{2FB91AA9-1E10-4CEA-8AD9-6677A3A93263}"/>
          </ac:spMkLst>
        </pc:spChg>
        <pc:spChg chg="add mod">
          <ac:chgData name="Tatsuya Kamohara (蒲原 達也 GE)" userId="4eed4440-9875-47f5-8441-9764eb8844db" providerId="ADAL" clId="{E60A5E28-FEBD-4FEE-886B-E0A28D0A76F5}" dt="2022-06-08T03:28:32.540" v="10807" actId="14100"/>
          <ac:spMkLst>
            <pc:docMk/>
            <pc:sldMk cId="1173994161" sldId="287"/>
            <ac:spMk id="26" creationId="{BEE824CF-B7CF-431B-8148-32F05A039816}"/>
          </ac:spMkLst>
        </pc:spChg>
        <pc:spChg chg="del">
          <ac:chgData name="Tatsuya Kamohara (蒲原 達也 GE)" userId="4eed4440-9875-47f5-8441-9764eb8844db" providerId="ADAL" clId="{E60A5E28-FEBD-4FEE-886B-E0A28D0A76F5}" dt="2022-06-08T03:04:56.955" v="10190" actId="478"/>
          <ac:spMkLst>
            <pc:docMk/>
            <pc:sldMk cId="1173994161" sldId="287"/>
            <ac:spMk id="27" creationId="{D3E761CA-D459-4699-8036-6560FA6B428B}"/>
          </ac:spMkLst>
        </pc:spChg>
        <pc:spChg chg="add mod">
          <ac:chgData name="Tatsuya Kamohara (蒲原 達也 GE)" userId="4eed4440-9875-47f5-8441-9764eb8844db" providerId="ADAL" clId="{E60A5E28-FEBD-4FEE-886B-E0A28D0A76F5}" dt="2022-06-08T03:27:37.407" v="10759" actId="1076"/>
          <ac:spMkLst>
            <pc:docMk/>
            <pc:sldMk cId="1173994161" sldId="287"/>
            <ac:spMk id="29" creationId="{E4E8EC8F-D5EF-4164-BE07-08E2C972FC8D}"/>
          </ac:spMkLst>
        </pc:spChg>
        <pc:spChg chg="add mod ord">
          <ac:chgData name="Tatsuya Kamohara (蒲原 達也 GE)" userId="4eed4440-9875-47f5-8441-9764eb8844db" providerId="ADAL" clId="{E60A5E28-FEBD-4FEE-886B-E0A28D0A76F5}" dt="2022-06-08T03:30:04.266" v="10866" actId="1076"/>
          <ac:spMkLst>
            <pc:docMk/>
            <pc:sldMk cId="1173994161" sldId="287"/>
            <ac:spMk id="30" creationId="{853D7D9F-4220-4E5E-8E46-19B31A8B4F7C}"/>
          </ac:spMkLst>
        </pc:spChg>
        <pc:spChg chg="add mod">
          <ac:chgData name="Tatsuya Kamohara (蒲原 達也 GE)" userId="4eed4440-9875-47f5-8441-9764eb8844db" providerId="ADAL" clId="{E60A5E28-FEBD-4FEE-886B-E0A28D0A76F5}" dt="2022-06-08T03:27:37.407" v="10759" actId="1076"/>
          <ac:spMkLst>
            <pc:docMk/>
            <pc:sldMk cId="1173994161" sldId="287"/>
            <ac:spMk id="31" creationId="{AC6C6CC5-BCEC-48F0-851A-D4202AE3AA0D}"/>
          </ac:spMkLst>
        </pc:spChg>
        <pc:spChg chg="add mod">
          <ac:chgData name="Tatsuya Kamohara (蒲原 達也 GE)" userId="4eed4440-9875-47f5-8441-9764eb8844db" providerId="ADAL" clId="{E60A5E28-FEBD-4FEE-886B-E0A28D0A76F5}" dt="2022-06-08T03:27:37.407" v="10759" actId="1076"/>
          <ac:spMkLst>
            <pc:docMk/>
            <pc:sldMk cId="1173994161" sldId="287"/>
            <ac:spMk id="32" creationId="{99B0FF35-EDBF-4B1E-B620-21983795ADA2}"/>
          </ac:spMkLst>
        </pc:spChg>
        <pc:spChg chg="add mod">
          <ac:chgData name="Tatsuya Kamohara (蒲原 達也 GE)" userId="4eed4440-9875-47f5-8441-9764eb8844db" providerId="ADAL" clId="{E60A5E28-FEBD-4FEE-886B-E0A28D0A76F5}" dt="2022-06-08T03:27:37.407" v="10759" actId="1076"/>
          <ac:spMkLst>
            <pc:docMk/>
            <pc:sldMk cId="1173994161" sldId="287"/>
            <ac:spMk id="35" creationId="{9D2CE6BA-C41F-41B6-A1B9-B87C9C3A49E2}"/>
          </ac:spMkLst>
        </pc:spChg>
        <pc:spChg chg="add mod">
          <ac:chgData name="Tatsuya Kamohara (蒲原 達也 GE)" userId="4eed4440-9875-47f5-8441-9764eb8844db" providerId="ADAL" clId="{E60A5E28-FEBD-4FEE-886B-E0A28D0A76F5}" dt="2022-06-08T03:27:37.407" v="10759" actId="1076"/>
          <ac:spMkLst>
            <pc:docMk/>
            <pc:sldMk cId="1173994161" sldId="287"/>
            <ac:spMk id="38" creationId="{C1ECE4C3-9E7B-4128-BC83-69689906417D}"/>
          </ac:spMkLst>
        </pc:spChg>
        <pc:spChg chg="add mod ord">
          <ac:chgData name="Tatsuya Kamohara (蒲原 達也 GE)" userId="4eed4440-9875-47f5-8441-9764eb8844db" providerId="ADAL" clId="{E60A5E28-FEBD-4FEE-886B-E0A28D0A76F5}" dt="2022-06-08T03:32:00.499" v="10948" actId="166"/>
          <ac:spMkLst>
            <pc:docMk/>
            <pc:sldMk cId="1173994161" sldId="287"/>
            <ac:spMk id="39" creationId="{08E26E72-6B64-452B-BCA2-F629FDDD8385}"/>
          </ac:spMkLst>
        </pc:spChg>
        <pc:spChg chg="add mod">
          <ac:chgData name="Tatsuya Kamohara (蒲原 達也 GE)" userId="4eed4440-9875-47f5-8441-9764eb8844db" providerId="ADAL" clId="{E60A5E28-FEBD-4FEE-886B-E0A28D0A76F5}" dt="2022-06-08T03:27:37.407" v="10759" actId="1076"/>
          <ac:spMkLst>
            <pc:docMk/>
            <pc:sldMk cId="1173994161" sldId="287"/>
            <ac:spMk id="40" creationId="{283E2C82-007C-4779-B974-569C32D48618}"/>
          </ac:spMkLst>
        </pc:spChg>
        <pc:spChg chg="add mod">
          <ac:chgData name="Tatsuya Kamohara (蒲原 達也 GE)" userId="4eed4440-9875-47f5-8441-9764eb8844db" providerId="ADAL" clId="{E60A5E28-FEBD-4FEE-886B-E0A28D0A76F5}" dt="2022-06-08T03:29:50.835" v="10863" actId="207"/>
          <ac:spMkLst>
            <pc:docMk/>
            <pc:sldMk cId="1173994161" sldId="287"/>
            <ac:spMk id="42" creationId="{39A68BEB-5FD6-453A-B93C-E03A45C6EA67}"/>
          </ac:spMkLst>
        </pc:spChg>
        <pc:spChg chg="add mod">
          <ac:chgData name="Tatsuya Kamohara (蒲原 達也 GE)" userId="4eed4440-9875-47f5-8441-9764eb8844db" providerId="ADAL" clId="{E60A5E28-FEBD-4FEE-886B-E0A28D0A76F5}" dt="2022-06-08T03:27:37.407" v="10759" actId="1076"/>
          <ac:spMkLst>
            <pc:docMk/>
            <pc:sldMk cId="1173994161" sldId="287"/>
            <ac:spMk id="43" creationId="{703B499D-ADD7-4221-98D1-A5A262F0027A}"/>
          </ac:spMkLst>
        </pc:spChg>
        <pc:spChg chg="add mod">
          <ac:chgData name="Tatsuya Kamohara (蒲原 達也 GE)" userId="4eed4440-9875-47f5-8441-9764eb8844db" providerId="ADAL" clId="{E60A5E28-FEBD-4FEE-886B-E0A28D0A76F5}" dt="2022-06-08T03:29:33.809" v="10859" actId="14100"/>
          <ac:spMkLst>
            <pc:docMk/>
            <pc:sldMk cId="1173994161" sldId="287"/>
            <ac:spMk id="44" creationId="{01B6ABC4-497B-483D-9680-28A5DDCEEE93}"/>
          </ac:spMkLst>
        </pc:spChg>
        <pc:spChg chg="add mod">
          <ac:chgData name="Tatsuya Kamohara (蒲原 達也 GE)" userId="4eed4440-9875-47f5-8441-9764eb8844db" providerId="ADAL" clId="{E60A5E28-FEBD-4FEE-886B-E0A28D0A76F5}" dt="2022-06-08T03:28:35.822" v="10808" actId="1076"/>
          <ac:spMkLst>
            <pc:docMk/>
            <pc:sldMk cId="1173994161" sldId="287"/>
            <ac:spMk id="45" creationId="{76D5287C-2233-4C70-AF29-00203CB74174}"/>
          </ac:spMkLst>
        </pc:spChg>
        <pc:spChg chg="add mod ord">
          <ac:chgData name="Tatsuya Kamohara (蒲原 達也 GE)" userId="4eed4440-9875-47f5-8441-9764eb8844db" providerId="ADAL" clId="{E60A5E28-FEBD-4FEE-886B-E0A28D0A76F5}" dt="2022-06-08T03:30:06.033" v="10867" actId="1076"/>
          <ac:spMkLst>
            <pc:docMk/>
            <pc:sldMk cId="1173994161" sldId="287"/>
            <ac:spMk id="46" creationId="{8081610F-BA0E-42E0-8BD9-7D4A4E09AEC3}"/>
          </ac:spMkLst>
        </pc:spChg>
        <pc:spChg chg="add mod ord">
          <ac:chgData name="Tatsuya Kamohara (蒲原 達也 GE)" userId="4eed4440-9875-47f5-8441-9764eb8844db" providerId="ADAL" clId="{E60A5E28-FEBD-4FEE-886B-E0A28D0A76F5}" dt="2022-06-08T03:31:27.791" v="10945" actId="166"/>
          <ac:spMkLst>
            <pc:docMk/>
            <pc:sldMk cId="1173994161" sldId="287"/>
            <ac:spMk id="48" creationId="{5392EF28-958D-4530-AE98-7C52564DA72C}"/>
          </ac:spMkLst>
        </pc:spChg>
        <pc:spChg chg="add mod">
          <ac:chgData name="Tatsuya Kamohara (蒲原 達也 GE)" userId="4eed4440-9875-47f5-8441-9764eb8844db" providerId="ADAL" clId="{E60A5E28-FEBD-4FEE-886B-E0A28D0A76F5}" dt="2022-06-08T03:31:32.454" v="10947" actId="208"/>
          <ac:spMkLst>
            <pc:docMk/>
            <pc:sldMk cId="1173994161" sldId="287"/>
            <ac:spMk id="49" creationId="{0118E51C-3753-45F8-B033-1D3245B58564}"/>
          </ac:spMkLst>
        </pc:spChg>
        <pc:grpChg chg="del">
          <ac:chgData name="Tatsuya Kamohara (蒲原 達也 GE)" userId="4eed4440-9875-47f5-8441-9764eb8844db" providerId="ADAL" clId="{E60A5E28-FEBD-4FEE-886B-E0A28D0A76F5}" dt="2022-06-08T03:05:00.673" v="10191" actId="478"/>
          <ac:grpSpMkLst>
            <pc:docMk/>
            <pc:sldMk cId="1173994161" sldId="287"/>
            <ac:grpSpMk id="17" creationId="{00000000-0000-0000-0000-000000000000}"/>
          </ac:grpSpMkLst>
        </pc:grpChg>
        <pc:graphicFrameChg chg="add mod ord modGraphic">
          <ac:chgData name="Tatsuya Kamohara (蒲原 達也 GE)" userId="4eed4440-9875-47f5-8441-9764eb8844db" providerId="ADAL" clId="{E60A5E28-FEBD-4FEE-886B-E0A28D0A76F5}" dt="2022-06-08T03:28:09.514" v="10781" actId="1076"/>
          <ac:graphicFrameMkLst>
            <pc:docMk/>
            <pc:sldMk cId="1173994161" sldId="287"/>
            <ac:graphicFrameMk id="28" creationId="{7608BADC-8434-4B58-BDA4-013BDD688CFC}"/>
          </ac:graphicFrameMkLst>
        </pc:graphicFrameChg>
        <pc:graphicFrameChg chg="add mod modGraphic">
          <ac:chgData name="Tatsuya Kamohara (蒲原 達也 GE)" userId="4eed4440-9875-47f5-8441-9764eb8844db" providerId="ADAL" clId="{E60A5E28-FEBD-4FEE-886B-E0A28D0A76F5}" dt="2022-06-08T03:28:09.514" v="10781" actId="1076"/>
          <ac:graphicFrameMkLst>
            <pc:docMk/>
            <pc:sldMk cId="1173994161" sldId="287"/>
            <ac:graphicFrameMk id="33" creationId="{B5E9053B-F814-40FF-9E6C-A1ED6BE7B49D}"/>
          </ac:graphicFrameMkLst>
        </pc:graphicFrameChg>
        <pc:picChg chg="del mod">
          <ac:chgData name="Tatsuya Kamohara (蒲原 達也 GE)" userId="4eed4440-9875-47f5-8441-9764eb8844db" providerId="ADAL" clId="{E60A5E28-FEBD-4FEE-886B-E0A28D0A76F5}" dt="2022-06-08T03:05:02.052" v="10193" actId="478"/>
          <ac:picMkLst>
            <pc:docMk/>
            <pc:sldMk cId="1173994161" sldId="287"/>
            <ac:picMk id="4" creationId="{00000000-0000-0000-0000-000000000000}"/>
          </ac:picMkLst>
        </pc:picChg>
        <pc:picChg chg="del">
          <ac:chgData name="Tatsuya Kamohara (蒲原 達也 GE)" userId="4eed4440-9875-47f5-8441-9764eb8844db" providerId="ADAL" clId="{E60A5E28-FEBD-4FEE-886B-E0A28D0A76F5}" dt="2022-06-08T03:05:00.673" v="10191" actId="478"/>
          <ac:picMkLst>
            <pc:docMk/>
            <pc:sldMk cId="1173994161" sldId="287"/>
            <ac:picMk id="24" creationId="{6F81B292-E690-4928-82B7-832E13A12244}"/>
          </ac:picMkLst>
        </pc:picChg>
        <pc:picChg chg="del">
          <ac:chgData name="Tatsuya Kamohara (蒲原 達也 GE)" userId="4eed4440-9875-47f5-8441-9764eb8844db" providerId="ADAL" clId="{E60A5E28-FEBD-4FEE-886B-E0A28D0A76F5}" dt="2022-06-08T03:04:53.277" v="10187" actId="478"/>
          <ac:picMkLst>
            <pc:docMk/>
            <pc:sldMk cId="1173994161" sldId="287"/>
            <ac:picMk id="2050" creationId="{10A46C1A-CCA9-4490-9599-7DBFDD36C783}"/>
          </ac:picMkLst>
        </pc:picChg>
        <pc:cxnChg chg="del mod">
          <ac:chgData name="Tatsuya Kamohara (蒲原 達也 GE)" userId="4eed4440-9875-47f5-8441-9764eb8844db" providerId="ADAL" clId="{E60A5E28-FEBD-4FEE-886B-E0A28D0A76F5}" dt="2022-06-08T03:04:56.001" v="10189" actId="478"/>
          <ac:cxnSpMkLst>
            <pc:docMk/>
            <pc:sldMk cId="1173994161" sldId="287"/>
            <ac:cxnSpMk id="11" creationId="{28ADB051-A3BD-4932-9344-AA84193AF087}"/>
          </ac:cxnSpMkLst>
        </pc:cxnChg>
        <pc:cxnChg chg="add mod">
          <ac:chgData name="Tatsuya Kamohara (蒲原 達也 GE)" userId="4eed4440-9875-47f5-8441-9764eb8844db" providerId="ADAL" clId="{E60A5E28-FEBD-4FEE-886B-E0A28D0A76F5}" dt="2022-06-08T03:27:37.407" v="10759" actId="1076"/>
          <ac:cxnSpMkLst>
            <pc:docMk/>
            <pc:sldMk cId="1173994161" sldId="287"/>
            <ac:cxnSpMk id="36" creationId="{DC2CF354-1A7F-4057-BCDB-34B5E3EF3181}"/>
          </ac:cxnSpMkLst>
        </pc:cxnChg>
        <pc:cxnChg chg="add mod">
          <ac:chgData name="Tatsuya Kamohara (蒲原 達也 GE)" userId="4eed4440-9875-47f5-8441-9764eb8844db" providerId="ADAL" clId="{E60A5E28-FEBD-4FEE-886B-E0A28D0A76F5}" dt="2022-06-08T03:27:37.407" v="10759" actId="1076"/>
          <ac:cxnSpMkLst>
            <pc:docMk/>
            <pc:sldMk cId="1173994161" sldId="287"/>
            <ac:cxnSpMk id="41" creationId="{049E68B6-A0A5-4BF6-A4B7-C92AD77801A9}"/>
          </ac:cxnSpMkLst>
        </pc:cxnChg>
      </pc:sldChg>
      <pc:sldChg chg="new del ord">
        <pc:chgData name="Tatsuya Kamohara (蒲原 達也 GE)" userId="4eed4440-9875-47f5-8441-9764eb8844db" providerId="ADAL" clId="{E60A5E28-FEBD-4FEE-886B-E0A28D0A76F5}" dt="2022-06-12T05:44:14.283" v="10952" actId="47"/>
        <pc:sldMkLst>
          <pc:docMk/>
          <pc:sldMk cId="1736964715" sldId="288"/>
        </pc:sldMkLst>
      </pc:sldChg>
      <pc:sldChg chg="addSp modSp new mod ord">
        <pc:chgData name="Tatsuya Kamohara (蒲原 達也 GE)" userId="4eed4440-9875-47f5-8441-9764eb8844db" providerId="ADAL" clId="{E60A5E28-FEBD-4FEE-886B-E0A28D0A76F5}" dt="2022-06-14T02:22:36.715" v="19705" actId="20577"/>
        <pc:sldMkLst>
          <pc:docMk/>
          <pc:sldMk cId="2825062225" sldId="288"/>
        </pc:sldMkLst>
        <pc:spChg chg="mod">
          <ac:chgData name="Tatsuya Kamohara (蒲原 達也 GE)" userId="4eed4440-9875-47f5-8441-9764eb8844db" providerId="ADAL" clId="{E60A5E28-FEBD-4FEE-886B-E0A28D0A76F5}" dt="2022-06-12T05:47:17.929" v="11019"/>
          <ac:spMkLst>
            <pc:docMk/>
            <pc:sldMk cId="2825062225" sldId="288"/>
            <ac:spMk id="2" creationId="{F05043B9-9F4C-4B52-AADD-7EF605A1D42E}"/>
          </ac:spMkLst>
        </pc:spChg>
        <pc:spChg chg="mod">
          <ac:chgData name="Tatsuya Kamohara (蒲原 達也 GE)" userId="4eed4440-9875-47f5-8441-9764eb8844db" providerId="ADAL" clId="{E60A5E28-FEBD-4FEE-886B-E0A28D0A76F5}" dt="2022-06-14T02:22:36.715" v="19705" actId="20577"/>
          <ac:spMkLst>
            <pc:docMk/>
            <pc:sldMk cId="2825062225" sldId="288"/>
            <ac:spMk id="3" creationId="{7D58CA48-20B6-4F99-BECB-135C31A0AC46}"/>
          </ac:spMkLst>
        </pc:spChg>
        <pc:spChg chg="add mod">
          <ac:chgData name="Tatsuya Kamohara (蒲原 達也 GE)" userId="4eed4440-9875-47f5-8441-9764eb8844db" providerId="ADAL" clId="{E60A5E28-FEBD-4FEE-886B-E0A28D0A76F5}" dt="2022-06-14T02:21:43.143" v="19704" actId="404"/>
          <ac:spMkLst>
            <pc:docMk/>
            <pc:sldMk cId="2825062225" sldId="288"/>
            <ac:spMk id="4" creationId="{E17746D0-7057-4C90-AFE5-F9DB72F38381}"/>
          </ac:spMkLst>
        </pc:spChg>
        <pc:spChg chg="add mod">
          <ac:chgData name="Tatsuya Kamohara (蒲原 達也 GE)" userId="4eed4440-9875-47f5-8441-9764eb8844db" providerId="ADAL" clId="{E60A5E28-FEBD-4FEE-886B-E0A28D0A76F5}" dt="2022-06-14T02:21:43.143" v="19704" actId="404"/>
          <ac:spMkLst>
            <pc:docMk/>
            <pc:sldMk cId="2825062225" sldId="288"/>
            <ac:spMk id="5" creationId="{91E50D16-8F03-42F9-B873-DE03354BEA60}"/>
          </ac:spMkLst>
        </pc:spChg>
        <pc:spChg chg="add mod">
          <ac:chgData name="Tatsuya Kamohara (蒲原 達也 GE)" userId="4eed4440-9875-47f5-8441-9764eb8844db" providerId="ADAL" clId="{E60A5E28-FEBD-4FEE-886B-E0A28D0A76F5}" dt="2022-06-14T02:21:43.143" v="19704" actId="404"/>
          <ac:spMkLst>
            <pc:docMk/>
            <pc:sldMk cId="2825062225" sldId="288"/>
            <ac:spMk id="6" creationId="{A717FCAF-B4A7-4325-B056-F74FA5F97D3C}"/>
          </ac:spMkLst>
        </pc:spChg>
        <pc:spChg chg="add mod">
          <ac:chgData name="Tatsuya Kamohara (蒲原 達也 GE)" userId="4eed4440-9875-47f5-8441-9764eb8844db" providerId="ADAL" clId="{E60A5E28-FEBD-4FEE-886B-E0A28D0A76F5}" dt="2022-06-14T02:21:43.143" v="19704" actId="404"/>
          <ac:spMkLst>
            <pc:docMk/>
            <pc:sldMk cId="2825062225" sldId="288"/>
            <ac:spMk id="7" creationId="{DA72CCF3-82F5-470E-BA48-E0A7C8EA1695}"/>
          </ac:spMkLst>
        </pc:spChg>
        <pc:spChg chg="add mod">
          <ac:chgData name="Tatsuya Kamohara (蒲原 達也 GE)" userId="4eed4440-9875-47f5-8441-9764eb8844db" providerId="ADAL" clId="{E60A5E28-FEBD-4FEE-886B-E0A28D0A76F5}" dt="2022-06-14T02:21:43.143" v="19704" actId="404"/>
          <ac:spMkLst>
            <pc:docMk/>
            <pc:sldMk cId="2825062225" sldId="288"/>
            <ac:spMk id="8" creationId="{8F6A10DC-DB71-46F9-BBEB-E0D33199677D}"/>
          </ac:spMkLst>
        </pc:spChg>
      </pc:sldChg>
      <pc:sldChg chg="modSp new mod">
        <pc:chgData name="Tatsuya Kamohara (蒲原 達也 GE)" userId="4eed4440-9875-47f5-8441-9764eb8844db" providerId="ADAL" clId="{E60A5E28-FEBD-4FEE-886B-E0A28D0A76F5}" dt="2022-06-12T05:52:07.313" v="11538" actId="15"/>
        <pc:sldMkLst>
          <pc:docMk/>
          <pc:sldMk cId="3735270823" sldId="289"/>
        </pc:sldMkLst>
        <pc:spChg chg="mod">
          <ac:chgData name="Tatsuya Kamohara (蒲原 達也 GE)" userId="4eed4440-9875-47f5-8441-9764eb8844db" providerId="ADAL" clId="{E60A5E28-FEBD-4FEE-886B-E0A28D0A76F5}" dt="2022-06-12T05:50:33.201" v="11246"/>
          <ac:spMkLst>
            <pc:docMk/>
            <pc:sldMk cId="3735270823" sldId="289"/>
            <ac:spMk id="2" creationId="{B97BD0E3-CB9C-4595-B3A5-46BA60C30331}"/>
          </ac:spMkLst>
        </pc:spChg>
        <pc:spChg chg="mod">
          <ac:chgData name="Tatsuya Kamohara (蒲原 達也 GE)" userId="4eed4440-9875-47f5-8441-9764eb8844db" providerId="ADAL" clId="{E60A5E28-FEBD-4FEE-886B-E0A28D0A76F5}" dt="2022-06-12T05:52:07.313" v="11538" actId="15"/>
          <ac:spMkLst>
            <pc:docMk/>
            <pc:sldMk cId="3735270823" sldId="289"/>
            <ac:spMk id="3" creationId="{8ABFC029-3DA2-4148-91EA-7D11B02E7F1D}"/>
          </ac:spMkLst>
        </pc:spChg>
      </pc:sldChg>
      <pc:sldChg chg="addSp modSp new del mod">
        <pc:chgData name="Tatsuya Kamohara (蒲原 達也 GE)" userId="4eed4440-9875-47f5-8441-9764eb8844db" providerId="ADAL" clId="{E60A5E28-FEBD-4FEE-886B-E0A28D0A76F5}" dt="2022-06-14T01:47:49.993" v="18303" actId="47"/>
        <pc:sldMkLst>
          <pc:docMk/>
          <pc:sldMk cId="1208748285" sldId="290"/>
        </pc:sldMkLst>
        <pc:spChg chg="add mod">
          <ac:chgData name="Tatsuya Kamohara (蒲原 達也 GE)" userId="4eed4440-9875-47f5-8441-9764eb8844db" providerId="ADAL" clId="{E60A5E28-FEBD-4FEE-886B-E0A28D0A76F5}" dt="2022-06-12T05:57:02.210" v="12462"/>
          <ac:spMkLst>
            <pc:docMk/>
            <pc:sldMk cId="1208748285" sldId="290"/>
            <ac:spMk id="4" creationId="{871B5A27-22AB-46D6-98F0-73663CD410D3}"/>
          </ac:spMkLst>
        </pc:spChg>
      </pc:sldChg>
      <pc:sldChg chg="new del">
        <pc:chgData name="Tatsuya Kamohara (蒲原 達也 GE)" userId="4eed4440-9875-47f5-8441-9764eb8844db" providerId="ADAL" clId="{E60A5E28-FEBD-4FEE-886B-E0A28D0A76F5}" dt="2022-06-13T04:13:21.251" v="14950" actId="47"/>
        <pc:sldMkLst>
          <pc:docMk/>
          <pc:sldMk cId="2441503953" sldId="291"/>
        </pc:sldMkLst>
      </pc:sldChg>
      <pc:sldChg chg="modSp add mod">
        <pc:chgData name="Tatsuya Kamohara (蒲原 達也 GE)" userId="4eed4440-9875-47f5-8441-9764eb8844db" providerId="ADAL" clId="{E60A5E28-FEBD-4FEE-886B-E0A28D0A76F5}" dt="2022-06-13T09:11:56.593" v="15215"/>
        <pc:sldMkLst>
          <pc:docMk/>
          <pc:sldMk cId="1756874782" sldId="292"/>
        </pc:sldMkLst>
        <pc:spChg chg="mod">
          <ac:chgData name="Tatsuya Kamohara (蒲原 達也 GE)" userId="4eed4440-9875-47f5-8441-9764eb8844db" providerId="ADAL" clId="{E60A5E28-FEBD-4FEE-886B-E0A28D0A76F5}" dt="2022-06-13T09:11:56.593" v="15215"/>
          <ac:spMkLst>
            <pc:docMk/>
            <pc:sldMk cId="1756874782" sldId="292"/>
            <ac:spMk id="3" creationId="{00000000-0000-0000-0000-000000000000}"/>
          </ac:spMkLst>
        </pc:spChg>
      </pc:sldChg>
      <pc:sldChg chg="modSp add del mod">
        <pc:chgData name="Tatsuya Kamohara (蒲原 達也 GE)" userId="4eed4440-9875-47f5-8441-9764eb8844db" providerId="ADAL" clId="{E60A5E28-FEBD-4FEE-886B-E0A28D0A76F5}" dt="2022-06-14T02:05:32.093" v="19054" actId="47"/>
        <pc:sldMkLst>
          <pc:docMk/>
          <pc:sldMk cId="178420127" sldId="293"/>
        </pc:sldMkLst>
        <pc:spChg chg="mod">
          <ac:chgData name="Tatsuya Kamohara (蒲原 達也 GE)" userId="4eed4440-9875-47f5-8441-9764eb8844db" providerId="ADAL" clId="{E60A5E28-FEBD-4FEE-886B-E0A28D0A76F5}" dt="2022-06-13T09:44:56.382" v="16472" actId="20577"/>
          <ac:spMkLst>
            <pc:docMk/>
            <pc:sldMk cId="178420127" sldId="293"/>
            <ac:spMk id="2" creationId="{00000000-0000-0000-0000-000000000000}"/>
          </ac:spMkLst>
        </pc:spChg>
        <pc:spChg chg="mod">
          <ac:chgData name="Tatsuya Kamohara (蒲原 達也 GE)" userId="4eed4440-9875-47f5-8441-9764eb8844db" providerId="ADAL" clId="{E60A5E28-FEBD-4FEE-886B-E0A28D0A76F5}" dt="2022-06-14T01:56:09.222" v="18532" actId="21"/>
          <ac:spMkLst>
            <pc:docMk/>
            <pc:sldMk cId="178420127" sldId="293"/>
            <ac:spMk id="3" creationId="{00000000-0000-0000-0000-000000000000}"/>
          </ac:spMkLst>
        </pc:spChg>
      </pc:sldChg>
      <pc:sldChg chg="addSp delSp modSp new mod ord">
        <pc:chgData name="Tatsuya Kamohara (蒲原 達也 GE)" userId="4eed4440-9875-47f5-8441-9764eb8844db" providerId="ADAL" clId="{E60A5E28-FEBD-4FEE-886B-E0A28D0A76F5}" dt="2022-06-14T02:32:46.108" v="20105"/>
        <pc:sldMkLst>
          <pc:docMk/>
          <pc:sldMk cId="1998598930" sldId="294"/>
        </pc:sldMkLst>
        <pc:spChg chg="mod">
          <ac:chgData name="Tatsuya Kamohara (蒲原 達也 GE)" userId="4eed4440-9875-47f5-8441-9764eb8844db" providerId="ADAL" clId="{E60A5E28-FEBD-4FEE-886B-E0A28D0A76F5}" dt="2022-06-13T10:47:12.699" v="16666"/>
          <ac:spMkLst>
            <pc:docMk/>
            <pc:sldMk cId="1998598930" sldId="294"/>
            <ac:spMk id="2" creationId="{5B4BC079-E66D-451D-A7E7-0F1FF6F2B69B}"/>
          </ac:spMkLst>
        </pc:spChg>
        <pc:spChg chg="mod">
          <ac:chgData name="Tatsuya Kamohara (蒲原 達也 GE)" userId="4eed4440-9875-47f5-8441-9764eb8844db" providerId="ADAL" clId="{E60A5E28-FEBD-4FEE-886B-E0A28D0A76F5}" dt="2022-06-14T02:32:22.649" v="20101"/>
          <ac:spMkLst>
            <pc:docMk/>
            <pc:sldMk cId="1998598930" sldId="294"/>
            <ac:spMk id="3" creationId="{50F1E0D6-6526-4276-84E8-81365F47EE77}"/>
          </ac:spMkLst>
        </pc:spChg>
        <pc:spChg chg="add del mod">
          <ac:chgData name="Tatsuya Kamohara (蒲原 達也 GE)" userId="4eed4440-9875-47f5-8441-9764eb8844db" providerId="ADAL" clId="{E60A5E28-FEBD-4FEE-886B-E0A28D0A76F5}" dt="2022-06-14T02:03:59.923" v="18977" actId="478"/>
          <ac:spMkLst>
            <pc:docMk/>
            <pc:sldMk cId="1998598930" sldId="294"/>
            <ac:spMk id="8" creationId="{61C45597-47AF-4931-9927-E1C753A30F36}"/>
          </ac:spMkLst>
        </pc:spChg>
        <pc:spChg chg="add del mod">
          <ac:chgData name="Tatsuya Kamohara (蒲原 達也 GE)" userId="4eed4440-9875-47f5-8441-9764eb8844db" providerId="ADAL" clId="{E60A5E28-FEBD-4FEE-886B-E0A28D0A76F5}" dt="2022-06-14T02:04:11.504" v="19012" actId="478"/>
          <ac:spMkLst>
            <pc:docMk/>
            <pc:sldMk cId="1998598930" sldId="294"/>
            <ac:spMk id="9" creationId="{D851765D-8656-452F-A5CD-DEEC3B43047F}"/>
          </ac:spMkLst>
        </pc:spChg>
        <pc:cxnChg chg="add mod">
          <ac:chgData name="Tatsuya Kamohara (蒲原 達也 GE)" userId="4eed4440-9875-47f5-8441-9764eb8844db" providerId="ADAL" clId="{E60A5E28-FEBD-4FEE-886B-E0A28D0A76F5}" dt="2022-06-14T02:04:19.776" v="19053" actId="1036"/>
          <ac:cxnSpMkLst>
            <pc:docMk/>
            <pc:sldMk cId="1998598930" sldId="294"/>
            <ac:cxnSpMk id="5" creationId="{40C79DB5-8E49-49AE-A060-2C3FCA4E7CD2}"/>
          </ac:cxnSpMkLst>
        </pc:cxnChg>
      </pc:sldChg>
      <pc:sldChg chg="addSp delSp modSp new mod ord">
        <pc:chgData name="Tatsuya Kamohara (蒲原 達也 GE)" userId="4eed4440-9875-47f5-8441-9764eb8844db" providerId="ADAL" clId="{E60A5E28-FEBD-4FEE-886B-E0A28D0A76F5}" dt="2022-06-14T02:30:52.720" v="19880" actId="1037"/>
        <pc:sldMkLst>
          <pc:docMk/>
          <pc:sldMk cId="2265019502" sldId="295"/>
        </pc:sldMkLst>
        <pc:spChg chg="mod">
          <ac:chgData name="Tatsuya Kamohara (蒲原 達也 GE)" userId="4eed4440-9875-47f5-8441-9764eb8844db" providerId="ADAL" clId="{E60A5E28-FEBD-4FEE-886B-E0A28D0A76F5}" dt="2022-06-14T00:23:36.495" v="17446"/>
          <ac:spMkLst>
            <pc:docMk/>
            <pc:sldMk cId="2265019502" sldId="295"/>
            <ac:spMk id="2" creationId="{3015847E-5D95-475A-8564-14CE8B27B527}"/>
          </ac:spMkLst>
        </pc:spChg>
        <pc:spChg chg="mod">
          <ac:chgData name="Tatsuya Kamohara (蒲原 達也 GE)" userId="4eed4440-9875-47f5-8441-9764eb8844db" providerId="ADAL" clId="{E60A5E28-FEBD-4FEE-886B-E0A28D0A76F5}" dt="2022-06-14T02:14:57.645" v="19509" actId="1076"/>
          <ac:spMkLst>
            <pc:docMk/>
            <pc:sldMk cId="2265019502" sldId="295"/>
            <ac:spMk id="3" creationId="{6BFF2BC2-8891-4506-91F3-0CA6A31EEE7C}"/>
          </ac:spMkLst>
        </pc:spChg>
        <pc:spChg chg="add del mod">
          <ac:chgData name="Tatsuya Kamohara (蒲原 達也 GE)" userId="4eed4440-9875-47f5-8441-9764eb8844db" providerId="ADAL" clId="{E60A5E28-FEBD-4FEE-886B-E0A28D0A76F5}" dt="2022-06-14T02:11:26.737" v="19362" actId="478"/>
          <ac:spMkLst>
            <pc:docMk/>
            <pc:sldMk cId="2265019502" sldId="295"/>
            <ac:spMk id="4" creationId="{773DC235-A5E8-4826-8663-A07306CFEF68}"/>
          </ac:spMkLst>
        </pc:spChg>
        <pc:spChg chg="add mod">
          <ac:chgData name="Tatsuya Kamohara (蒲原 達也 GE)" userId="4eed4440-9875-47f5-8441-9764eb8844db" providerId="ADAL" clId="{E60A5E28-FEBD-4FEE-886B-E0A28D0A76F5}" dt="2022-06-14T02:19:32.843" v="19633" actId="1076"/>
          <ac:spMkLst>
            <pc:docMk/>
            <pc:sldMk cId="2265019502" sldId="295"/>
            <ac:spMk id="5" creationId="{9AB83240-5C8C-4BC5-8C0A-0DEC417F274F}"/>
          </ac:spMkLst>
        </pc:spChg>
        <pc:spChg chg="add del mod">
          <ac:chgData name="Tatsuya Kamohara (蒲原 達也 GE)" userId="4eed4440-9875-47f5-8441-9764eb8844db" providerId="ADAL" clId="{E60A5E28-FEBD-4FEE-886B-E0A28D0A76F5}" dt="2022-06-14T02:12:18.031" v="19378" actId="478"/>
          <ac:spMkLst>
            <pc:docMk/>
            <pc:sldMk cId="2265019502" sldId="295"/>
            <ac:spMk id="6" creationId="{0D1F3AF2-595F-4E78-B0D3-6BF1DBD87BFB}"/>
          </ac:spMkLst>
        </pc:spChg>
        <pc:spChg chg="add mod">
          <ac:chgData name="Tatsuya Kamohara (蒲原 達也 GE)" userId="4eed4440-9875-47f5-8441-9764eb8844db" providerId="ADAL" clId="{E60A5E28-FEBD-4FEE-886B-E0A28D0A76F5}" dt="2022-06-14T02:19:32.843" v="19633" actId="1076"/>
          <ac:spMkLst>
            <pc:docMk/>
            <pc:sldMk cId="2265019502" sldId="295"/>
            <ac:spMk id="7" creationId="{93AE1E69-C03E-4DC5-8F3E-F819603AD4CA}"/>
          </ac:spMkLst>
        </pc:spChg>
        <pc:spChg chg="add del mod">
          <ac:chgData name="Tatsuya Kamohara (蒲原 達也 GE)" userId="4eed4440-9875-47f5-8441-9764eb8844db" providerId="ADAL" clId="{E60A5E28-FEBD-4FEE-886B-E0A28D0A76F5}" dt="2022-06-14T02:09:38.033" v="19136" actId="478"/>
          <ac:spMkLst>
            <pc:docMk/>
            <pc:sldMk cId="2265019502" sldId="295"/>
            <ac:spMk id="8" creationId="{D959D227-BF89-48C7-8107-857664703885}"/>
          </ac:spMkLst>
        </pc:spChg>
        <pc:spChg chg="add mod">
          <ac:chgData name="Tatsuya Kamohara (蒲原 達也 GE)" userId="4eed4440-9875-47f5-8441-9764eb8844db" providerId="ADAL" clId="{E60A5E28-FEBD-4FEE-886B-E0A28D0A76F5}" dt="2022-06-14T02:19:32.843" v="19633" actId="1076"/>
          <ac:spMkLst>
            <pc:docMk/>
            <pc:sldMk cId="2265019502" sldId="295"/>
            <ac:spMk id="9" creationId="{91808A0F-7D2F-43C7-884F-120402F245A6}"/>
          </ac:spMkLst>
        </pc:spChg>
        <pc:spChg chg="add mod">
          <ac:chgData name="Tatsuya Kamohara (蒲原 達也 GE)" userId="4eed4440-9875-47f5-8441-9764eb8844db" providerId="ADAL" clId="{E60A5E28-FEBD-4FEE-886B-E0A28D0A76F5}" dt="2022-06-14T02:19:32.843" v="19633" actId="1076"/>
          <ac:spMkLst>
            <pc:docMk/>
            <pc:sldMk cId="2265019502" sldId="295"/>
            <ac:spMk id="10" creationId="{CC1EE3CA-627C-4E34-A4FD-A154B63DA64F}"/>
          </ac:spMkLst>
        </pc:spChg>
        <pc:spChg chg="add mod">
          <ac:chgData name="Tatsuya Kamohara (蒲原 達也 GE)" userId="4eed4440-9875-47f5-8441-9764eb8844db" providerId="ADAL" clId="{E60A5E28-FEBD-4FEE-886B-E0A28D0A76F5}" dt="2022-06-14T02:19:32.843" v="19633" actId="1076"/>
          <ac:spMkLst>
            <pc:docMk/>
            <pc:sldMk cId="2265019502" sldId="295"/>
            <ac:spMk id="11" creationId="{5A12D6FD-BC4E-459A-98B8-E4FE9BAE3AF5}"/>
          </ac:spMkLst>
        </pc:spChg>
        <pc:spChg chg="add mod">
          <ac:chgData name="Tatsuya Kamohara (蒲原 達也 GE)" userId="4eed4440-9875-47f5-8441-9764eb8844db" providerId="ADAL" clId="{E60A5E28-FEBD-4FEE-886B-E0A28D0A76F5}" dt="2022-06-14T02:30:52.720" v="19880" actId="1037"/>
          <ac:spMkLst>
            <pc:docMk/>
            <pc:sldMk cId="2265019502" sldId="295"/>
            <ac:spMk id="12" creationId="{4167D2FC-625C-47EC-8A37-F3171397CDB5}"/>
          </ac:spMkLst>
        </pc:spChg>
        <pc:spChg chg="add mod">
          <ac:chgData name="Tatsuya Kamohara (蒲原 達也 GE)" userId="4eed4440-9875-47f5-8441-9764eb8844db" providerId="ADAL" clId="{E60A5E28-FEBD-4FEE-886B-E0A28D0A76F5}" dt="2022-06-14T02:19:32.843" v="19633" actId="1076"/>
          <ac:spMkLst>
            <pc:docMk/>
            <pc:sldMk cId="2265019502" sldId="295"/>
            <ac:spMk id="13" creationId="{94C93BB7-4D88-4CE7-9C29-FE3C445AF7E7}"/>
          </ac:spMkLst>
        </pc:spChg>
        <pc:spChg chg="add mod ord">
          <ac:chgData name="Tatsuya Kamohara (蒲原 達也 GE)" userId="4eed4440-9875-47f5-8441-9764eb8844db" providerId="ADAL" clId="{E60A5E28-FEBD-4FEE-886B-E0A28D0A76F5}" dt="2022-06-14T02:30:47.730" v="19877" actId="14100"/>
          <ac:spMkLst>
            <pc:docMk/>
            <pc:sldMk cId="2265019502" sldId="295"/>
            <ac:spMk id="26" creationId="{77D655DF-3A36-43CF-A5F9-90C41BB6C027}"/>
          </ac:spMkLst>
        </pc:spChg>
        <pc:spChg chg="add mod">
          <ac:chgData name="Tatsuya Kamohara (蒲原 達也 GE)" userId="4eed4440-9875-47f5-8441-9764eb8844db" providerId="ADAL" clId="{E60A5E28-FEBD-4FEE-886B-E0A28D0A76F5}" dt="2022-06-14T02:19:32.843" v="19633" actId="1076"/>
          <ac:spMkLst>
            <pc:docMk/>
            <pc:sldMk cId="2265019502" sldId="295"/>
            <ac:spMk id="31" creationId="{E15193FB-B17F-453F-9F65-0A4BFAE4DDEB}"/>
          </ac:spMkLst>
        </pc:spChg>
        <pc:spChg chg="add del mod">
          <ac:chgData name="Tatsuya Kamohara (蒲原 達也 GE)" userId="4eed4440-9875-47f5-8441-9764eb8844db" providerId="ADAL" clId="{E60A5E28-FEBD-4FEE-886B-E0A28D0A76F5}" dt="2022-06-14T02:19:06.137" v="19628"/>
          <ac:spMkLst>
            <pc:docMk/>
            <pc:sldMk cId="2265019502" sldId="295"/>
            <ac:spMk id="43" creationId="{8DFF7BC2-185B-429A-B2A6-31CE25C08018}"/>
          </ac:spMkLst>
        </pc:spChg>
        <pc:cxnChg chg="add del mod">
          <ac:chgData name="Tatsuya Kamohara (蒲原 達也 GE)" userId="4eed4440-9875-47f5-8441-9764eb8844db" providerId="ADAL" clId="{E60A5E28-FEBD-4FEE-886B-E0A28D0A76F5}" dt="2022-06-14T02:18:03.201" v="19579" actId="478"/>
          <ac:cxnSpMkLst>
            <pc:docMk/>
            <pc:sldMk cId="2265019502" sldId="295"/>
            <ac:cxnSpMk id="15" creationId="{A1952C4D-64F6-4D5E-B51E-13890D00FE61}"/>
          </ac:cxnSpMkLst>
        </pc:cxnChg>
        <pc:cxnChg chg="add mod">
          <ac:chgData name="Tatsuya Kamohara (蒲原 達也 GE)" userId="4eed4440-9875-47f5-8441-9764eb8844db" providerId="ADAL" clId="{E60A5E28-FEBD-4FEE-886B-E0A28D0A76F5}" dt="2022-06-14T02:19:32.843" v="19633" actId="1076"/>
          <ac:cxnSpMkLst>
            <pc:docMk/>
            <pc:sldMk cId="2265019502" sldId="295"/>
            <ac:cxnSpMk id="16" creationId="{C1557C97-D774-4558-A5CB-4B262FBD44CA}"/>
          </ac:cxnSpMkLst>
        </pc:cxnChg>
        <pc:cxnChg chg="add mod">
          <ac:chgData name="Tatsuya Kamohara (蒲原 達也 GE)" userId="4eed4440-9875-47f5-8441-9764eb8844db" providerId="ADAL" clId="{E60A5E28-FEBD-4FEE-886B-E0A28D0A76F5}" dt="2022-06-14T02:19:32.843" v="19633" actId="1076"/>
          <ac:cxnSpMkLst>
            <pc:docMk/>
            <pc:sldMk cId="2265019502" sldId="295"/>
            <ac:cxnSpMk id="19" creationId="{DA042F86-909F-4025-8C70-BF3F6D9F1CFD}"/>
          </ac:cxnSpMkLst>
        </pc:cxnChg>
        <pc:cxnChg chg="add mod">
          <ac:chgData name="Tatsuya Kamohara (蒲原 達也 GE)" userId="4eed4440-9875-47f5-8441-9764eb8844db" providerId="ADAL" clId="{E60A5E28-FEBD-4FEE-886B-E0A28D0A76F5}" dt="2022-06-14T02:19:32.843" v="19633" actId="1076"/>
          <ac:cxnSpMkLst>
            <pc:docMk/>
            <pc:sldMk cId="2265019502" sldId="295"/>
            <ac:cxnSpMk id="23" creationId="{A8182A68-06A3-47A2-9378-3C9C494AD825}"/>
          </ac:cxnSpMkLst>
        </pc:cxnChg>
        <pc:cxnChg chg="add mod">
          <ac:chgData name="Tatsuya Kamohara (蒲原 達也 GE)" userId="4eed4440-9875-47f5-8441-9764eb8844db" providerId="ADAL" clId="{E60A5E28-FEBD-4FEE-886B-E0A28D0A76F5}" dt="2022-06-14T02:19:32.843" v="19633" actId="1076"/>
          <ac:cxnSpMkLst>
            <pc:docMk/>
            <pc:sldMk cId="2265019502" sldId="295"/>
            <ac:cxnSpMk id="27" creationId="{347686F0-17D9-46ED-91D3-AEE44CCEC3E4}"/>
          </ac:cxnSpMkLst>
        </pc:cxnChg>
        <pc:cxnChg chg="add mod">
          <ac:chgData name="Tatsuya Kamohara (蒲原 達也 GE)" userId="4eed4440-9875-47f5-8441-9764eb8844db" providerId="ADAL" clId="{E60A5E28-FEBD-4FEE-886B-E0A28D0A76F5}" dt="2022-06-14T02:19:32.843" v="19633" actId="1076"/>
          <ac:cxnSpMkLst>
            <pc:docMk/>
            <pc:sldMk cId="2265019502" sldId="295"/>
            <ac:cxnSpMk id="32" creationId="{F74CD188-FB02-4B77-8638-D29F9C78FB2C}"/>
          </ac:cxnSpMkLst>
        </pc:cxnChg>
        <pc:cxnChg chg="add del mod">
          <ac:chgData name="Tatsuya Kamohara (蒲原 達也 GE)" userId="4eed4440-9875-47f5-8441-9764eb8844db" providerId="ADAL" clId="{E60A5E28-FEBD-4FEE-886B-E0A28D0A76F5}" dt="2022-06-14T02:18:52.178" v="19623" actId="478"/>
          <ac:cxnSpMkLst>
            <pc:docMk/>
            <pc:sldMk cId="2265019502" sldId="295"/>
            <ac:cxnSpMk id="36" creationId="{C6E2FA43-5C04-45E5-B84B-D97C02E7C5C4}"/>
          </ac:cxnSpMkLst>
        </pc:cxnChg>
        <pc:cxnChg chg="add del mod">
          <ac:chgData name="Tatsuya Kamohara (蒲原 達也 GE)" userId="4eed4440-9875-47f5-8441-9764eb8844db" providerId="ADAL" clId="{E60A5E28-FEBD-4FEE-886B-E0A28D0A76F5}" dt="2022-06-14T02:19:06.137" v="19628"/>
          <ac:cxnSpMkLst>
            <pc:docMk/>
            <pc:sldMk cId="2265019502" sldId="295"/>
            <ac:cxnSpMk id="44" creationId="{88616E58-DE52-4DDE-B74F-33EC011684D6}"/>
          </ac:cxnSpMkLst>
        </pc:cxnChg>
        <pc:cxnChg chg="add mod">
          <ac:chgData name="Tatsuya Kamohara (蒲原 達也 GE)" userId="4eed4440-9875-47f5-8441-9764eb8844db" providerId="ADAL" clId="{E60A5E28-FEBD-4FEE-886B-E0A28D0A76F5}" dt="2022-06-14T02:19:32.843" v="19633" actId="1076"/>
          <ac:cxnSpMkLst>
            <pc:docMk/>
            <pc:sldMk cId="2265019502" sldId="295"/>
            <ac:cxnSpMk id="45" creationId="{3AB2CF92-48DA-4700-9F34-1A99F21EF203}"/>
          </ac:cxnSpMkLst>
        </pc:cxnChg>
      </pc:sldChg>
      <pc:sldChg chg="add">
        <pc:chgData name="Tatsuya Kamohara (蒲原 達也 GE)" userId="4eed4440-9875-47f5-8441-9764eb8844db" providerId="ADAL" clId="{E60A5E28-FEBD-4FEE-886B-E0A28D0A76F5}" dt="2022-06-14T01:47:46.963" v="18302"/>
        <pc:sldMkLst>
          <pc:docMk/>
          <pc:sldMk cId="803289222" sldId="296"/>
        </pc:sldMkLst>
      </pc:sldChg>
      <pc:sldChg chg="add del">
        <pc:chgData name="Tatsuya Kamohara (蒲原 達也 GE)" userId="4eed4440-9875-47f5-8441-9764eb8844db" providerId="ADAL" clId="{E60A5E28-FEBD-4FEE-886B-E0A28D0A76F5}" dt="2022-06-14T01:55:01.008" v="18493" actId="47"/>
        <pc:sldMkLst>
          <pc:docMk/>
          <pc:sldMk cId="2011704452" sldId="297"/>
        </pc:sldMkLst>
      </pc:sldChg>
      <pc:sldChg chg="addSp delSp modSp new del mod">
        <pc:chgData name="Tatsuya Kamohara (蒲原 達也 GE)" userId="4eed4440-9875-47f5-8441-9764eb8844db" providerId="ADAL" clId="{E60A5E28-FEBD-4FEE-886B-E0A28D0A76F5}" dt="2022-06-14T01:55:36.302" v="18525" actId="47"/>
        <pc:sldMkLst>
          <pc:docMk/>
          <pc:sldMk cId="1429511299" sldId="298"/>
        </pc:sldMkLst>
        <pc:spChg chg="mod">
          <ac:chgData name="Tatsuya Kamohara (蒲原 達也 GE)" userId="4eed4440-9875-47f5-8441-9764eb8844db" providerId="ADAL" clId="{E60A5E28-FEBD-4FEE-886B-E0A28D0A76F5}" dt="2022-06-14T01:48:00.019" v="18366"/>
          <ac:spMkLst>
            <pc:docMk/>
            <pc:sldMk cId="1429511299" sldId="298"/>
            <ac:spMk id="2" creationId="{40986424-BAF2-49B7-863A-D0CF7D493B07}"/>
          </ac:spMkLst>
        </pc:spChg>
        <pc:spChg chg="mod">
          <ac:chgData name="Tatsuya Kamohara (蒲原 達也 GE)" userId="4eed4440-9875-47f5-8441-9764eb8844db" providerId="ADAL" clId="{E60A5E28-FEBD-4FEE-886B-E0A28D0A76F5}" dt="2022-06-14T01:49:13.238" v="18491" actId="20577"/>
          <ac:spMkLst>
            <pc:docMk/>
            <pc:sldMk cId="1429511299" sldId="298"/>
            <ac:spMk id="3" creationId="{4E668110-E52B-49A8-9933-3F28021968DE}"/>
          </ac:spMkLst>
        </pc:spChg>
        <pc:picChg chg="add del mod">
          <ac:chgData name="Tatsuya Kamohara (蒲原 達也 GE)" userId="4eed4440-9875-47f5-8441-9764eb8844db" providerId="ADAL" clId="{E60A5E28-FEBD-4FEE-886B-E0A28D0A76F5}" dt="2022-06-14T01:55:32.496" v="18524" actId="478"/>
          <ac:picMkLst>
            <pc:docMk/>
            <pc:sldMk cId="1429511299" sldId="298"/>
            <ac:picMk id="4" creationId="{8F41EC79-934E-4667-A602-0BFC8B0C3206}"/>
          </ac:picMkLst>
        </pc:picChg>
      </pc:sldChg>
      <pc:sldChg chg="modSp add mod">
        <pc:chgData name="Tatsuya Kamohara (蒲原 達也 GE)" userId="4eed4440-9875-47f5-8441-9764eb8844db" providerId="ADAL" clId="{E60A5E28-FEBD-4FEE-886B-E0A28D0A76F5}" dt="2022-06-14T01:55:11.073" v="18523"/>
        <pc:sldMkLst>
          <pc:docMk/>
          <pc:sldMk cId="747286351" sldId="351"/>
        </pc:sldMkLst>
        <pc:spChg chg="mod">
          <ac:chgData name="Tatsuya Kamohara (蒲原 達也 GE)" userId="4eed4440-9875-47f5-8441-9764eb8844db" providerId="ADAL" clId="{E60A5E28-FEBD-4FEE-886B-E0A28D0A76F5}" dt="2022-06-14T01:55:11.073" v="18523"/>
          <ac:spMkLst>
            <pc:docMk/>
            <pc:sldMk cId="747286351" sldId="351"/>
            <ac:spMk id="6" creationId="{00000000-0000-0000-0000-000000000000}"/>
          </ac:spMkLst>
        </pc:spChg>
      </pc:sldChg>
      <pc:sldChg chg="modSp new mod">
        <pc:chgData name="Tatsuya Kamohara (蒲原 達也 GE)" userId="4eed4440-9875-47f5-8441-9764eb8844db" providerId="ADAL" clId="{E60A5E28-FEBD-4FEE-886B-E0A28D0A76F5}" dt="2022-06-14T02:06:24.750" v="19065"/>
        <pc:sldMkLst>
          <pc:docMk/>
          <pc:sldMk cId="1704757393" sldId="352"/>
        </pc:sldMkLst>
        <pc:spChg chg="mod">
          <ac:chgData name="Tatsuya Kamohara (蒲原 達也 GE)" userId="4eed4440-9875-47f5-8441-9764eb8844db" providerId="ADAL" clId="{E60A5E28-FEBD-4FEE-886B-E0A28D0A76F5}" dt="2022-06-14T02:06:24.750" v="19065"/>
          <ac:spMkLst>
            <pc:docMk/>
            <pc:sldMk cId="1704757393" sldId="352"/>
            <ac:spMk id="2" creationId="{A34C5AC3-00EB-47C5-AEE0-291BFFC111D2}"/>
          </ac:spMkLst>
        </pc:spChg>
      </pc:sldChg>
      <pc:sldChg chg="modSp new mod">
        <pc:chgData name="Tatsuya Kamohara (蒲原 達也 GE)" userId="4eed4440-9875-47f5-8441-9764eb8844db" providerId="ADAL" clId="{E60A5E28-FEBD-4FEE-886B-E0A28D0A76F5}" dt="2022-06-14T02:20:31.315" v="19700"/>
        <pc:sldMkLst>
          <pc:docMk/>
          <pc:sldMk cId="2695908168" sldId="353"/>
        </pc:sldMkLst>
        <pc:spChg chg="mod">
          <ac:chgData name="Tatsuya Kamohara (蒲原 達也 GE)" userId="4eed4440-9875-47f5-8441-9764eb8844db" providerId="ADAL" clId="{E60A5E28-FEBD-4FEE-886B-E0A28D0A76F5}" dt="2022-06-14T02:20:31.315" v="19700"/>
          <ac:spMkLst>
            <pc:docMk/>
            <pc:sldMk cId="2695908168" sldId="353"/>
            <ac:spMk id="2" creationId="{5754FC36-6F17-4EBE-96B0-8D0A85FC35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7A1C9-2AAA-BF4E-A6D1-65E2A0F23D3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652A-1295-7648-8D7A-A4E264170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5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652A-1295-7648-8D7A-A4E264170658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94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03379-72B0-4F5F-9518-C147C180F5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0001" y="2052000"/>
            <a:ext cx="8280000" cy="1440000"/>
          </a:xfrm>
        </p:spPr>
        <p:txBody>
          <a:bodyPr anchor="t" anchorCtr="0">
            <a:normAutofit/>
          </a:bodyPr>
          <a:lstStyle>
            <a:lvl1pPr algn="l">
              <a:lnSpc>
                <a:spcPct val="120000"/>
              </a:lnSpc>
              <a:defRPr sz="3200"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書類タイトル　</a:t>
            </a:r>
            <a:r>
              <a:rPr kumimoji="1" lang="en-US" altLang="ja-JP"/>
              <a:t>BIZ UDP</a:t>
            </a:r>
            <a:r>
              <a:rPr kumimoji="1" lang="ja-JP" altLang="en-US"/>
              <a:t>ゴシック</a:t>
            </a:r>
            <a:br>
              <a:rPr kumimoji="1" lang="en-US" altLang="ja-JP"/>
            </a:br>
            <a:r>
              <a:rPr kumimoji="1" lang="en-US" altLang="ja-JP"/>
              <a:t>Bold</a:t>
            </a:r>
            <a:r>
              <a:rPr kumimoji="1" lang="ja-JP" altLang="en-US"/>
              <a:t>　</a:t>
            </a:r>
            <a:r>
              <a:rPr kumimoji="1" lang="en-US" altLang="ja-JP"/>
              <a:t>32pt</a:t>
            </a:r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39305083-77DC-4847-A102-DC2B1BF16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0000" y="4428000"/>
            <a:ext cx="5400000" cy="723120"/>
          </a:xfrm>
        </p:spPr>
        <p:txBody>
          <a:bodyPr lIns="0" tIns="0" rIns="0" bIns="0"/>
          <a:lstStyle>
            <a:lvl1pPr marL="0" indent="0">
              <a:lnSpc>
                <a:spcPct val="125000"/>
              </a:lnSpc>
              <a:spcBef>
                <a:spcPts val="0"/>
              </a:spcBef>
              <a:buFontTx/>
              <a:buNone/>
              <a:defRPr b="1"/>
            </a:lvl1pPr>
          </a:lstStyle>
          <a:p>
            <a:pPr lvl="0"/>
            <a:r>
              <a:rPr kumimoji="1" lang="ja-JP" altLang="en-US"/>
              <a:t>会社名</a:t>
            </a:r>
            <a:br>
              <a:rPr kumimoji="1" lang="en-US" altLang="ja-JP"/>
            </a:br>
            <a:r>
              <a:rPr kumimoji="1" lang="ja-JP" altLang="en-US"/>
              <a:t>部署名</a:t>
            </a:r>
          </a:p>
        </p:txBody>
      </p:sp>
      <p:sp>
        <p:nvSpPr>
          <p:cNvPr id="15" name="テキスト プレースホルダー 8">
            <a:extLst>
              <a:ext uri="{FF2B5EF4-FFF2-40B4-BE49-F238E27FC236}">
                <a16:creationId xmlns:a16="http://schemas.microsoft.com/office/drawing/2014/main" id="{1F1760FA-5006-4940-92C8-CB67025054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0001" y="5151120"/>
            <a:ext cx="2160000" cy="723120"/>
          </a:xfrm>
        </p:spPr>
        <p:txBody>
          <a:bodyPr lIns="0" tIns="0" rIns="0" bIns="0"/>
          <a:lstStyle>
            <a:lvl1pPr marL="0" indent="0">
              <a:lnSpc>
                <a:spcPct val="125000"/>
              </a:lnSpc>
              <a:spcBef>
                <a:spcPts val="0"/>
              </a:spcBef>
              <a:buFontTx/>
              <a:buNone/>
              <a:defRPr b="0"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8</a:t>
            </a:r>
            <a:r>
              <a:rPr kumimoji="1" lang="ja-JP" altLang="en-US"/>
              <a:t>月</a:t>
            </a:r>
            <a:r>
              <a:rPr kumimoji="1" lang="en-US" altLang="ja-JP"/>
              <a:t>1</a:t>
            </a:r>
            <a:r>
              <a:rPr kumimoji="1" lang="ja-JP" altLang="en-US"/>
              <a:t>日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0B645-9AB3-0643-B3E8-DA1198B261A2}"/>
              </a:ext>
            </a:extLst>
          </p:cNvPr>
          <p:cNvSpPr txBox="1"/>
          <p:nvPr userDrawn="1"/>
        </p:nvSpPr>
        <p:spPr>
          <a:xfrm>
            <a:off x="9308100" y="6423025"/>
            <a:ext cx="21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sz="800">
                <a:latin typeface="+mn-lt"/>
              </a:rPr>
              <a:t>Copyright © SCSK Corporation</a:t>
            </a:r>
            <a:endParaRPr lang="ja-JP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7682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1カラ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A8EA9-77CB-4B97-B4F7-EA3B0C585C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ページタイトル　</a:t>
            </a:r>
            <a:r>
              <a:rPr kumimoji="1" lang="en" altLang="ja-JP"/>
              <a:t> BIZ UDP</a:t>
            </a:r>
            <a:r>
              <a:rPr kumimoji="1" lang="ja-JP" altLang="en-US"/>
              <a:t>ゴシック</a:t>
            </a:r>
            <a:r>
              <a:rPr kumimoji="1" lang="en-US" altLang="ja-JP"/>
              <a:t> Bold 24</a:t>
            </a:r>
            <a:r>
              <a:rPr kumimoji="1" lang="en" altLang="ja-JP" err="1"/>
              <a:t>pt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70D92-8421-4F00-8978-6CB2B773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4" y="887506"/>
            <a:ext cx="10747376" cy="525049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E6C6F6-5CA5-7F47-842D-257FC6977AC1}"/>
              </a:ext>
            </a:extLst>
          </p:cNvPr>
          <p:cNvSpPr txBox="1"/>
          <p:nvPr userDrawn="1"/>
        </p:nvSpPr>
        <p:spPr>
          <a:xfrm>
            <a:off x="11508000" y="6423025"/>
            <a:ext cx="288000" cy="18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3CDE2928-84EA-244F-9004-1B9C708E05D2}" type="slidenum">
              <a:rPr lang="ja-JP" altLang="en-US" sz="800" smtClean="0"/>
              <a:pPr algn="ctr"/>
              <a:t>‹#›</a:t>
            </a:fld>
            <a:endParaRPr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611C28-06E7-0C49-BF2E-3E4D09E93847}"/>
              </a:ext>
            </a:extLst>
          </p:cNvPr>
          <p:cNvSpPr txBox="1"/>
          <p:nvPr userDrawn="1"/>
        </p:nvSpPr>
        <p:spPr>
          <a:xfrm>
            <a:off x="9308100" y="6423025"/>
            <a:ext cx="21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sz="800">
                <a:latin typeface="+mn-lt"/>
              </a:rPr>
              <a:t>Copyright © SCSK Corporation</a:t>
            </a:r>
            <a:endParaRPr lang="ja-JP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140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ンドスライド_タグラ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2A63B62-6AE4-7847-9098-7C84EEF4E1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575" y="2813150"/>
            <a:ext cx="2880000" cy="12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2386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0095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11BD72-F461-4A6E-800A-EE1ACBC3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27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5AB57B-0C48-43F2-8623-E9244710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60000"/>
            <a:ext cx="10746000" cy="48780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A129995-F776-5B4D-95D0-61F8581C13A7}"/>
              </a:ext>
            </a:extLst>
          </p:cNvPr>
          <p:cNvGrpSpPr/>
          <p:nvPr userDrawn="1"/>
        </p:nvGrpSpPr>
        <p:grpSpPr>
          <a:xfrm>
            <a:off x="-2340001" y="0"/>
            <a:ext cx="1800000" cy="1927005"/>
            <a:chOff x="-2001197" y="0"/>
            <a:chExt cx="1800000" cy="1927005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1C70F-5AC8-FE4B-B9DC-BB413A245372}"/>
                </a:ext>
              </a:extLst>
            </p:cNvPr>
            <p:cNvSpPr/>
            <p:nvPr userDrawn="1"/>
          </p:nvSpPr>
          <p:spPr>
            <a:xfrm>
              <a:off x="-2001197" y="0"/>
              <a:ext cx="1800000" cy="90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>
                <a:lnSpc>
                  <a:spcPct val="120000"/>
                </a:lnSpc>
              </a:pPr>
              <a:r>
                <a:rPr kumimoji="1" lang="en-US" altLang="ja-JP" sz="1300"/>
                <a:t>SCSK Blue</a:t>
              </a:r>
              <a:br>
                <a:rPr lang="en-US" altLang="ja-JP" sz="1300"/>
              </a:br>
              <a:r>
                <a:rPr lang="en-US" altLang="ja-JP" sz="1300"/>
                <a:t>R26 G39 B146</a:t>
              </a:r>
              <a:endParaRPr kumimoji="1" lang="ja-JP" altLang="en-US" sz="13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498BC26-D497-3846-A6AA-AA8147E0AEDB}"/>
                </a:ext>
              </a:extLst>
            </p:cNvPr>
            <p:cNvSpPr/>
            <p:nvPr userDrawn="1"/>
          </p:nvSpPr>
          <p:spPr>
            <a:xfrm>
              <a:off x="-2001197" y="1027005"/>
              <a:ext cx="180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>
                <a:lnSpc>
                  <a:spcPct val="120000"/>
                </a:lnSpc>
              </a:pPr>
              <a:r>
                <a:rPr lang="en-US" altLang="ja-JP" sz="1300"/>
                <a:t>Gray</a:t>
              </a:r>
            </a:p>
            <a:p>
              <a:pPr marL="108000">
                <a:lnSpc>
                  <a:spcPct val="120000"/>
                </a:lnSpc>
              </a:pPr>
              <a:r>
                <a:rPr lang="en-US" altLang="ja-JP" sz="1300"/>
                <a:t>R159 G160 B160</a:t>
              </a:r>
              <a:endParaRPr lang="ja-JP" altLang="en-US" sz="130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B0BBA10-5771-9344-80C5-DAFB8599504D}"/>
              </a:ext>
            </a:extLst>
          </p:cNvPr>
          <p:cNvGrpSpPr/>
          <p:nvPr userDrawn="1"/>
        </p:nvGrpSpPr>
        <p:grpSpPr>
          <a:xfrm>
            <a:off x="12726904" y="0"/>
            <a:ext cx="1460635" cy="4293360"/>
            <a:chOff x="14810277" y="745"/>
            <a:chExt cx="1800000" cy="52908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CC02B61-9443-3248-8635-A452B2BE822D}"/>
                </a:ext>
              </a:extLst>
            </p:cNvPr>
            <p:cNvSpPr/>
            <p:nvPr userDrawn="1"/>
          </p:nvSpPr>
          <p:spPr>
            <a:xfrm>
              <a:off x="14810277" y="540621"/>
              <a:ext cx="1800000" cy="4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R0 G166 B203</a:t>
              </a:r>
              <a:endParaRPr kumimoji="1" lang="ja-JP" altLang="en-US" sz="1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02CBA9F-304C-7540-8032-623275D2B31F}"/>
                </a:ext>
              </a:extLst>
            </p:cNvPr>
            <p:cNvSpPr/>
            <p:nvPr userDrawn="1"/>
          </p:nvSpPr>
          <p:spPr>
            <a:xfrm>
              <a:off x="14810277" y="3779877"/>
              <a:ext cx="1800000" cy="43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R219 G54 B141</a:t>
              </a:r>
              <a:endParaRPr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EB4594-2659-C142-B9B5-877BCB938B1A}"/>
                </a:ext>
              </a:extLst>
            </p:cNvPr>
            <p:cNvSpPr/>
            <p:nvPr userDrawn="1"/>
          </p:nvSpPr>
          <p:spPr>
            <a:xfrm>
              <a:off x="14810277" y="2700125"/>
              <a:ext cx="1800000" cy="43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R240 G131 B0</a:t>
              </a:r>
              <a:endParaRPr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25C3445-F5AD-3249-AB08-91203A14AB95}"/>
                </a:ext>
              </a:extLst>
            </p:cNvPr>
            <p:cNvSpPr/>
            <p:nvPr userDrawn="1"/>
          </p:nvSpPr>
          <p:spPr>
            <a:xfrm>
              <a:off x="14810277" y="1620373"/>
              <a:ext cx="1800000" cy="43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R124 G189 B39</a:t>
              </a:r>
              <a:endParaRPr lang="ja-JP" altLang="en-US" sz="1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5F3DB34-CE9F-F54C-9335-57B93A7345F5}"/>
                </a:ext>
              </a:extLst>
            </p:cNvPr>
            <p:cNvSpPr/>
            <p:nvPr userDrawn="1"/>
          </p:nvSpPr>
          <p:spPr>
            <a:xfrm>
              <a:off x="14810277" y="745"/>
              <a:ext cx="1800000" cy="43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R41 G128 B196</a:t>
              </a:r>
              <a:endParaRPr kumimoji="1" lang="ja-JP" altLang="en-US" sz="1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3898051-701E-004A-A2FE-A6FBDBA79E31}"/>
                </a:ext>
              </a:extLst>
            </p:cNvPr>
            <p:cNvSpPr/>
            <p:nvPr userDrawn="1"/>
          </p:nvSpPr>
          <p:spPr>
            <a:xfrm>
              <a:off x="14810277" y="4319753"/>
              <a:ext cx="1800000" cy="4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R145 G93 B163</a:t>
              </a:r>
              <a:endParaRPr lang="ja-JP" altLang="en-US" sz="1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2FA9D6D-B027-1B4D-9227-1D922E762922}"/>
                </a:ext>
              </a:extLst>
            </p:cNvPr>
            <p:cNvSpPr/>
            <p:nvPr userDrawn="1"/>
          </p:nvSpPr>
          <p:spPr>
            <a:xfrm>
              <a:off x="14810277" y="4859627"/>
              <a:ext cx="1800000" cy="432000"/>
            </a:xfrm>
            <a:prstGeom prst="rect">
              <a:avLst/>
            </a:prstGeom>
            <a:solidFill>
              <a:srgbClr val="BE8A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R190 G138 B43</a:t>
              </a:r>
              <a:endParaRPr lang="ja-JP" altLang="en-US" sz="1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C8481A2-2D8B-0D4A-BB55-BE88734747BB}"/>
                </a:ext>
              </a:extLst>
            </p:cNvPr>
            <p:cNvSpPr/>
            <p:nvPr userDrawn="1"/>
          </p:nvSpPr>
          <p:spPr>
            <a:xfrm>
              <a:off x="14810277" y="1080497"/>
              <a:ext cx="1800000" cy="432000"/>
            </a:xfrm>
            <a:prstGeom prst="rect">
              <a:avLst/>
            </a:prstGeom>
            <a:solidFill>
              <a:srgbClr val="27B28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R39 G178 B141</a:t>
              </a:r>
              <a:endParaRPr lang="ja-JP" altLang="en-US" sz="100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BBB567E-D961-1042-AAC2-02F2858CE734}"/>
                </a:ext>
              </a:extLst>
            </p:cNvPr>
            <p:cNvSpPr/>
            <p:nvPr userDrawn="1"/>
          </p:nvSpPr>
          <p:spPr>
            <a:xfrm>
              <a:off x="14810277" y="2160249"/>
              <a:ext cx="1800000" cy="432000"/>
            </a:xfrm>
            <a:prstGeom prst="rect">
              <a:avLst/>
            </a:prstGeom>
            <a:solidFill>
              <a:srgbClr val="FFDB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R255 G219 B70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CF4EBDF-FD62-B042-90D1-AF66FD944CD7}"/>
                </a:ext>
              </a:extLst>
            </p:cNvPr>
            <p:cNvSpPr/>
            <p:nvPr userDrawn="1"/>
          </p:nvSpPr>
          <p:spPr>
            <a:xfrm>
              <a:off x="14810277" y="3240001"/>
              <a:ext cx="1800000" cy="432000"/>
            </a:xfrm>
            <a:prstGeom prst="rect">
              <a:avLst/>
            </a:prstGeom>
            <a:solidFill>
              <a:srgbClr val="E0365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R224 G54 B87</a:t>
              </a:r>
              <a:endParaRPr lang="ja-JP" altLang="en-US" sz="10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69B17B3-524B-BE42-BED9-C081D4E1BF27}"/>
              </a:ext>
            </a:extLst>
          </p:cNvPr>
          <p:cNvGrpSpPr/>
          <p:nvPr userDrawn="1"/>
        </p:nvGrpSpPr>
        <p:grpSpPr>
          <a:xfrm>
            <a:off x="12726904" y="4785190"/>
            <a:ext cx="1460635" cy="4293360"/>
            <a:chOff x="12779999" y="745"/>
            <a:chExt cx="1800000" cy="52908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02C0D74-79F6-E641-9472-AE426861ECB3}"/>
                </a:ext>
              </a:extLst>
            </p:cNvPr>
            <p:cNvSpPr/>
            <p:nvPr userDrawn="1"/>
          </p:nvSpPr>
          <p:spPr>
            <a:xfrm>
              <a:off x="12779999" y="540621"/>
              <a:ext cx="1800000" cy="432000"/>
            </a:xfrm>
            <a:prstGeom prst="rect">
              <a:avLst/>
            </a:prstGeom>
            <a:solidFill>
              <a:srgbClr val="4DBFD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R77 G191 B216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085ECEF-98CA-024A-8AAC-7662DCDC09DC}"/>
                </a:ext>
              </a:extLst>
            </p:cNvPr>
            <p:cNvSpPr/>
            <p:nvPr userDrawn="1"/>
          </p:nvSpPr>
          <p:spPr>
            <a:xfrm>
              <a:off x="12779999" y="3779877"/>
              <a:ext cx="1800000" cy="432000"/>
            </a:xfrm>
            <a:prstGeom prst="rect">
              <a:avLst/>
            </a:prstGeom>
            <a:solidFill>
              <a:srgbClr val="E47F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R228 G127 B176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363686-0DE6-1D4E-8A58-4C66205BB2C3}"/>
                </a:ext>
              </a:extLst>
            </p:cNvPr>
            <p:cNvSpPr/>
            <p:nvPr userDrawn="1"/>
          </p:nvSpPr>
          <p:spPr>
            <a:xfrm>
              <a:off x="12779999" y="2700125"/>
              <a:ext cx="1800000" cy="432000"/>
            </a:xfrm>
            <a:prstGeom prst="rect">
              <a:avLst/>
            </a:prstGeom>
            <a:solidFill>
              <a:srgbClr val="F7AA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R247 G170 B83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0D1B38E1-1BB6-BF43-B05C-69D627D39D06}"/>
                </a:ext>
              </a:extLst>
            </p:cNvPr>
            <p:cNvSpPr/>
            <p:nvPr userDrawn="1"/>
          </p:nvSpPr>
          <p:spPr>
            <a:xfrm>
              <a:off x="12779999" y="1620373"/>
              <a:ext cx="1800000" cy="432000"/>
            </a:xfrm>
            <a:prstGeom prst="rect">
              <a:avLst/>
            </a:prstGeom>
            <a:solidFill>
              <a:srgbClr val="A9D06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R169 G208 B107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785306B-1625-0543-8D15-FEB14A222214}"/>
                </a:ext>
              </a:extLst>
            </p:cNvPr>
            <p:cNvSpPr/>
            <p:nvPr userDrawn="1"/>
          </p:nvSpPr>
          <p:spPr>
            <a:xfrm>
              <a:off x="12779999" y="745"/>
              <a:ext cx="1800000" cy="432000"/>
            </a:xfrm>
            <a:prstGeom prst="rect">
              <a:avLst/>
            </a:prstGeom>
            <a:solidFill>
              <a:srgbClr val="7AA2D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R122 G162 B214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65F6248-8F7D-F341-9FCC-018C52AF0C0F}"/>
                </a:ext>
              </a:extLst>
            </p:cNvPr>
            <p:cNvSpPr/>
            <p:nvPr userDrawn="1"/>
          </p:nvSpPr>
          <p:spPr>
            <a:xfrm>
              <a:off x="12779999" y="4319753"/>
              <a:ext cx="1800000" cy="432000"/>
            </a:xfrm>
            <a:prstGeom prst="rect">
              <a:avLst/>
            </a:prstGeom>
            <a:solidFill>
              <a:srgbClr val="B08BB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R176 G139 B190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D0A33EE-E420-AD4A-8B6F-87BD591E29B2}"/>
                </a:ext>
              </a:extLst>
            </p:cNvPr>
            <p:cNvSpPr/>
            <p:nvPr userDrawn="1"/>
          </p:nvSpPr>
          <p:spPr>
            <a:xfrm>
              <a:off x="12779999" y="4859627"/>
              <a:ext cx="1800000" cy="432000"/>
            </a:xfrm>
            <a:prstGeom prst="rect">
              <a:avLst/>
            </a:prstGeom>
            <a:solidFill>
              <a:srgbClr val="D3AC6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R211 G172 B100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10FD981-315D-6945-B168-91945C7F8F0D}"/>
                </a:ext>
              </a:extLst>
            </p:cNvPr>
            <p:cNvSpPr/>
            <p:nvPr userDrawn="1"/>
          </p:nvSpPr>
          <p:spPr>
            <a:xfrm>
              <a:off x="12779999" y="1080497"/>
              <a:ext cx="1800000" cy="432000"/>
            </a:xfrm>
            <a:prstGeom prst="rect">
              <a:avLst/>
            </a:prstGeom>
            <a:solidFill>
              <a:srgbClr val="87CAB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R135 G202 B178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1E263DC-4CBE-6E48-A439-B4E7C191981B}"/>
                </a:ext>
              </a:extLst>
            </p:cNvPr>
            <p:cNvSpPr/>
            <p:nvPr userDrawn="1"/>
          </p:nvSpPr>
          <p:spPr>
            <a:xfrm>
              <a:off x="12779999" y="2160249"/>
              <a:ext cx="1800000" cy="432000"/>
            </a:xfrm>
            <a:prstGeom prst="rect">
              <a:avLst/>
            </a:prstGeom>
            <a:solidFill>
              <a:srgbClr val="FFE78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R255 G231 B135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093033A-E90F-A340-AF80-0124309D46A6}"/>
                </a:ext>
              </a:extLst>
            </p:cNvPr>
            <p:cNvSpPr/>
            <p:nvPr userDrawn="1"/>
          </p:nvSpPr>
          <p:spPr>
            <a:xfrm>
              <a:off x="12779999" y="3240001"/>
              <a:ext cx="1800000" cy="432000"/>
            </a:xfrm>
            <a:prstGeom prst="rect">
              <a:avLst/>
            </a:prstGeom>
            <a:solidFill>
              <a:srgbClr val="EFA5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R239 G165 B164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34AC19B-FB2F-334B-83D8-6E4B43110F92}"/>
              </a:ext>
            </a:extLst>
          </p:cNvPr>
          <p:cNvGrpSpPr/>
          <p:nvPr userDrawn="1"/>
        </p:nvGrpSpPr>
        <p:grpSpPr>
          <a:xfrm>
            <a:off x="14718125" y="0"/>
            <a:ext cx="1460635" cy="4293360"/>
            <a:chOff x="14810277" y="745"/>
            <a:chExt cx="1800000" cy="529088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C2E7A3E-4F97-0348-B253-72D55A800085}"/>
                </a:ext>
              </a:extLst>
            </p:cNvPr>
            <p:cNvSpPr/>
            <p:nvPr userDrawn="1"/>
          </p:nvSpPr>
          <p:spPr>
            <a:xfrm>
              <a:off x="14810277" y="540621"/>
              <a:ext cx="1800000" cy="432000"/>
            </a:xfrm>
            <a:prstGeom prst="rect">
              <a:avLst/>
            </a:prstGeom>
            <a:solidFill>
              <a:srgbClr val="008C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R0 G140 B170</a:t>
              </a:r>
              <a:endParaRPr kumimoji="1" lang="ja-JP" altLang="en-US" sz="100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2C741AD-2E2B-2A45-B90B-F21296A3167C}"/>
                </a:ext>
              </a:extLst>
            </p:cNvPr>
            <p:cNvSpPr/>
            <p:nvPr userDrawn="1"/>
          </p:nvSpPr>
          <p:spPr>
            <a:xfrm>
              <a:off x="14810277" y="3779877"/>
              <a:ext cx="1800000" cy="432000"/>
            </a:xfrm>
            <a:prstGeom prst="rect">
              <a:avLst/>
            </a:prstGeom>
            <a:solidFill>
              <a:srgbClr val="B62A7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R182 G42 B118</a:t>
              </a:r>
              <a:endParaRPr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14E7339-C9C1-0440-A8EB-74C2B8727192}"/>
                </a:ext>
              </a:extLst>
            </p:cNvPr>
            <p:cNvSpPr/>
            <p:nvPr userDrawn="1"/>
          </p:nvSpPr>
          <p:spPr>
            <a:xfrm>
              <a:off x="14810277" y="2700125"/>
              <a:ext cx="1800000" cy="432000"/>
            </a:xfrm>
            <a:prstGeom prst="rect">
              <a:avLst/>
            </a:prstGeom>
            <a:solidFill>
              <a:srgbClr val="C76B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R199 G107 B0</a:t>
              </a:r>
              <a:endParaRPr lang="ja-JP" altLang="en-US" sz="100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CA037C7E-1518-A842-950B-E558C1AEAEE7}"/>
                </a:ext>
              </a:extLst>
            </p:cNvPr>
            <p:cNvSpPr/>
            <p:nvPr userDrawn="1"/>
          </p:nvSpPr>
          <p:spPr>
            <a:xfrm>
              <a:off x="14810277" y="1620373"/>
              <a:ext cx="1800000" cy="432000"/>
            </a:xfrm>
            <a:prstGeom prst="rect">
              <a:avLst/>
            </a:prstGeom>
            <a:solidFill>
              <a:srgbClr val="669E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R102 G158 B29</a:t>
              </a:r>
              <a:endParaRPr lang="ja-JP" altLang="en-US" sz="100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5CCF739-598F-D041-A536-AEC165A7FE96}"/>
                </a:ext>
              </a:extLst>
            </p:cNvPr>
            <p:cNvSpPr/>
            <p:nvPr userDrawn="1"/>
          </p:nvSpPr>
          <p:spPr>
            <a:xfrm>
              <a:off x="14810277" y="745"/>
              <a:ext cx="1800000" cy="432000"/>
            </a:xfrm>
            <a:prstGeom prst="rect">
              <a:avLst/>
            </a:prstGeom>
            <a:solidFill>
              <a:srgbClr val="206A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R32 G106 B164</a:t>
              </a:r>
              <a:endParaRPr kumimoji="1" lang="ja-JP" altLang="en-US" sz="10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E419745-B4EE-484B-BD7C-BD08A45F2BF9}"/>
                </a:ext>
              </a:extLst>
            </p:cNvPr>
            <p:cNvSpPr/>
            <p:nvPr userDrawn="1"/>
          </p:nvSpPr>
          <p:spPr>
            <a:xfrm>
              <a:off x="14810277" y="4319753"/>
              <a:ext cx="1800000" cy="432000"/>
            </a:xfrm>
            <a:prstGeom prst="rect">
              <a:avLst/>
            </a:prstGeom>
            <a:solidFill>
              <a:srgbClr val="794B8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R121 G75 B136</a:t>
              </a:r>
              <a:endParaRPr lang="ja-JP" altLang="en-US" sz="10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6C174F55-1618-D046-9671-0A85E1E982E7}"/>
                </a:ext>
              </a:extLst>
            </p:cNvPr>
            <p:cNvSpPr/>
            <p:nvPr userDrawn="1"/>
          </p:nvSpPr>
          <p:spPr>
            <a:xfrm>
              <a:off x="14810277" y="4859627"/>
              <a:ext cx="1800000" cy="432000"/>
            </a:xfrm>
            <a:prstGeom prst="rect">
              <a:avLst/>
            </a:prstGeom>
            <a:solidFill>
              <a:srgbClr val="9E72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R158 G114 B32</a:t>
              </a:r>
              <a:endParaRPr lang="ja-JP" altLang="en-US" sz="100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0CB03D47-C7FD-C544-9893-72DE8FE1C897}"/>
                </a:ext>
              </a:extLst>
            </p:cNvPr>
            <p:cNvSpPr/>
            <p:nvPr userDrawn="1"/>
          </p:nvSpPr>
          <p:spPr>
            <a:xfrm>
              <a:off x="14810277" y="1080497"/>
              <a:ext cx="1800000" cy="432000"/>
            </a:xfrm>
            <a:prstGeom prst="rect">
              <a:avLst/>
            </a:prstGeom>
            <a:solidFill>
              <a:srgbClr val="1C957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R28 G149 B118</a:t>
              </a:r>
              <a:endParaRPr lang="ja-JP" altLang="en-US" sz="100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47AFB29-E064-4449-B90E-410F2979BBE6}"/>
                </a:ext>
              </a:extLst>
            </p:cNvPr>
            <p:cNvSpPr/>
            <p:nvPr userDrawn="1"/>
          </p:nvSpPr>
          <p:spPr>
            <a:xfrm>
              <a:off x="14810277" y="2160249"/>
              <a:ext cx="1800000" cy="432000"/>
            </a:xfrm>
            <a:prstGeom prst="rect">
              <a:avLst/>
            </a:prstGeom>
            <a:solidFill>
              <a:srgbClr val="E5C5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R229 G197 B63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D2B5B188-47A2-B749-8834-F8E96D803EB5}"/>
                </a:ext>
              </a:extLst>
            </p:cNvPr>
            <p:cNvSpPr/>
            <p:nvPr userDrawn="1"/>
          </p:nvSpPr>
          <p:spPr>
            <a:xfrm>
              <a:off x="14810277" y="3240001"/>
              <a:ext cx="1800000" cy="432000"/>
            </a:xfrm>
            <a:prstGeom prst="rect">
              <a:avLst/>
            </a:prstGeom>
            <a:solidFill>
              <a:srgbClr val="BA29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/>
                <a:t>R186 G41 B71</a:t>
              </a:r>
              <a:endParaRPr lang="ja-JP" altLang="en-US" sz="100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085F641-7B96-7743-89F3-A2F5392D1783}"/>
              </a:ext>
            </a:extLst>
          </p:cNvPr>
          <p:cNvGrpSpPr/>
          <p:nvPr userDrawn="1"/>
        </p:nvGrpSpPr>
        <p:grpSpPr>
          <a:xfrm>
            <a:off x="14718124" y="4785190"/>
            <a:ext cx="1460635" cy="4293360"/>
            <a:chOff x="12779999" y="745"/>
            <a:chExt cx="1800000" cy="5290882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5875A7C-5F68-EE4D-BBB9-6A46642BE46D}"/>
                </a:ext>
              </a:extLst>
            </p:cNvPr>
            <p:cNvSpPr/>
            <p:nvPr userDrawn="1"/>
          </p:nvSpPr>
          <p:spPr>
            <a:xfrm>
              <a:off x="12779999" y="540621"/>
              <a:ext cx="1800000" cy="432000"/>
            </a:xfrm>
            <a:prstGeom prst="rect">
              <a:avLst/>
            </a:prstGeom>
            <a:solidFill>
              <a:srgbClr val="ACDC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R172 G220 B234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FC6E02A-0C1E-814F-BEF1-09BA1639DEBD}"/>
                </a:ext>
              </a:extLst>
            </p:cNvPr>
            <p:cNvSpPr/>
            <p:nvPr userDrawn="1"/>
          </p:nvSpPr>
          <p:spPr>
            <a:xfrm>
              <a:off x="12779999" y="3779877"/>
              <a:ext cx="1800000" cy="432000"/>
            </a:xfrm>
            <a:prstGeom prst="rect">
              <a:avLst/>
            </a:prstGeom>
            <a:solidFill>
              <a:srgbClr val="F1BED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R241 G189 B214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B921E25A-C75E-244A-B7D0-13D9B9753DC8}"/>
                </a:ext>
              </a:extLst>
            </p:cNvPr>
            <p:cNvSpPr/>
            <p:nvPr userDrawn="1"/>
          </p:nvSpPr>
          <p:spPr>
            <a:xfrm>
              <a:off x="12779999" y="2700125"/>
              <a:ext cx="1800000" cy="432000"/>
            </a:xfrm>
            <a:prstGeom prst="rect">
              <a:avLst/>
            </a:prstGeom>
            <a:solidFill>
              <a:srgbClr val="FAD09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R250 G208 B158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5EFB12E-287D-C04E-B927-E2A71C79D587}"/>
                </a:ext>
              </a:extLst>
            </p:cNvPr>
            <p:cNvSpPr/>
            <p:nvPr userDrawn="1"/>
          </p:nvSpPr>
          <p:spPr>
            <a:xfrm>
              <a:off x="12779999" y="1620373"/>
              <a:ext cx="1800000" cy="432000"/>
            </a:xfrm>
            <a:prstGeom prst="rect">
              <a:avLst/>
            </a:prstGeom>
            <a:solidFill>
              <a:srgbClr val="D2E6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R210 G230 B174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D3481D69-6543-8444-BF36-A5452D5BB4F8}"/>
                </a:ext>
              </a:extLst>
            </p:cNvPr>
            <p:cNvSpPr/>
            <p:nvPr userDrawn="1"/>
          </p:nvSpPr>
          <p:spPr>
            <a:xfrm>
              <a:off x="12779999" y="745"/>
              <a:ext cx="1800000" cy="432000"/>
            </a:xfrm>
            <a:prstGeom prst="rect">
              <a:avLst/>
            </a:prstGeom>
            <a:solidFill>
              <a:srgbClr val="BBCC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R187 G204 B233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CA75706C-8C4F-D04D-8089-C8449D62706C}"/>
                </a:ext>
              </a:extLst>
            </p:cNvPr>
            <p:cNvSpPr/>
            <p:nvPr userDrawn="1"/>
          </p:nvSpPr>
          <p:spPr>
            <a:xfrm>
              <a:off x="12779999" y="4319753"/>
              <a:ext cx="1800000" cy="432000"/>
            </a:xfrm>
            <a:prstGeom prst="rect">
              <a:avLst/>
            </a:prstGeom>
            <a:solidFill>
              <a:srgbClr val="D1BED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R209 G190 B220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B1F77A6-282B-EA4E-AF25-9831FB4B48A0}"/>
                </a:ext>
              </a:extLst>
            </p:cNvPr>
            <p:cNvSpPr/>
            <p:nvPr userDrawn="1"/>
          </p:nvSpPr>
          <p:spPr>
            <a:xfrm>
              <a:off x="12779999" y="4859627"/>
              <a:ext cx="1800000" cy="432000"/>
            </a:xfrm>
            <a:prstGeom prst="rect">
              <a:avLst/>
            </a:prstGeom>
            <a:solidFill>
              <a:srgbClr val="E0CF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R224 G207 B189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F9AEC93-1EDF-234B-A72E-E29743CF38CE}"/>
                </a:ext>
              </a:extLst>
            </p:cNvPr>
            <p:cNvSpPr/>
            <p:nvPr userDrawn="1"/>
          </p:nvSpPr>
          <p:spPr>
            <a:xfrm>
              <a:off x="12779999" y="1080497"/>
              <a:ext cx="1800000" cy="432000"/>
            </a:xfrm>
            <a:prstGeom prst="rect">
              <a:avLst/>
            </a:prstGeom>
            <a:solidFill>
              <a:srgbClr val="C2E2D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R194 G226 B210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60872BE-DD28-0248-9E4B-E97AA38A77D4}"/>
                </a:ext>
              </a:extLst>
            </p:cNvPr>
            <p:cNvSpPr/>
            <p:nvPr userDrawn="1"/>
          </p:nvSpPr>
          <p:spPr>
            <a:xfrm>
              <a:off x="12779999" y="2160249"/>
              <a:ext cx="1800000" cy="432000"/>
            </a:xfrm>
            <a:prstGeom prst="rect">
              <a:avLst/>
            </a:prstGeom>
            <a:solidFill>
              <a:srgbClr val="FFF2C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R255 G242 B194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C8194344-12B3-E848-BE2B-AC947012FC6A}"/>
                </a:ext>
              </a:extLst>
            </p:cNvPr>
            <p:cNvSpPr/>
            <p:nvPr userDrawn="1"/>
          </p:nvSpPr>
          <p:spPr>
            <a:xfrm>
              <a:off x="12779999" y="3240001"/>
              <a:ext cx="1800000" cy="432000"/>
            </a:xfrm>
            <a:prstGeom prst="rect">
              <a:avLst/>
            </a:prstGeom>
            <a:solidFill>
              <a:srgbClr val="F5C9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108000" algn="l">
                <a:lnSpc>
                  <a:spcPct val="110000"/>
                </a:lnSpc>
              </a:pPr>
              <a:r>
                <a:rPr lang="en-US" altLang="ja-JP" sz="1000">
                  <a:solidFill>
                    <a:schemeClr val="tx1"/>
                  </a:solidFill>
                </a:rPr>
                <a:t>R245 G201 B191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64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8" r:id="rId3"/>
    <p:sldLayoutId id="2147483689" r:id="rId4"/>
    <p:sldLayoutId id="214748369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4">
          <p15:clr>
            <a:srgbClr val="F26B43"/>
          </p15:clr>
        </p15:guide>
        <p15:guide id="2" pos="3840">
          <p15:clr>
            <a:srgbClr val="F26B43"/>
          </p15:clr>
        </p15:guide>
        <p15:guide id="3" pos="7224">
          <p15:clr>
            <a:srgbClr val="F26B43"/>
          </p15:clr>
        </p15:guide>
        <p15:guide id="4" pos="454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0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18703-74B9-ED4A-AB4A-246D193AD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001" y="2052000"/>
            <a:ext cx="8861186" cy="1440000"/>
          </a:xfrm>
        </p:spPr>
        <p:txBody>
          <a:bodyPr>
            <a:normAutofit/>
          </a:bodyPr>
          <a:lstStyle/>
          <a:p>
            <a:r>
              <a:rPr lang="en-US" sz="2800" dirty="0"/>
              <a:t>Unity</a:t>
            </a:r>
            <a:r>
              <a:rPr lang="ja-JP" altLang="en-US" sz="2800" dirty="0"/>
              <a:t>学習プラン</a:t>
            </a:r>
            <a:endParaRPr lang="en-US" sz="2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24D8B-BAED-AF48-9C0F-62996EB93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0000" y="4427999"/>
            <a:ext cx="6437584" cy="1995025"/>
          </a:xfrm>
        </p:spPr>
        <p:txBody>
          <a:bodyPr>
            <a:normAutofit/>
          </a:bodyPr>
          <a:lstStyle/>
          <a:p>
            <a:r>
              <a:rPr lang="en-US" altLang="ja-JP" dirty="0"/>
              <a:t>SCSK</a:t>
            </a:r>
            <a:r>
              <a:rPr lang="ja-JP" altLang="ja-JP" dirty="0"/>
              <a:t>株式会社　</a:t>
            </a:r>
          </a:p>
          <a:p>
            <a:r>
              <a:rPr lang="ja-JP" altLang="ja-JP" dirty="0"/>
              <a:t>モビリティ事業グループ　</a:t>
            </a:r>
            <a:r>
              <a:rPr lang="en-US" altLang="ja-JP" dirty="0"/>
              <a:t>SDM</a:t>
            </a:r>
            <a:r>
              <a:rPr lang="ja-JP" altLang="en-US" dirty="0"/>
              <a:t>戦略部　プロジェクト推進課</a:t>
            </a:r>
            <a:br>
              <a:rPr lang="en-US" altLang="ja-JP" dirty="0"/>
            </a:br>
            <a:r>
              <a:rPr lang="ja-JP" altLang="en-US" dirty="0"/>
              <a:t>山﨑　健人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2024/xx/xx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46388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328A2-C477-24EF-CE61-499257F4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本資料の目的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415B4-7E5D-D48C-4583-54736612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4" y="887506"/>
            <a:ext cx="10747376" cy="37296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ja-JP" dirty="0"/>
              <a:t>GUI</a:t>
            </a:r>
            <a:r>
              <a:rPr kumimoji="1" lang="ja-JP" altLang="en-US" dirty="0"/>
              <a:t>領域の学習計画、必要な研修などを整理する</a:t>
            </a:r>
          </a:p>
        </p:txBody>
      </p:sp>
    </p:spTree>
    <p:extLst>
      <p:ext uri="{BB962C8B-B14F-4D97-AF65-F5344CB8AC3E}">
        <p14:creationId xmlns:p14="http://schemas.microsoft.com/office/powerpoint/2010/main" val="31763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F6906-0884-E384-2E35-A185EFE0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頭の整理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67987-C498-8BBB-335C-64D90416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2" y="913631"/>
            <a:ext cx="10747376" cy="525049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dirty="0"/>
              <a:t>Unity</a:t>
            </a:r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言語</a:t>
            </a:r>
            <a:r>
              <a:rPr kumimoji="1" lang="en-US" altLang="ja-JP" dirty="0"/>
              <a:t>】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C#</a:t>
            </a:r>
          </a:p>
          <a:p>
            <a:r>
              <a:rPr lang="en-US" altLang="ja-JP" dirty="0"/>
              <a:t>【Unity】</a:t>
            </a:r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ja-JP" dirty="0"/>
              <a:t>KANZI</a:t>
            </a:r>
            <a:br>
              <a:rPr lang="en-US" altLang="ja-JP" dirty="0"/>
            </a:br>
            <a:r>
              <a:rPr lang="en-US" altLang="ja-JP" dirty="0"/>
              <a:t>【</a:t>
            </a:r>
            <a:r>
              <a:rPr lang="ja-JP" altLang="en-US" dirty="0"/>
              <a:t>言語</a:t>
            </a:r>
            <a:r>
              <a:rPr lang="en-US" altLang="ja-JP" dirty="0"/>
              <a:t>】</a:t>
            </a:r>
            <a:br>
              <a:rPr lang="en-US" altLang="ja-JP" dirty="0"/>
            </a:br>
            <a:r>
              <a:rPr lang="en-US" altLang="ja-JP" dirty="0"/>
              <a:t>C++,</a:t>
            </a:r>
            <a:r>
              <a:rPr lang="en-US" altLang="ja-JP" dirty="0" err="1"/>
              <a:t>Java,Cotlin</a:t>
            </a:r>
            <a:r>
              <a:rPr lang="ja-JP" altLang="en-US" dirty="0"/>
              <a:t>←山﨑</a:t>
            </a:r>
            <a:r>
              <a:rPr lang="en-US" altLang="ja-JP" dirty="0"/>
              <a:t>C++,Java</a:t>
            </a:r>
            <a:r>
              <a:rPr lang="ja-JP" altLang="en-US" dirty="0"/>
              <a:t>経験あり。坪野</a:t>
            </a:r>
            <a:r>
              <a:rPr lang="en-US" altLang="ja-JP" dirty="0"/>
              <a:t>Java</a:t>
            </a:r>
            <a:r>
              <a:rPr lang="ja-JP" altLang="en-US" dirty="0"/>
              <a:t>経験ありなので、いったんは不要。先方が使用している開発言語に依存する。</a:t>
            </a:r>
            <a:r>
              <a:rPr lang="en-US" altLang="ja-JP" dirty="0"/>
              <a:t>(</a:t>
            </a:r>
            <a:r>
              <a:rPr lang="ja-JP" altLang="en-US" dirty="0"/>
              <a:t>どこかで</a:t>
            </a:r>
            <a:r>
              <a:rPr lang="en-US" altLang="ja-JP" dirty="0"/>
              <a:t>TW</a:t>
            </a:r>
            <a:r>
              <a:rPr lang="ja-JP" altLang="en-US" dirty="0"/>
              <a:t>に確認したほうが良い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【KANZI】</a:t>
            </a:r>
            <a:br>
              <a:rPr lang="en-US" altLang="ja-JP" dirty="0"/>
            </a:br>
            <a:r>
              <a:rPr lang="ja-JP" altLang="en-US" dirty="0"/>
              <a:t>公式サイトのチュートリアル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締め切りは</a:t>
            </a:r>
            <a:r>
              <a:rPr lang="en-US" altLang="ja-JP" dirty="0" err="1"/>
              <a:t>Unity,Kanji</a:t>
            </a:r>
            <a:r>
              <a:rPr lang="ja-JP" altLang="en-US" dirty="0"/>
              <a:t>含めて</a:t>
            </a:r>
            <a:r>
              <a:rPr lang="en-US" altLang="ja-JP" dirty="0"/>
              <a:t>11/T</a:t>
            </a:r>
            <a:r>
              <a:rPr lang="ja-JP" altLang="en-US" dirty="0"/>
              <a:t>まで</a:t>
            </a:r>
            <a:r>
              <a:rPr lang="en-US" altLang="ja-JP" dirty="0"/>
              <a:t>(10</a:t>
            </a:r>
            <a:r>
              <a:rPr lang="ja-JP" altLang="en-US" dirty="0"/>
              <a:t>月末までに学習完了したい</a:t>
            </a:r>
            <a:r>
              <a:rPr lang="en-US" altLang="ja-JP" dirty="0"/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E6D185-DD4F-0280-066A-4813DA96A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70" y="4717233"/>
            <a:ext cx="1266242" cy="11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0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4128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B">
  <a:themeElements>
    <a:clrScheme name="SCSK_Main_Sub6">
      <a:dk1>
        <a:srgbClr val="000000"/>
      </a:dk1>
      <a:lt1>
        <a:srgbClr val="FFFFFF"/>
      </a:lt1>
      <a:dk2>
        <a:srgbClr val="1A2792"/>
      </a:dk2>
      <a:lt2>
        <a:srgbClr val="9FA0A0"/>
      </a:lt2>
      <a:accent1>
        <a:srgbClr val="00A6CB"/>
      </a:accent1>
      <a:accent2>
        <a:srgbClr val="DB368D"/>
      </a:accent2>
      <a:accent3>
        <a:srgbClr val="F08300"/>
      </a:accent3>
      <a:accent4>
        <a:srgbClr val="7CBD27"/>
      </a:accent4>
      <a:accent5>
        <a:srgbClr val="2880C3"/>
      </a:accent5>
      <a:accent6>
        <a:srgbClr val="915DA3"/>
      </a:accent6>
      <a:hlink>
        <a:srgbClr val="0563C1"/>
      </a:hlink>
      <a:folHlink>
        <a:srgbClr val="954F72"/>
      </a:folHlink>
    </a:clrScheme>
    <a:fontScheme name="ユーザー定義 21">
      <a:majorFont>
        <a:latin typeface="Verdana"/>
        <a:ea typeface="BIZ UDPゴシック"/>
        <a:cs typeface=""/>
      </a:majorFont>
      <a:minorFont>
        <a:latin typeface="Verdana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6" id="{FEA682E8-310A-F247-A0FF-6C05B98ED030}" vid="{71170D23-DD1C-8C42-A687-B86C3E1193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29cb9b-e268-4ac8-88a1-a7cb47a4a2f2">
      <Terms xmlns="http://schemas.microsoft.com/office/infopath/2007/PartnerControls"/>
    </lcf76f155ced4ddcb4097134ff3c332f>
    <TaxCatchAll xmlns="17b928aa-ce2c-4480-b182-4523b8a0dae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323338224D6284091A448652DC8C56B" ma:contentTypeVersion="13" ma:contentTypeDescription="新しいドキュメントを作成します。" ma:contentTypeScope="" ma:versionID="82ceba692bdb74cb6f8622c76f55adc3">
  <xsd:schema xmlns:xsd="http://www.w3.org/2001/XMLSchema" xmlns:xs="http://www.w3.org/2001/XMLSchema" xmlns:p="http://schemas.microsoft.com/office/2006/metadata/properties" xmlns:ns2="5b29cb9b-e268-4ac8-88a1-a7cb47a4a2f2" xmlns:ns3="17b928aa-ce2c-4480-b182-4523b8a0dae0" targetNamespace="http://schemas.microsoft.com/office/2006/metadata/properties" ma:root="true" ma:fieldsID="7d676eb6e17b0b42e6a5ba1bba56b445" ns2:_="" ns3:_="">
    <xsd:import namespace="5b29cb9b-e268-4ac8-88a1-a7cb47a4a2f2"/>
    <xsd:import namespace="17b928aa-ce2c-4480-b182-4523b8a0da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9cb9b-e268-4ac8-88a1-a7cb47a4a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4e993f94-6c0e-4a87-8957-b0e4ba0de1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928aa-ce2c-4480-b182-4523b8a0da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101a821-7826-48fc-a715-da0b122a8586}" ma:internalName="TaxCatchAll" ma:showField="CatchAllData" ma:web="17b928aa-ce2c-4480-b182-4523b8a0da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EFD71-6C1D-4EF7-9A53-886818160099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d9d9b3d9-7d87-46d0-8233-13b3ca2cddcf"/>
    <ds:schemaRef ds:uri="http://purl.org/dc/elements/1.1/"/>
    <ds:schemaRef ds:uri="f931dae1-7d29-41ca-8778-33d1d0789ea0"/>
    <ds:schemaRef ds:uri="http://purl.org/dc/terms/"/>
    <ds:schemaRef ds:uri="http://schemas.microsoft.com/office/infopath/2007/PartnerControls"/>
    <ds:schemaRef ds:uri="http://purl.org/dc/dcmitype/"/>
    <ds:schemaRef ds:uri="5b29cb9b-e268-4ac8-88a1-a7cb47a4a2f2"/>
    <ds:schemaRef ds:uri="17b928aa-ce2c-4480-b182-4523b8a0dae0"/>
  </ds:schemaRefs>
</ds:datastoreItem>
</file>

<file path=customXml/itemProps2.xml><?xml version="1.0" encoding="utf-8"?>
<ds:datastoreItem xmlns:ds="http://schemas.openxmlformats.org/officeDocument/2006/customXml" ds:itemID="{57D62B31-D360-47E7-8354-E8252AB22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2BC624-E6C3-41C0-B50B-6D456436A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29cb9b-e268-4ac8-88a1-a7cb47a4a2f2"/>
    <ds:schemaRef ds:uri="17b928aa-ce2c-4480-b182-4523b8a0da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27581</TotalTime>
  <Words>133</Words>
  <Application>Microsoft Office PowerPoint</Application>
  <PresentationFormat>ワイド画面</PresentationFormat>
  <Paragraphs>17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BIZ UDPゴシック</vt:lpstr>
      <vt:lpstr>游ゴシック</vt:lpstr>
      <vt:lpstr>Arial</vt:lpstr>
      <vt:lpstr>Verdana</vt:lpstr>
      <vt:lpstr>Wingdings</vt:lpstr>
      <vt:lpstr>DesignB</vt:lpstr>
      <vt:lpstr>Unity学習プラン</vt:lpstr>
      <vt:lpstr>本資料の目的</vt:lpstr>
      <vt:lpstr>頭の整理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TatsuyaKamohara</dc:creator>
  <cp:keywords/>
  <dc:description/>
  <cp:lastModifiedBy>山﨑 健人</cp:lastModifiedBy>
  <cp:revision>814</cp:revision>
  <cp:lastPrinted>2021-09-03T12:07:24Z</cp:lastPrinted>
  <dcterms:created xsi:type="dcterms:W3CDTF">2021-07-26T07:48:18Z</dcterms:created>
  <dcterms:modified xsi:type="dcterms:W3CDTF">2024-04-23T08:51:34Z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0x010100F323338224D6284091A448652DC8C56B</vt:lpwstr>
  </property>
  <property fmtid="{D5CDD505-2E9C-101B-9397-08002B2CF9AE}" pid="3" name="MediaServiceImageTags">
    <vt:lpwstr/>
  </property>
</Properties>
</file>