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5"/>
  </p:notesMasterIdLst>
  <p:handoutMasterIdLst>
    <p:handoutMasterId r:id="rId26"/>
  </p:handoutMasterIdLst>
  <p:sldIdLst>
    <p:sldId id="265" r:id="rId4"/>
    <p:sldId id="266" r:id="rId6"/>
    <p:sldId id="267" r:id="rId7"/>
    <p:sldId id="268" r:id="rId8"/>
    <p:sldId id="320" r:id="rId9"/>
    <p:sldId id="269" r:id="rId10"/>
    <p:sldId id="271" r:id="rId11"/>
    <p:sldId id="270" r:id="rId12"/>
    <p:sldId id="315" r:id="rId13"/>
    <p:sldId id="313" r:id="rId14"/>
    <p:sldId id="316" r:id="rId15"/>
    <p:sldId id="319" r:id="rId16"/>
    <p:sldId id="321" r:id="rId17"/>
    <p:sldId id="325" r:id="rId18"/>
    <p:sldId id="273" r:id="rId19"/>
    <p:sldId id="274" r:id="rId20"/>
    <p:sldId id="275" r:id="rId21"/>
    <p:sldId id="322" r:id="rId22"/>
    <p:sldId id="324" r:id="rId23"/>
    <p:sldId id="323" r:id="rId24"/>
    <p:sldId id="279" r:id="rId25"/>
  </p:sldIdLst>
  <p:sldSz cx="12192000" cy="6858000"/>
  <p:notesSz cx="6858000" cy="9144000"/>
  <p:custDataLst>
    <p:tags r:id="rId3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94" userDrawn="1">
          <p15:clr>
            <a:srgbClr val="A4A3A4"/>
          </p15:clr>
        </p15:guide>
        <p15:guide id="2" pos="3829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幸全" initials="幸全" lastIdx="1" clrIdx="0"/>
  <p:cmAuthor id="2" name="作者" initials="A" lastIdx="0" clrIdx="1"/>
  <p:cmAuthor id="7" name="熊仪_aYju7RJj" initials="熊" lastIdx="0" clrIdx="0"/>
  <p:cmAuthor id="8" name="yifei" initials="y" lastIdx="1" clrIdx="7"/>
  <p:cmAuthor id="9" name="ADMIN" initials="A" lastIdx="1" clrIdx="8"/>
  <p:cmAuthor id="3" name="zhouzean" initials="z" lastIdx="1" clrIdx="2"/>
  <p:cmAuthor id="4" name="李鹏飞_6bQfzI3a" initials="李" lastIdx="0" clrIdx="0"/>
  <p:cmAuthor id="5" name="李晓菲_MZFnUzi6" initials="李" lastIdx="0" clrIdx="0"/>
  <p:cmAuthor id="6" name="小珞_QjMfU7FR" initials="小" lastIdx="0" clrIdx="0"/>
  <p:cmAuthor id="2001" name="骆倩怡_Znauj26B" initials="authorId_382814100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94"/>
        <p:guide pos="3829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1" Type="http://schemas.openxmlformats.org/officeDocument/2006/relationships/tags" Target="tags/tag356.xml"/><Relationship Id="rId30" Type="http://schemas.openxmlformats.org/officeDocument/2006/relationships/commentAuthors" Target="commentAuthors.xml"/><Relationship Id="rId3" Type="http://schemas.openxmlformats.org/officeDocument/2006/relationships/slideMaster" Target="slideMasters/slideMaster2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handoutMaster" Target="handoutMasters/handoutMaster1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大家好，欢迎参加这次的期末答辩。我是杨子贤，今天给大家带来的是《基于Matlab的纸币检测系统》课设的成果汇报。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首先，在图像预处理阶段，我们使用了中值滤波（medfilt2）来减少噪声，然后通过Otsu方法（graythresh 和 imbinarize）进行图像二值化，提高了图像质量，降低了噪声影响，有利于后续的分析和识别。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在基于Matlab的纸币检测系统课设期末答辩中，我们实现了从预处理后的图像中提取特征，并识别不同面额的纸币。我们运用了形态学处理，如imfill填充孔洞，然后通过颜色特征（RGB分量比例）和大小特征来识别不同的纸币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在本次课设项目中，我们成功实现了基于Matlab的纸币检测系统。首先，我们对处理后的图像进行了标注，以便识别纸币面额和数量。接着，我们更新了GUI界面的文本框，以便实时显示各面额纸币的数量和总价值。此外，我们还精心设计了GUI界面，以实现处理结果的可视化展示。最后，我们通过编程语言实现了GUI界面的功能，并进行了测试，以确保其正确运行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经过这段时间的努力，我们成功完成了基于Matlab的纸币检测系统课设期末答辩。在这个过程中，我们遇到了很多挑战，但是通过团队合作和坚持不懈，我们最终取得了满意的结果。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在基于Matlab的纸币检测系统课设期末答辩中，我们使用了MATLAB的资源监视器来实时监控系统运行情况，确保系统能够高效、稳定地运行。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通过实验结果可以看出，基于Matlab的纸币检测系统在执行主要任务时高效且节省时间，优化了资源利用，减少了不必要的计算和资源浪费。同时，系统对于用户操作的响应速度快，增强了用户体验。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基于Matlab的纸币检测系统在期末答辩中展现出了其优越性。首先，算法具有高效性，视频展示的处理速度流畅无阻。其次，算法具有准确性，能够识别不同面额的纸币，得益于精心设计的图像预处理和特征提取算法。最后，用户界面友好，直观易用，用户只需简单点击上传，即可轻松获取所需的纸币统计信息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最后我们来总结一下这次课设的收获和展望。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zh-CN" altLang="en-US" smtClean="0"/>
              <a:t>最后我们来总结一下这次课设的收获和展望。</a:t>
            </a:r>
            <a:endParaRPr lang="zh-CN" alt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本项目成功实现了一个基于MATLAB的纸币币值检测系统，通过应用数字图像处理技术，系统能够准确识别不同面额的纸币，并计算其总金额。这个系统在金融领域具有显著的应用潜力，特别是在自动化处理和财务管理方面。它不仅提高了处理效率，也增强了工作的准确性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通过本次课设，我学会了图像预处理技术，如中值滤波和Otsu二值化算法，掌握了MATLAB编程，特别是图像处理和用户界面设计方面的知识。同时，我学会了利用颜色特征进行纸币识别的技巧，通过分析纸币图像的RGB分量，能够准确区分并识别不同面额的纸币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本次课程设计答辩将围绕基于Matlab的纸币检测系统展开，我们将分享项目的背景、目标、课程设计思路、算法实现与结果展示、分析以及总结、收获和展望等内容。希望通过这次分享，我们能够对基于Matlab的纸币检测系统有更深入的了解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展望未来，我们可以尝试将深度学习算法融入纸币检测系统中，以提高纸币识别的准确性和鲁棒性，特别是在处理破损或老旧纸币时，深度学习可能提供更好的识别效果。此外，我们还可以考虑增加更多种类的纸币识别能力，包括不同国家和地区的货币，以及不同版本和面额的纸币。最后，除了金融领域外，此技术也可应用于教育、零售和其他多个行业，例如作为教学工具帮助学习数字图像处理技术，或作为零售业的自动收银系统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最后，感谢大家观看本次关于“基于Matlab的纸币检测系统课设期末答辩”的分享。希望本次的分享能够对大家有所帮助，并期待大家在课设过程中取得更好的成绩。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接下来，我们来了解一下背景和目标以及课程设计的思路。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zh-CN" altLang="en-US" smtClean="0"/>
              <a:t>接下来，我们来了解一下背景和目标以及课程设计的思路。</a:t>
            </a:r>
            <a:endParaRPr lang="zh-CN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随着数字化时代的到来，自动化系统在各个领域的应用日益增长，特别是在金融领域。纸币识别技术作为金融领域的一个重要方面，拥有广泛的应用，如自动取款机、自动售货机、以及财务管理系统。传统的纸币识别方法主要依赖特殊硬件设备，但这些方法通常成本较高且不够灵活。随着计算机视觉和数字图像处理技术的迅猛发展，利用软件进行纸币识别成为了一种高效、经济的替代方案。该技术能够通过分析纸币的图像来确定其面额，进而实现自动计算总金额的功能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在基于Matlab的纸币检测系统课设期末答辩中，我们设计并实现了一个用户友好的图像导入功能，高效的图像预处理算法，准确的纸币识别模块，以及直观的结果展示界面，为用户提供了高效便捷的纸币检测体验。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本次课设期末答辩主要围绕基于Matlab的纸币检测系统进行，设计思路包括图像导入和展示、图像预处理、特征提取和纸币识别以及结果展示和统计等四个方面。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让我们来看一下算法实现和结果展示的分析吧。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zh-CN" altLang="en-US" smtClean="0"/>
              <a:t>让我们来看一下算法实现和结果展示的分析吧。</a:t>
            </a:r>
            <a:endParaRPr lang="zh-CN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通过导入图片按钮回调函数，我们可以选择图像并在GUI界面上显示。然后运用形态学处理，通过颜色特征和大小特征识别不同的纸币。接着使用中值滤波减少噪声，并利用Otsu方法进行图像二值化。最后，在处理后的图像上标注纸币面额和数量，并更新GUI界面上相应的文本框以显示统计结果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在基于Matlab的纸币检测系统课设期末答辩中，我们设计了一个图像导入和展示的功能，用户可以通过“导入图片”按钮选择文件系统中的图像文件，并在GUI界面的轴（axes）组件上显示。为确保图像的清晰显示，我们优化了用户体验，提高了用户操作的便利性。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8" Type="http://schemas.openxmlformats.org/officeDocument/2006/relationships/tags" Target="../tags/tag17.xml"/><Relationship Id="rId17" Type="http://schemas.openxmlformats.org/officeDocument/2006/relationships/tags" Target="../tags/tag16.xml"/><Relationship Id="rId16" Type="http://schemas.openxmlformats.org/officeDocument/2006/relationships/tags" Target="../tags/tag15.xml"/><Relationship Id="rId15" Type="http://schemas.openxmlformats.org/officeDocument/2006/relationships/tags" Target="../tags/tag14.xml"/><Relationship Id="rId14" Type="http://schemas.openxmlformats.org/officeDocument/2006/relationships/tags" Target="../tags/tag13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7" Type="http://schemas.openxmlformats.org/officeDocument/2006/relationships/tags" Target="../tags/tag76.xml"/><Relationship Id="rId6" Type="http://schemas.openxmlformats.org/officeDocument/2006/relationships/tags" Target="../tags/tag75.xml"/><Relationship Id="rId5" Type="http://schemas.openxmlformats.org/officeDocument/2006/relationships/tags" Target="../tags/tag74.xml"/><Relationship Id="rId4" Type="http://schemas.openxmlformats.org/officeDocument/2006/relationships/tags" Target="../tags/tag73.xml"/><Relationship Id="rId3" Type="http://schemas.openxmlformats.org/officeDocument/2006/relationships/tags" Target="../tags/tag72.xml"/><Relationship Id="rId2" Type="http://schemas.openxmlformats.org/officeDocument/2006/relationships/tags" Target="../tags/tag71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84.xml"/><Relationship Id="rId8" Type="http://schemas.openxmlformats.org/officeDocument/2006/relationships/tags" Target="../tags/tag83.xml"/><Relationship Id="rId7" Type="http://schemas.openxmlformats.org/officeDocument/2006/relationships/tags" Target="../tags/tag82.xml"/><Relationship Id="rId6" Type="http://schemas.openxmlformats.org/officeDocument/2006/relationships/tags" Target="../tags/tag81.xml"/><Relationship Id="rId5" Type="http://schemas.openxmlformats.org/officeDocument/2006/relationships/tags" Target="../tags/tag80.xml"/><Relationship Id="rId4" Type="http://schemas.openxmlformats.org/officeDocument/2006/relationships/tags" Target="../tags/tag79.xml"/><Relationship Id="rId3" Type="http://schemas.openxmlformats.org/officeDocument/2006/relationships/tags" Target="../tags/tag78.xml"/><Relationship Id="rId2" Type="http://schemas.openxmlformats.org/officeDocument/2006/relationships/tags" Target="../tags/tag77.xml"/><Relationship Id="rId17" Type="http://schemas.openxmlformats.org/officeDocument/2006/relationships/tags" Target="../tags/tag92.xml"/><Relationship Id="rId16" Type="http://schemas.openxmlformats.org/officeDocument/2006/relationships/tags" Target="../tags/tag91.xml"/><Relationship Id="rId15" Type="http://schemas.openxmlformats.org/officeDocument/2006/relationships/tags" Target="../tags/tag90.xml"/><Relationship Id="rId14" Type="http://schemas.openxmlformats.org/officeDocument/2006/relationships/tags" Target="../tags/tag89.xml"/><Relationship Id="rId13" Type="http://schemas.openxmlformats.org/officeDocument/2006/relationships/tags" Target="../tags/tag88.xml"/><Relationship Id="rId12" Type="http://schemas.openxmlformats.org/officeDocument/2006/relationships/tags" Target="../tags/tag87.xml"/><Relationship Id="rId11" Type="http://schemas.openxmlformats.org/officeDocument/2006/relationships/tags" Target="../tags/tag86.xml"/><Relationship Id="rId10" Type="http://schemas.openxmlformats.org/officeDocument/2006/relationships/tags" Target="../tags/tag85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108.xml"/><Relationship Id="rId8" Type="http://schemas.openxmlformats.org/officeDocument/2006/relationships/tags" Target="../tags/tag107.xml"/><Relationship Id="rId7" Type="http://schemas.openxmlformats.org/officeDocument/2006/relationships/tags" Target="../tags/tag106.xml"/><Relationship Id="rId6" Type="http://schemas.openxmlformats.org/officeDocument/2006/relationships/tags" Target="../tags/tag105.xml"/><Relationship Id="rId5" Type="http://schemas.openxmlformats.org/officeDocument/2006/relationships/tags" Target="../tags/tag104.xml"/><Relationship Id="rId4" Type="http://schemas.openxmlformats.org/officeDocument/2006/relationships/tags" Target="../tags/tag103.xml"/><Relationship Id="rId3" Type="http://schemas.openxmlformats.org/officeDocument/2006/relationships/tags" Target="../tags/tag102.xml"/><Relationship Id="rId2" Type="http://schemas.openxmlformats.org/officeDocument/2006/relationships/tags" Target="../tags/tag101.xml"/><Relationship Id="rId18" Type="http://schemas.openxmlformats.org/officeDocument/2006/relationships/tags" Target="../tags/tag117.xml"/><Relationship Id="rId17" Type="http://schemas.openxmlformats.org/officeDocument/2006/relationships/tags" Target="../tags/tag116.xml"/><Relationship Id="rId16" Type="http://schemas.openxmlformats.org/officeDocument/2006/relationships/tags" Target="../tags/tag115.xml"/><Relationship Id="rId15" Type="http://schemas.openxmlformats.org/officeDocument/2006/relationships/tags" Target="../tags/tag114.xml"/><Relationship Id="rId14" Type="http://schemas.openxmlformats.org/officeDocument/2006/relationships/tags" Target="../tags/tag113.xml"/><Relationship Id="rId13" Type="http://schemas.openxmlformats.org/officeDocument/2006/relationships/tags" Target="../tags/tag112.xml"/><Relationship Id="rId12" Type="http://schemas.openxmlformats.org/officeDocument/2006/relationships/tags" Target="../tags/tag111.xml"/><Relationship Id="rId11" Type="http://schemas.openxmlformats.org/officeDocument/2006/relationships/tags" Target="../tags/tag110.xml"/><Relationship Id="rId10" Type="http://schemas.openxmlformats.org/officeDocument/2006/relationships/tags" Target="../tags/tag109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7" Type="http://schemas.openxmlformats.org/officeDocument/2006/relationships/tags" Target="../tags/tag123.xml"/><Relationship Id="rId6" Type="http://schemas.openxmlformats.org/officeDocument/2006/relationships/tags" Target="../tags/tag122.xml"/><Relationship Id="rId5" Type="http://schemas.openxmlformats.org/officeDocument/2006/relationships/tags" Target="../tags/tag121.xml"/><Relationship Id="rId4" Type="http://schemas.openxmlformats.org/officeDocument/2006/relationships/tags" Target="../tags/tag120.xml"/><Relationship Id="rId3" Type="http://schemas.openxmlformats.org/officeDocument/2006/relationships/tags" Target="../tags/tag119.xml"/><Relationship Id="rId2" Type="http://schemas.openxmlformats.org/officeDocument/2006/relationships/tags" Target="../tags/tag118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tags" Target="../tags/tag130.xml"/><Relationship Id="rId7" Type="http://schemas.openxmlformats.org/officeDocument/2006/relationships/tags" Target="../tags/tag129.xml"/><Relationship Id="rId6" Type="http://schemas.openxmlformats.org/officeDocument/2006/relationships/tags" Target="../tags/tag128.xml"/><Relationship Id="rId5" Type="http://schemas.openxmlformats.org/officeDocument/2006/relationships/tags" Target="../tags/tag127.xml"/><Relationship Id="rId4" Type="http://schemas.openxmlformats.org/officeDocument/2006/relationships/tags" Target="../tags/tag126.xml"/><Relationship Id="rId3" Type="http://schemas.openxmlformats.org/officeDocument/2006/relationships/tags" Target="../tags/tag125.xml"/><Relationship Id="rId2" Type="http://schemas.openxmlformats.org/officeDocument/2006/relationships/tags" Target="../tags/tag124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138.xml"/><Relationship Id="rId8" Type="http://schemas.openxmlformats.org/officeDocument/2006/relationships/tags" Target="../tags/tag137.xml"/><Relationship Id="rId7" Type="http://schemas.openxmlformats.org/officeDocument/2006/relationships/tags" Target="../tags/tag136.xml"/><Relationship Id="rId6" Type="http://schemas.openxmlformats.org/officeDocument/2006/relationships/tags" Target="../tags/tag135.xml"/><Relationship Id="rId5" Type="http://schemas.openxmlformats.org/officeDocument/2006/relationships/tags" Target="../tags/tag134.xml"/><Relationship Id="rId4" Type="http://schemas.openxmlformats.org/officeDocument/2006/relationships/tags" Target="../tags/tag133.xml"/><Relationship Id="rId3" Type="http://schemas.openxmlformats.org/officeDocument/2006/relationships/tags" Target="../tags/tag132.xml"/><Relationship Id="rId2" Type="http://schemas.openxmlformats.org/officeDocument/2006/relationships/tags" Target="../tags/tag131.xml"/><Relationship Id="rId11" Type="http://schemas.openxmlformats.org/officeDocument/2006/relationships/tags" Target="../tags/tag140.xml"/><Relationship Id="rId10" Type="http://schemas.openxmlformats.org/officeDocument/2006/relationships/tags" Target="../tags/tag139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147.xml"/><Relationship Id="rId7" Type="http://schemas.openxmlformats.org/officeDocument/2006/relationships/tags" Target="../tags/tag146.xml"/><Relationship Id="rId6" Type="http://schemas.openxmlformats.org/officeDocument/2006/relationships/tags" Target="../tags/tag145.xml"/><Relationship Id="rId5" Type="http://schemas.openxmlformats.org/officeDocument/2006/relationships/tags" Target="../tags/tag144.xml"/><Relationship Id="rId4" Type="http://schemas.openxmlformats.org/officeDocument/2006/relationships/tags" Target="../tags/tag143.xml"/><Relationship Id="rId3" Type="http://schemas.openxmlformats.org/officeDocument/2006/relationships/tags" Target="../tags/tag142.xml"/><Relationship Id="rId2" Type="http://schemas.openxmlformats.org/officeDocument/2006/relationships/tags" Target="../tags/tag141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155.xml"/><Relationship Id="rId8" Type="http://schemas.openxmlformats.org/officeDocument/2006/relationships/tags" Target="../tags/tag154.xml"/><Relationship Id="rId7" Type="http://schemas.openxmlformats.org/officeDocument/2006/relationships/tags" Target="../tags/tag153.xml"/><Relationship Id="rId6" Type="http://schemas.openxmlformats.org/officeDocument/2006/relationships/tags" Target="../tags/tag152.xml"/><Relationship Id="rId5" Type="http://schemas.openxmlformats.org/officeDocument/2006/relationships/tags" Target="../tags/tag151.xml"/><Relationship Id="rId4" Type="http://schemas.openxmlformats.org/officeDocument/2006/relationships/tags" Target="../tags/tag150.xml"/><Relationship Id="rId3" Type="http://schemas.openxmlformats.org/officeDocument/2006/relationships/tags" Target="../tags/tag149.xml"/><Relationship Id="rId2" Type="http://schemas.openxmlformats.org/officeDocument/2006/relationships/tags" Target="../tags/tag148.xml"/><Relationship Id="rId10" Type="http://schemas.openxmlformats.org/officeDocument/2006/relationships/tags" Target="../tags/tag156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6" Type="http://schemas.openxmlformats.org/officeDocument/2006/relationships/tags" Target="../tags/tag161.xml"/><Relationship Id="rId5" Type="http://schemas.openxmlformats.org/officeDocument/2006/relationships/tags" Target="../tags/tag160.xml"/><Relationship Id="rId4" Type="http://schemas.openxmlformats.org/officeDocument/2006/relationships/tags" Target="../tags/tag159.xml"/><Relationship Id="rId3" Type="http://schemas.openxmlformats.org/officeDocument/2006/relationships/tags" Target="../tags/tag158.xml"/><Relationship Id="rId2" Type="http://schemas.openxmlformats.org/officeDocument/2006/relationships/tags" Target="../tags/tag157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5" Type="http://schemas.openxmlformats.org/officeDocument/2006/relationships/tags" Target="../tags/tag165.xml"/><Relationship Id="rId4" Type="http://schemas.openxmlformats.org/officeDocument/2006/relationships/tags" Target="../tags/tag164.xml"/><Relationship Id="rId3" Type="http://schemas.openxmlformats.org/officeDocument/2006/relationships/tags" Target="../tags/tag163.xml"/><Relationship Id="rId2" Type="http://schemas.openxmlformats.org/officeDocument/2006/relationships/tags" Target="../tags/tag162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7" Type="http://schemas.openxmlformats.org/officeDocument/2006/relationships/tags" Target="../tags/tag23.xml"/><Relationship Id="rId6" Type="http://schemas.openxmlformats.org/officeDocument/2006/relationships/tags" Target="../tags/tag22.xml"/><Relationship Id="rId5" Type="http://schemas.openxmlformats.org/officeDocument/2006/relationships/tags" Target="../tags/tag21.xml"/><Relationship Id="rId4" Type="http://schemas.openxmlformats.org/officeDocument/2006/relationships/tags" Target="../tags/tag20.xml"/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6" Type="http://schemas.openxmlformats.org/officeDocument/2006/relationships/tags" Target="../tags/tag170.xml"/><Relationship Id="rId5" Type="http://schemas.openxmlformats.org/officeDocument/2006/relationships/tags" Target="../tags/tag169.xml"/><Relationship Id="rId4" Type="http://schemas.openxmlformats.org/officeDocument/2006/relationships/tags" Target="../tags/tag168.xml"/><Relationship Id="rId3" Type="http://schemas.openxmlformats.org/officeDocument/2006/relationships/tags" Target="../tags/tag167.xml"/><Relationship Id="rId2" Type="http://schemas.openxmlformats.org/officeDocument/2006/relationships/tags" Target="../tags/tag166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7" Type="http://schemas.openxmlformats.org/officeDocument/2006/relationships/tags" Target="../tags/tag176.xml"/><Relationship Id="rId6" Type="http://schemas.openxmlformats.org/officeDocument/2006/relationships/tags" Target="../tags/tag175.xml"/><Relationship Id="rId5" Type="http://schemas.openxmlformats.org/officeDocument/2006/relationships/tags" Target="../tags/tag174.xml"/><Relationship Id="rId4" Type="http://schemas.openxmlformats.org/officeDocument/2006/relationships/tags" Target="../tags/tag173.xml"/><Relationship Id="rId3" Type="http://schemas.openxmlformats.org/officeDocument/2006/relationships/tags" Target="../tags/tag172.xml"/><Relationship Id="rId2" Type="http://schemas.openxmlformats.org/officeDocument/2006/relationships/tags" Target="../tags/tag171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tags" Target="../tags/tag184.xml"/><Relationship Id="rId8" Type="http://schemas.openxmlformats.org/officeDocument/2006/relationships/tags" Target="../tags/tag183.xml"/><Relationship Id="rId7" Type="http://schemas.openxmlformats.org/officeDocument/2006/relationships/tags" Target="../tags/tag182.xml"/><Relationship Id="rId6" Type="http://schemas.openxmlformats.org/officeDocument/2006/relationships/tags" Target="../tags/tag181.xml"/><Relationship Id="rId5" Type="http://schemas.openxmlformats.org/officeDocument/2006/relationships/tags" Target="../tags/tag180.xml"/><Relationship Id="rId4" Type="http://schemas.openxmlformats.org/officeDocument/2006/relationships/tags" Target="../tags/tag179.xml"/><Relationship Id="rId3" Type="http://schemas.openxmlformats.org/officeDocument/2006/relationships/tags" Target="../tags/tag178.xml"/><Relationship Id="rId2" Type="http://schemas.openxmlformats.org/officeDocument/2006/relationships/tags" Target="../tags/tag177.xml"/><Relationship Id="rId17" Type="http://schemas.openxmlformats.org/officeDocument/2006/relationships/tags" Target="../tags/tag192.xml"/><Relationship Id="rId16" Type="http://schemas.openxmlformats.org/officeDocument/2006/relationships/tags" Target="../tags/tag191.xml"/><Relationship Id="rId15" Type="http://schemas.openxmlformats.org/officeDocument/2006/relationships/tags" Target="../tags/tag190.xml"/><Relationship Id="rId14" Type="http://schemas.openxmlformats.org/officeDocument/2006/relationships/tags" Target="../tags/tag189.xml"/><Relationship Id="rId13" Type="http://schemas.openxmlformats.org/officeDocument/2006/relationships/tags" Target="../tags/tag188.xml"/><Relationship Id="rId12" Type="http://schemas.openxmlformats.org/officeDocument/2006/relationships/tags" Target="../tags/tag187.xml"/><Relationship Id="rId11" Type="http://schemas.openxmlformats.org/officeDocument/2006/relationships/tags" Target="../tags/tag186.xml"/><Relationship Id="rId10" Type="http://schemas.openxmlformats.org/officeDocument/2006/relationships/tags" Target="../tags/tag185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tags" Target="../tags/tag30.xml"/><Relationship Id="rId7" Type="http://schemas.openxmlformats.org/officeDocument/2006/relationships/tags" Target="../tags/tag29.xml"/><Relationship Id="rId6" Type="http://schemas.openxmlformats.org/officeDocument/2006/relationships/tags" Target="../tags/tag28.xml"/><Relationship Id="rId5" Type="http://schemas.openxmlformats.org/officeDocument/2006/relationships/tags" Target="../tags/tag27.xml"/><Relationship Id="rId4" Type="http://schemas.openxmlformats.org/officeDocument/2006/relationships/tags" Target="../tags/tag26.xml"/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38.xml"/><Relationship Id="rId8" Type="http://schemas.openxmlformats.org/officeDocument/2006/relationships/tags" Target="../tags/tag37.xml"/><Relationship Id="rId7" Type="http://schemas.openxmlformats.org/officeDocument/2006/relationships/tags" Target="../tags/tag36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1" Type="http://schemas.openxmlformats.org/officeDocument/2006/relationships/tags" Target="../tags/tag40.xml"/><Relationship Id="rId10" Type="http://schemas.openxmlformats.org/officeDocument/2006/relationships/tags" Target="../tags/tag39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47.xml"/><Relationship Id="rId7" Type="http://schemas.openxmlformats.org/officeDocument/2006/relationships/tags" Target="../tags/tag46.xml"/><Relationship Id="rId6" Type="http://schemas.openxmlformats.org/officeDocument/2006/relationships/tags" Target="../tags/tag45.xml"/><Relationship Id="rId5" Type="http://schemas.openxmlformats.org/officeDocument/2006/relationships/tags" Target="../tags/tag44.xml"/><Relationship Id="rId4" Type="http://schemas.openxmlformats.org/officeDocument/2006/relationships/tags" Target="../tags/tag43.xml"/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55.xml"/><Relationship Id="rId8" Type="http://schemas.openxmlformats.org/officeDocument/2006/relationships/tags" Target="../tags/tag54.xml"/><Relationship Id="rId7" Type="http://schemas.openxmlformats.org/officeDocument/2006/relationships/tags" Target="../tags/tag53.xml"/><Relationship Id="rId6" Type="http://schemas.openxmlformats.org/officeDocument/2006/relationships/tags" Target="../tags/tag52.xml"/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0" Type="http://schemas.openxmlformats.org/officeDocument/2006/relationships/tags" Target="../tags/tag56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6" Type="http://schemas.openxmlformats.org/officeDocument/2006/relationships/tags" Target="../tags/tag61.xml"/><Relationship Id="rId5" Type="http://schemas.openxmlformats.org/officeDocument/2006/relationships/tags" Target="../tags/tag60.xml"/><Relationship Id="rId4" Type="http://schemas.openxmlformats.org/officeDocument/2006/relationships/tags" Target="../tags/tag59.xml"/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5" Type="http://schemas.openxmlformats.org/officeDocument/2006/relationships/tags" Target="../tags/tag65.xml"/><Relationship Id="rId4" Type="http://schemas.openxmlformats.org/officeDocument/2006/relationships/tags" Target="../tags/tag64.xml"/><Relationship Id="rId3" Type="http://schemas.openxmlformats.org/officeDocument/2006/relationships/tags" Target="../tags/tag63.xml"/><Relationship Id="rId2" Type="http://schemas.openxmlformats.org/officeDocument/2006/relationships/tags" Target="../tags/tag62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70.xml"/><Relationship Id="rId5" Type="http://schemas.openxmlformats.org/officeDocument/2006/relationships/tags" Target="../tags/tag69.xml"/><Relationship Id="rId4" Type="http://schemas.openxmlformats.org/officeDocument/2006/relationships/tags" Target="../tags/tag68.xml"/><Relationship Id="rId3" Type="http://schemas.openxmlformats.org/officeDocument/2006/relationships/tags" Target="../tags/tag67.xml"/><Relationship Id="rId2" Type="http://schemas.openxmlformats.org/officeDocument/2006/relationships/tags" Target="../tags/tag66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任意多边形 14"/>
          <p:cNvSpPr/>
          <p:nvPr>
            <p:custDataLst>
              <p:tags r:id="rId2"/>
            </p:custDataLst>
          </p:nvPr>
        </p:nvSpPr>
        <p:spPr>
          <a:xfrm>
            <a:off x="-14605" y="-14605"/>
            <a:ext cx="6006465" cy="689737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459" h="10862">
                <a:moveTo>
                  <a:pt x="0" y="0"/>
                </a:moveTo>
                <a:lnTo>
                  <a:pt x="7595" y="0"/>
                </a:lnTo>
                <a:lnTo>
                  <a:pt x="7612" y="22"/>
                </a:lnTo>
                <a:cubicBezTo>
                  <a:pt x="8770" y="1514"/>
                  <a:pt x="9459" y="3388"/>
                  <a:pt x="9459" y="5423"/>
                </a:cubicBezTo>
                <a:cubicBezTo>
                  <a:pt x="9459" y="7458"/>
                  <a:pt x="8770" y="9332"/>
                  <a:pt x="7612" y="10824"/>
                </a:cubicBezTo>
                <a:lnTo>
                  <a:pt x="7582" y="10862"/>
                </a:lnTo>
                <a:lnTo>
                  <a:pt x="0" y="10862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495300" dist="38100" dir="2700000" algn="tl" rotWithShape="0">
              <a:schemeClr val="accent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latin typeface="MiSans Normal" panose="00000500000000000000" charset="-122"/>
              <a:ea typeface="MiSans Normal" panose="00000500000000000000" charset="-122"/>
              <a:cs typeface="MiSans Normal" panose="00000500000000000000" charset="-122"/>
              <a:sym typeface="MiSans Normal" panose="00000500000000000000" charset="-122"/>
            </a:endParaRPr>
          </a:p>
        </p:txBody>
      </p:sp>
      <p:sp>
        <p:nvSpPr>
          <p:cNvPr id="12" name="任意多边形 11"/>
          <p:cNvSpPr/>
          <p:nvPr>
            <p:custDataLst>
              <p:tags r:id="rId3"/>
            </p:custDataLst>
          </p:nvPr>
        </p:nvSpPr>
        <p:spPr>
          <a:xfrm rot="16200000">
            <a:off x="-1402080" y="1361440"/>
            <a:ext cx="6894830" cy="4119881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">
                <a:pos x="hc" y="t"/>
              </a:cxn>
              <a:cxn ang="3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">
                <a:pos x="ir" y="it"/>
              </a:cxn>
            </a:cxnLst>
            <a:rect l="l" t="t" r="r" b="b"/>
            <a:pathLst>
              <a:path w="10858" h="6488">
                <a:moveTo>
                  <a:pt x="0" y="0"/>
                </a:moveTo>
                <a:lnTo>
                  <a:pt x="10858" y="0"/>
                </a:lnTo>
                <a:lnTo>
                  <a:pt x="10858" y="2789"/>
                </a:lnTo>
                <a:lnTo>
                  <a:pt x="10834" y="2850"/>
                </a:lnTo>
                <a:cubicBezTo>
                  <a:pt x="9962" y="4984"/>
                  <a:pt x="7865" y="6488"/>
                  <a:pt x="5417" y="6488"/>
                </a:cubicBezTo>
                <a:cubicBezTo>
                  <a:pt x="2982" y="6488"/>
                  <a:pt x="895" y="5001"/>
                  <a:pt x="15" y="2885"/>
                </a:cubicBezTo>
                <a:lnTo>
                  <a:pt x="0" y="2849"/>
                </a:ln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495300" dist="152400" dir="2700000" algn="tl" rotWithShape="0">
              <a:schemeClr val="accent1"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MiSans Normal" panose="00000500000000000000" charset="-122"/>
              <a:ea typeface="MiSans Normal" panose="00000500000000000000" charset="-122"/>
              <a:cs typeface="MiSans Normal" panose="00000500000000000000" charset="-122"/>
              <a:sym typeface="MiSans Normal" panose="00000500000000000000" charset="-122"/>
            </a:endParaRPr>
          </a:p>
        </p:txBody>
      </p:sp>
      <p:sp>
        <p:nvSpPr>
          <p:cNvPr id="11" name="任意多边形 10"/>
          <p:cNvSpPr/>
          <p:nvPr>
            <p:custDataLst>
              <p:tags r:id="rId4"/>
            </p:custDataLst>
          </p:nvPr>
        </p:nvSpPr>
        <p:spPr>
          <a:xfrm rot="16200000">
            <a:off x="-1342039" y="2313346"/>
            <a:ext cx="4864351" cy="2231073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">
                <a:pos x="hc" y="t"/>
              </a:cxn>
              <a:cxn ang="3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">
                <a:pos x="ir" y="it"/>
              </a:cxn>
            </a:cxnLst>
            <a:rect l="l" t="t" r="r" b="b"/>
            <a:pathLst>
              <a:path w="7660" h="3514">
                <a:moveTo>
                  <a:pt x="0" y="0"/>
                </a:moveTo>
                <a:lnTo>
                  <a:pt x="7660" y="0"/>
                </a:lnTo>
                <a:lnTo>
                  <a:pt x="7659" y="14"/>
                </a:lnTo>
                <a:cubicBezTo>
                  <a:pt x="7485" y="1975"/>
                  <a:pt x="5837" y="3514"/>
                  <a:pt x="3830" y="3514"/>
                </a:cubicBezTo>
                <a:cubicBezTo>
                  <a:pt x="1822" y="3514"/>
                  <a:pt x="173" y="1974"/>
                  <a:pt x="1" y="1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495300" dist="38100" dir="2700000" algn="tl" rotWithShape="0">
              <a:schemeClr val="accent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MiSans Normal" panose="00000500000000000000" charset="-122"/>
              <a:ea typeface="MiSans Normal" panose="00000500000000000000" charset="-122"/>
              <a:cs typeface="MiSans Normal" panose="00000500000000000000" charset="-122"/>
              <a:sym typeface="MiSans Normal" panose="00000500000000000000" charset="-122"/>
            </a:endParaRPr>
          </a:p>
        </p:txBody>
      </p:sp>
      <p:sp>
        <p:nvSpPr>
          <p:cNvPr id="25" name="圆角矩形 24"/>
          <p:cNvSpPr/>
          <p:nvPr>
            <p:custDataLst>
              <p:tags r:id="rId5"/>
            </p:custDataLst>
          </p:nvPr>
        </p:nvSpPr>
        <p:spPr>
          <a:xfrm rot="10800000">
            <a:off x="5155565" y="3855720"/>
            <a:ext cx="5383530" cy="11112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zh-CN" altLang="en-US">
              <a:latin typeface="MiSans Normal" panose="00000500000000000000" charset="-122"/>
              <a:ea typeface="MiSans Normal" panose="00000500000000000000" charset="-122"/>
              <a:cs typeface="MiSans Normal" panose="00000500000000000000" charset="-122"/>
              <a:sym typeface="MiSans Normal" panose="00000500000000000000" charset="-122"/>
            </a:endParaRPr>
          </a:p>
        </p:txBody>
      </p:sp>
      <p:cxnSp>
        <p:nvCxnSpPr>
          <p:cNvPr id="10" name="直接连接符 9"/>
          <p:cNvCxnSpPr/>
          <p:nvPr>
            <p:custDataLst>
              <p:tags r:id="rId6"/>
            </p:custDataLst>
          </p:nvPr>
        </p:nvCxnSpPr>
        <p:spPr>
          <a:xfrm>
            <a:off x="11197590" y="3002915"/>
            <a:ext cx="215900" cy="0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>
            <p:custDataLst>
              <p:tags r:id="rId7"/>
            </p:custDataLst>
          </p:nvPr>
        </p:nvCxnSpPr>
        <p:spPr>
          <a:xfrm>
            <a:off x="11305540" y="1934210"/>
            <a:ext cx="0" cy="594995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>
            <p:custDataLst>
              <p:tags r:id="rId8"/>
            </p:custDataLst>
          </p:nvPr>
        </p:nvCxnSpPr>
        <p:spPr>
          <a:xfrm>
            <a:off x="11305540" y="3476625"/>
            <a:ext cx="0" cy="636905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椭圆 21"/>
          <p:cNvSpPr/>
          <p:nvPr>
            <p:custDataLst>
              <p:tags r:id="rId9"/>
            </p:custDataLst>
          </p:nvPr>
        </p:nvSpPr>
        <p:spPr>
          <a:xfrm>
            <a:off x="10027285" y="4343400"/>
            <a:ext cx="538480" cy="538480"/>
          </a:xfrm>
          <a:prstGeom prst="ellipse">
            <a:avLst/>
          </a:prstGeom>
          <a:solidFill>
            <a:schemeClr val="accent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>
              <a:latin typeface="MiSans Normal" panose="00000500000000000000" charset="-122"/>
              <a:ea typeface="MiSans Normal" panose="00000500000000000000" charset="-122"/>
              <a:cs typeface="MiSans Normal" panose="00000500000000000000" charset="-122"/>
              <a:sym typeface="MiSans Normal" panose="00000500000000000000" charset="-122"/>
            </a:endParaRPr>
          </a:p>
        </p:txBody>
      </p:sp>
      <p:sp>
        <p:nvSpPr>
          <p:cNvPr id="21" name="椭圆 20"/>
          <p:cNvSpPr/>
          <p:nvPr>
            <p:custDataLst>
              <p:tags r:id="rId10"/>
            </p:custDataLst>
          </p:nvPr>
        </p:nvSpPr>
        <p:spPr>
          <a:xfrm>
            <a:off x="10133965" y="4450080"/>
            <a:ext cx="325120" cy="3251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60000" lnSpcReduction="20000"/>
          </a:bodyPr>
          <a:lstStyle/>
          <a:p>
            <a:pPr algn="ctr"/>
            <a:endParaRPr lang="zh-CN" altLang="en-US">
              <a:latin typeface="MiSans Normal" panose="00000500000000000000" charset="-122"/>
              <a:ea typeface="MiSans Normal" panose="00000500000000000000" charset="-122"/>
              <a:cs typeface="MiSans Normal" panose="00000500000000000000" charset="-122"/>
              <a:sym typeface="MiSans Normal" panose="00000500000000000000" charset="-122"/>
            </a:endParaRPr>
          </a:p>
        </p:txBody>
      </p:sp>
      <p:sp>
        <p:nvSpPr>
          <p:cNvPr id="90" name="向下箭头"/>
          <p:cNvSpPr/>
          <p:nvPr>
            <p:custDataLst>
              <p:tags r:id="rId11"/>
            </p:custDataLst>
          </p:nvPr>
        </p:nvSpPr>
        <p:spPr>
          <a:xfrm>
            <a:off x="10238105" y="4542790"/>
            <a:ext cx="118745" cy="139700"/>
          </a:xfrm>
          <a:custGeom>
            <a:avLst/>
            <a:gdLst>
              <a:gd name="connsiteX0" fmla="*/ 222512 w 477622"/>
              <a:gd name="connsiteY0" fmla="*/ 0 h 559381"/>
              <a:gd name="connsiteX1" fmla="*/ 258512 w 477622"/>
              <a:gd name="connsiteY1" fmla="*/ 0 h 559381"/>
              <a:gd name="connsiteX2" fmla="*/ 258512 w 477622"/>
              <a:gd name="connsiteY2" fmla="*/ 488296 h 559381"/>
              <a:gd name="connsiteX3" fmla="*/ 452168 w 477622"/>
              <a:gd name="connsiteY3" fmla="*/ 294641 h 559381"/>
              <a:gd name="connsiteX4" fmla="*/ 477622 w 477622"/>
              <a:gd name="connsiteY4" fmla="*/ 320096 h 559381"/>
              <a:gd name="connsiteX5" fmla="*/ 264266 w 477622"/>
              <a:gd name="connsiteY5" fmla="*/ 533452 h 559381"/>
              <a:gd name="connsiteX6" fmla="*/ 264740 w 477622"/>
              <a:gd name="connsiteY6" fmla="*/ 533926 h 559381"/>
              <a:gd name="connsiteX7" fmla="*/ 239284 w 477622"/>
              <a:gd name="connsiteY7" fmla="*/ 559381 h 559381"/>
              <a:gd name="connsiteX8" fmla="*/ 238812 w 477622"/>
              <a:gd name="connsiteY8" fmla="*/ 558908 h 559381"/>
              <a:gd name="connsiteX9" fmla="*/ 238338 w 477622"/>
              <a:gd name="connsiteY9" fmla="*/ 559381 h 559381"/>
              <a:gd name="connsiteX10" fmla="*/ 212882 w 477622"/>
              <a:gd name="connsiteY10" fmla="*/ 533926 h 559381"/>
              <a:gd name="connsiteX11" fmla="*/ 213356 w 477622"/>
              <a:gd name="connsiteY11" fmla="*/ 533452 h 559381"/>
              <a:gd name="connsiteX12" fmla="*/ 0 w 477622"/>
              <a:gd name="connsiteY12" fmla="*/ 320096 h 559381"/>
              <a:gd name="connsiteX13" fmla="*/ 25456 w 477622"/>
              <a:gd name="connsiteY13" fmla="*/ 294641 h 559381"/>
              <a:gd name="connsiteX14" fmla="*/ 222512 w 477622"/>
              <a:gd name="connsiteY14" fmla="*/ 491698 h 559381"/>
              <a:gd name="connsiteX15" fmla="*/ 222512 w 477622"/>
              <a:gd name="connsiteY15" fmla="*/ 0 h 559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77622" h="559381">
                <a:moveTo>
                  <a:pt x="222512" y="0"/>
                </a:moveTo>
                <a:lnTo>
                  <a:pt x="258512" y="0"/>
                </a:lnTo>
                <a:lnTo>
                  <a:pt x="258512" y="488296"/>
                </a:lnTo>
                <a:lnTo>
                  <a:pt x="452168" y="294641"/>
                </a:lnTo>
                <a:lnTo>
                  <a:pt x="477622" y="320096"/>
                </a:lnTo>
                <a:lnTo>
                  <a:pt x="264266" y="533452"/>
                </a:lnTo>
                <a:lnTo>
                  <a:pt x="264740" y="533926"/>
                </a:lnTo>
                <a:lnTo>
                  <a:pt x="239284" y="559381"/>
                </a:lnTo>
                <a:lnTo>
                  <a:pt x="238812" y="558908"/>
                </a:lnTo>
                <a:lnTo>
                  <a:pt x="238338" y="559381"/>
                </a:lnTo>
                <a:lnTo>
                  <a:pt x="212882" y="533926"/>
                </a:lnTo>
                <a:lnTo>
                  <a:pt x="213356" y="533452"/>
                </a:lnTo>
                <a:lnTo>
                  <a:pt x="0" y="320096"/>
                </a:lnTo>
                <a:lnTo>
                  <a:pt x="25456" y="294641"/>
                </a:lnTo>
                <a:lnTo>
                  <a:pt x="222512" y="491698"/>
                </a:lnTo>
                <a:lnTo>
                  <a:pt x="222512" y="0"/>
                </a:lnTo>
                <a:close/>
              </a:path>
            </a:pathLst>
          </a:cu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rmAutofit fontScale="250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atin typeface="MiSans Normal" panose="00000500000000000000" charset="-122"/>
              <a:ea typeface="MiSans Normal" panose="00000500000000000000" charset="-122"/>
              <a:cs typeface="MiSans Normal" panose="00000500000000000000" charset="-122"/>
              <a:sym typeface="MiSans Normal" panose="00000500000000000000" charset="-122"/>
            </a:endParaRPr>
          </a:p>
        </p:txBody>
      </p:sp>
      <p:sp>
        <p:nvSpPr>
          <p:cNvPr id="14" name="任意多边形 13"/>
          <p:cNvSpPr/>
          <p:nvPr>
            <p:custDataLst>
              <p:tags r:id="rId12"/>
            </p:custDataLst>
          </p:nvPr>
        </p:nvSpPr>
        <p:spPr>
          <a:xfrm>
            <a:off x="8945880" y="5997575"/>
            <a:ext cx="3246120" cy="86042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112" h="1355">
                <a:moveTo>
                  <a:pt x="301" y="0"/>
                </a:moveTo>
                <a:lnTo>
                  <a:pt x="5112" y="0"/>
                </a:lnTo>
                <a:lnTo>
                  <a:pt x="5112" y="1355"/>
                </a:lnTo>
                <a:lnTo>
                  <a:pt x="0" y="1355"/>
                </a:lnTo>
                <a:lnTo>
                  <a:pt x="0" y="301"/>
                </a:lnTo>
                <a:cubicBezTo>
                  <a:pt x="0" y="135"/>
                  <a:pt x="135" y="0"/>
                  <a:pt x="301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atin typeface="MiSans Normal" panose="00000500000000000000" charset="-122"/>
              <a:ea typeface="MiSans Normal" panose="00000500000000000000" charset="-122"/>
              <a:cs typeface="MiSans Normal" panose="00000500000000000000" charset="-122"/>
              <a:sym typeface="MiSans Normal" panose="00000500000000000000" charset="-122"/>
            </a:endParaRPr>
          </a:p>
        </p:txBody>
      </p:sp>
      <p:sp>
        <p:nvSpPr>
          <p:cNvPr id="9" name="署名"/>
          <p:cNvSpPr txBox="1">
            <a:spLocks noGrp="1"/>
          </p:cNvSpPr>
          <p:nvPr>
            <p:ph type="body" idx="3" hasCustomPrompt="1"/>
            <p:custDataLst>
              <p:tags r:id="rId13"/>
            </p:custDataLst>
          </p:nvPr>
        </p:nvSpPr>
        <p:spPr>
          <a:xfrm>
            <a:off x="2273300" y="4438650"/>
            <a:ext cx="7589520" cy="66167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normAutofit/>
          </a:bodyPr>
          <a:lstStyle>
            <a:lvl1pPr marL="0" marR="0" lvl="0" algn="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0" i="0" u="none" strike="noStrike" kern="1200" cap="none" spc="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latin typeface="MiSans Heavy" panose="00000A00000000000000" charset="-122"/>
                <a:ea typeface="MiSans Heavy" panose="00000A00000000000000" charset="-122"/>
                <a:cs typeface="MiSans Normal" panose="00000500000000000000" charset="-122"/>
                <a:sym typeface="MiSans Normal" panose="00000500000000000000" charset="-122"/>
              </a:defRPr>
            </a:lvl1pPr>
          </a:lstStyle>
          <a:p>
            <a:pPr lvl="0" algn="r">
              <a:buClrTx/>
              <a:buSzTx/>
              <a:buFontTx/>
            </a:pPr>
            <a:r>
              <a:rPr dirty="0">
                <a:sym typeface="+mn-ea"/>
              </a:rPr>
              <a:t>单击编辑文本</a:t>
            </a:r>
            <a:endParaRPr dirty="0">
              <a:sym typeface="+mn-ea"/>
            </a:endParaRPr>
          </a:p>
        </p:txBody>
      </p:sp>
      <p:sp>
        <p:nvSpPr>
          <p:cNvPr id="8" name="副标题"/>
          <p:cNvSpPr txBox="1">
            <a:spLocks noGrp="1"/>
          </p:cNvSpPr>
          <p:nvPr>
            <p:ph type="body" idx="2" hasCustomPrompt="1"/>
            <p:custDataLst>
              <p:tags r:id="rId14"/>
            </p:custDataLst>
          </p:nvPr>
        </p:nvSpPr>
        <p:spPr>
          <a:xfrm>
            <a:off x="2273935" y="1953895"/>
            <a:ext cx="8413115" cy="556260"/>
          </a:xfrm>
          <a:prstGeom prst="rect">
            <a:avLst/>
          </a:prstGeom>
          <a:noFill/>
        </p:spPr>
        <p:txBody>
          <a:bodyPr wrap="square" lIns="91440" tIns="45720" rIns="144145" bIns="45720" rtlCol="0" anchor="t">
            <a:normAutofit/>
          </a:bodyPr>
          <a:lstStyle>
            <a:lvl1pPr marL="0" marR="0" lvl="0" algn="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400" b="0" i="0" u="none" strike="noStrike" kern="1200" cap="none" spc="0" normalizeH="0" baseline="0" noProof="1">
                <a:solidFill>
                  <a:schemeClr val="tx1">
                    <a:lumMod val="50000"/>
                    <a:lumOff val="50000"/>
                  </a:schemeClr>
                </a:solidFill>
                <a:latin typeface="MiSans Heavy" panose="00000A00000000000000" charset="-122"/>
                <a:ea typeface="MiSans Heavy" panose="00000A00000000000000" charset="-122"/>
                <a:cs typeface="MiSans Normal" panose="00000500000000000000" charset="-122"/>
                <a:sym typeface="MiSans Normal" panose="00000500000000000000" charset="-122"/>
              </a:defRPr>
            </a:lvl1pPr>
          </a:lstStyle>
          <a:p>
            <a:pPr lvl="0" algn="r">
              <a:buClrTx/>
              <a:buSzTx/>
              <a:buFontTx/>
            </a:pPr>
            <a:r>
              <a:rPr>
                <a:sym typeface="+mn-ea"/>
              </a:rPr>
              <a:t>单击此处编辑母版副标题样式</a:t>
            </a:r>
            <a:endParaRPr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5"/>
            </p:custDataLst>
          </p:nvPr>
        </p:nvSpPr>
        <p:spPr>
          <a:xfrm>
            <a:off x="2273300" y="2510155"/>
            <a:ext cx="8413750" cy="17094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normAutofit/>
          </a:bodyPr>
          <a:lstStyle>
            <a:lvl1pPr marL="0" marR="0" lvl="0" algn="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7200" b="0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MiSans Heavy" panose="00000A00000000000000" charset="-122"/>
                <a:ea typeface="MiSans Heavy" panose="00000A00000000000000" charset="-122"/>
                <a:cs typeface="MiSans Heavy" panose="00000A00000000000000" charset="-122"/>
                <a:sym typeface="MiSans Normal" panose="00000500000000000000" charset="-122"/>
              </a:defRPr>
            </a:lvl1pPr>
          </a:lstStyle>
          <a:p>
            <a:pPr lvl="0" algn="r">
              <a:buClrTx/>
              <a:buSzTx/>
              <a:buFontTx/>
            </a:pPr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>
            <a:lvl1pPr>
              <a:defRPr>
                <a:latin typeface="MiSans Normal" panose="00000500000000000000" charset="-122"/>
                <a:ea typeface="MiSans Normal" panose="00000500000000000000" charset="-122"/>
                <a:sym typeface="MiSans Normal" panose="00000500000000000000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>
            <a:lvl1pPr>
              <a:defRPr>
                <a:latin typeface="MiSans Normal" panose="00000500000000000000" charset="-122"/>
                <a:ea typeface="MiSans Normal" panose="00000500000000000000" charset="-122"/>
                <a:sym typeface="MiSans Normal" panose="00000500000000000000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>
            <a:lvl1pPr>
              <a:defRPr>
                <a:latin typeface="MiSans Normal" panose="00000500000000000000" charset="-122"/>
                <a:ea typeface="MiSans Normal" panose="00000500000000000000" charset="-122"/>
                <a:sym typeface="MiSans Normal" panose="00000500000000000000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 7"/>
          <p:cNvSpPr/>
          <p:nvPr>
            <p:custDataLst>
              <p:tags r:id="rId2"/>
            </p:custDataLst>
          </p:nvPr>
        </p:nvSpPr>
        <p:spPr>
          <a:xfrm rot="5400000" flipV="1">
            <a:off x="-300990" y="301625"/>
            <a:ext cx="987425" cy="38481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01" h="606">
                <a:moveTo>
                  <a:pt x="0" y="0"/>
                </a:moveTo>
                <a:lnTo>
                  <a:pt x="2001" y="0"/>
                </a:lnTo>
                <a:lnTo>
                  <a:pt x="2001" y="256"/>
                </a:lnTo>
                <a:cubicBezTo>
                  <a:pt x="2001" y="450"/>
                  <a:pt x="1845" y="606"/>
                  <a:pt x="1651" y="606"/>
                </a:cubicBezTo>
                <a:lnTo>
                  <a:pt x="0" y="606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atin typeface="MiSans Normal" panose="00000500000000000000" charset="-122"/>
              <a:ea typeface="MiSans Normal" panose="00000500000000000000" charset="-122"/>
              <a:cs typeface="MiSans Normal" panose="00000500000000000000" charset="-122"/>
              <a:sym typeface="MiSans Normal" panose="00000500000000000000" charset="-122"/>
            </a:endParaRPr>
          </a:p>
        </p:txBody>
      </p:sp>
      <p:sp>
        <p:nvSpPr>
          <p:cNvPr id="7" name="副标题"/>
          <p:cNvSpPr txBox="1">
            <a:spLocks noGrp="1"/>
          </p:cNvSpPr>
          <p:nvPr>
            <p:ph type="body" idx="2" hasCustomPrompt="1"/>
            <p:custDataLst>
              <p:tags r:id="rId3"/>
            </p:custDataLst>
          </p:nvPr>
        </p:nvSpPr>
        <p:spPr>
          <a:xfrm>
            <a:off x="608330" y="1075690"/>
            <a:ext cx="10968990" cy="471805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0" i="0" u="none" strike="noStrike" kern="1200" cap="none" spc="3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MiSans Heavy" panose="00000A00000000000000" charset="-122"/>
                <a:ea typeface="MiSans Heavy" panose="00000A00000000000000" charset="-122"/>
                <a:cs typeface="MiSans Normal" panose="00000500000000000000" charset="-122"/>
                <a:sym typeface="MiSans Normal" panose="00000500000000000000" charset="-122"/>
              </a:defRPr>
            </a:lvl1pPr>
          </a:lstStyle>
          <a:p>
            <a:pPr lvl="0" algn="l"/>
            <a:r>
              <a:rPr>
                <a:sym typeface="+mn-ea"/>
              </a:rPr>
              <a:t>单击此处编辑母版副标题样式</a:t>
            </a:r>
            <a:endParaRPr>
              <a:sym typeface="+mn-ea"/>
            </a:endParaRPr>
          </a:p>
        </p:txBody>
      </p:sp>
      <p:sp>
        <p:nvSpPr>
          <p:cNvPr id="6" name="标题"/>
          <p:cNvSpPr txBox="1">
            <a:spLocks noGrp="1"/>
          </p:cNvSpPr>
          <p:nvPr>
            <p:ph type="title" idx="1"/>
            <p:custDataLst>
              <p:tags r:id="rId4"/>
            </p:custDataLst>
          </p:nvPr>
        </p:nvSpPr>
        <p:spPr>
          <a:xfrm>
            <a:off x="608330" y="397510"/>
            <a:ext cx="10968990" cy="678815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MiSans Heavy" panose="00000A00000000000000" charset="-122"/>
                <a:ea typeface="MiSans Heavy" panose="00000A00000000000000" charset="-122"/>
                <a:cs typeface="MiSans Normal" panose="00000500000000000000" charset="-122"/>
                <a:sym typeface="MiSans Normal" panose="00000500000000000000" charset="-122"/>
              </a:defRPr>
            </a:lvl1pPr>
          </a:lstStyle>
          <a:p>
            <a:pPr lvl="0" algn="l">
              <a:buClrTx/>
              <a:buSzTx/>
              <a:buFontTx/>
            </a:pPr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>
            <a:lvl1pPr>
              <a:defRPr>
                <a:latin typeface="MiSans Normal" panose="00000500000000000000" charset="-122"/>
                <a:ea typeface="MiSans Normal" panose="00000500000000000000" charset="-122"/>
                <a:sym typeface="MiSans Normal" panose="00000500000000000000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>
            <a:lvl1pPr>
              <a:defRPr>
                <a:latin typeface="MiSans Normal" panose="00000500000000000000" charset="-122"/>
                <a:ea typeface="MiSans Normal" panose="00000500000000000000" charset="-122"/>
                <a:sym typeface="MiSans Normal" panose="00000500000000000000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>
            <a:lvl1pPr>
              <a:defRPr>
                <a:latin typeface="MiSans Normal" panose="00000500000000000000" charset="-122"/>
                <a:ea typeface="MiSans Normal" panose="00000500000000000000" charset="-122"/>
                <a:sym typeface="MiSans Normal" panose="00000500000000000000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任意多边形 22"/>
          <p:cNvSpPr/>
          <p:nvPr>
            <p:custDataLst>
              <p:tags r:id="rId2"/>
            </p:custDataLst>
          </p:nvPr>
        </p:nvSpPr>
        <p:spPr>
          <a:xfrm>
            <a:off x="-14605" y="-14605"/>
            <a:ext cx="6006465" cy="689737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459" h="10862">
                <a:moveTo>
                  <a:pt x="0" y="0"/>
                </a:moveTo>
                <a:lnTo>
                  <a:pt x="7595" y="0"/>
                </a:lnTo>
                <a:lnTo>
                  <a:pt x="7612" y="22"/>
                </a:lnTo>
                <a:cubicBezTo>
                  <a:pt x="8770" y="1514"/>
                  <a:pt x="9459" y="3388"/>
                  <a:pt x="9459" y="5423"/>
                </a:cubicBezTo>
                <a:cubicBezTo>
                  <a:pt x="9459" y="7458"/>
                  <a:pt x="8770" y="9332"/>
                  <a:pt x="7612" y="10824"/>
                </a:cubicBezTo>
                <a:lnTo>
                  <a:pt x="7582" y="10862"/>
                </a:lnTo>
                <a:lnTo>
                  <a:pt x="0" y="10862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495300" dist="38100" dir="2700000" algn="tl" rotWithShape="0">
              <a:schemeClr val="accent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latin typeface="MiSans Normal" panose="00000500000000000000" charset="-122"/>
              <a:ea typeface="MiSans Normal" panose="00000500000000000000" charset="-122"/>
              <a:cs typeface="MiSans Normal" panose="00000500000000000000" charset="-122"/>
              <a:sym typeface="MiSans Normal" panose="00000500000000000000" charset="-122"/>
            </a:endParaRPr>
          </a:p>
        </p:txBody>
      </p:sp>
      <p:sp>
        <p:nvSpPr>
          <p:cNvPr id="24" name="任意多边形 23"/>
          <p:cNvSpPr/>
          <p:nvPr>
            <p:custDataLst>
              <p:tags r:id="rId3"/>
            </p:custDataLst>
          </p:nvPr>
        </p:nvSpPr>
        <p:spPr>
          <a:xfrm rot="16200000">
            <a:off x="-1402080" y="1361440"/>
            <a:ext cx="6894830" cy="4119881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">
                <a:pos x="hc" y="t"/>
              </a:cxn>
              <a:cxn ang="3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">
                <a:pos x="ir" y="it"/>
              </a:cxn>
            </a:cxnLst>
            <a:rect l="l" t="t" r="r" b="b"/>
            <a:pathLst>
              <a:path w="10858" h="6488">
                <a:moveTo>
                  <a:pt x="0" y="0"/>
                </a:moveTo>
                <a:lnTo>
                  <a:pt x="10858" y="0"/>
                </a:lnTo>
                <a:lnTo>
                  <a:pt x="10858" y="2789"/>
                </a:lnTo>
                <a:lnTo>
                  <a:pt x="10834" y="2850"/>
                </a:lnTo>
                <a:cubicBezTo>
                  <a:pt x="9962" y="4984"/>
                  <a:pt x="7865" y="6488"/>
                  <a:pt x="5417" y="6488"/>
                </a:cubicBezTo>
                <a:cubicBezTo>
                  <a:pt x="2982" y="6488"/>
                  <a:pt x="895" y="5001"/>
                  <a:pt x="15" y="2885"/>
                </a:cubicBezTo>
                <a:lnTo>
                  <a:pt x="0" y="2849"/>
                </a:ln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495300" dist="152400" dir="2700000" algn="tl" rotWithShape="0">
              <a:schemeClr val="accent1"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MiSans Normal" panose="00000500000000000000" charset="-122"/>
              <a:ea typeface="MiSans Normal" panose="00000500000000000000" charset="-122"/>
              <a:cs typeface="MiSans Normal" panose="00000500000000000000" charset="-122"/>
              <a:sym typeface="MiSans Normal" panose="00000500000000000000" charset="-122"/>
            </a:endParaRPr>
          </a:p>
        </p:txBody>
      </p:sp>
      <p:sp>
        <p:nvSpPr>
          <p:cNvPr id="26" name="任意多边形 25"/>
          <p:cNvSpPr/>
          <p:nvPr>
            <p:custDataLst>
              <p:tags r:id="rId4"/>
            </p:custDataLst>
          </p:nvPr>
        </p:nvSpPr>
        <p:spPr>
          <a:xfrm rot="16200000">
            <a:off x="-1342039" y="2313346"/>
            <a:ext cx="4864351" cy="2231073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">
                <a:pos x="hc" y="t"/>
              </a:cxn>
              <a:cxn ang="3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">
                <a:pos x="ir" y="it"/>
              </a:cxn>
            </a:cxnLst>
            <a:rect l="l" t="t" r="r" b="b"/>
            <a:pathLst>
              <a:path w="7660" h="3514">
                <a:moveTo>
                  <a:pt x="0" y="0"/>
                </a:moveTo>
                <a:lnTo>
                  <a:pt x="7660" y="0"/>
                </a:lnTo>
                <a:lnTo>
                  <a:pt x="7659" y="14"/>
                </a:lnTo>
                <a:cubicBezTo>
                  <a:pt x="7485" y="1975"/>
                  <a:pt x="5837" y="3514"/>
                  <a:pt x="3830" y="3514"/>
                </a:cubicBezTo>
                <a:cubicBezTo>
                  <a:pt x="1822" y="3514"/>
                  <a:pt x="173" y="1974"/>
                  <a:pt x="1" y="1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495300" dist="38100" dir="2700000" algn="tl" rotWithShape="0">
              <a:schemeClr val="accent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MiSans Normal" panose="00000500000000000000" charset="-122"/>
              <a:ea typeface="MiSans Normal" panose="00000500000000000000" charset="-122"/>
              <a:cs typeface="MiSans Normal" panose="00000500000000000000" charset="-122"/>
              <a:sym typeface="MiSans Normal" panose="00000500000000000000" charset="-122"/>
            </a:endParaRPr>
          </a:p>
        </p:txBody>
      </p:sp>
      <p:sp>
        <p:nvSpPr>
          <p:cNvPr id="30" name="圆角矩形 29"/>
          <p:cNvSpPr/>
          <p:nvPr>
            <p:custDataLst>
              <p:tags r:id="rId5"/>
            </p:custDataLst>
          </p:nvPr>
        </p:nvSpPr>
        <p:spPr>
          <a:xfrm rot="10800000">
            <a:off x="5155565" y="3089275"/>
            <a:ext cx="5383530" cy="11112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zh-CN" altLang="en-US">
              <a:latin typeface="MiSans Normal" panose="00000500000000000000" charset="-122"/>
              <a:ea typeface="MiSans Normal" panose="00000500000000000000" charset="-122"/>
              <a:cs typeface="MiSans Normal" panose="00000500000000000000" charset="-122"/>
              <a:sym typeface="MiSans Normal" panose="00000500000000000000" charset="-122"/>
            </a:endParaRPr>
          </a:p>
        </p:txBody>
      </p:sp>
      <p:cxnSp>
        <p:nvCxnSpPr>
          <p:cNvPr id="32" name="直接连接符 31"/>
          <p:cNvCxnSpPr/>
          <p:nvPr>
            <p:custDataLst>
              <p:tags r:id="rId6"/>
            </p:custDataLst>
          </p:nvPr>
        </p:nvCxnSpPr>
        <p:spPr>
          <a:xfrm>
            <a:off x="11197590" y="2981325"/>
            <a:ext cx="215900" cy="0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>
            <p:custDataLst>
              <p:tags r:id="rId7"/>
            </p:custDataLst>
          </p:nvPr>
        </p:nvCxnSpPr>
        <p:spPr>
          <a:xfrm>
            <a:off x="11305540" y="1912620"/>
            <a:ext cx="0" cy="594995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>
            <p:custDataLst>
              <p:tags r:id="rId8"/>
            </p:custDataLst>
          </p:nvPr>
        </p:nvCxnSpPr>
        <p:spPr>
          <a:xfrm>
            <a:off x="11305540" y="3455035"/>
            <a:ext cx="0" cy="636905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/>
          <p:cNvSpPr/>
          <p:nvPr>
            <p:custDataLst>
              <p:tags r:id="rId9"/>
            </p:custDataLst>
          </p:nvPr>
        </p:nvSpPr>
        <p:spPr>
          <a:xfrm>
            <a:off x="10016490" y="3576955"/>
            <a:ext cx="538480" cy="538480"/>
          </a:xfrm>
          <a:prstGeom prst="ellipse">
            <a:avLst/>
          </a:prstGeom>
          <a:solidFill>
            <a:schemeClr val="accent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>
              <a:latin typeface="MiSans Normal" panose="00000500000000000000" charset="-122"/>
              <a:ea typeface="MiSans Normal" panose="00000500000000000000" charset="-122"/>
              <a:cs typeface="MiSans Normal" panose="00000500000000000000" charset="-122"/>
              <a:sym typeface="MiSans Normal" panose="00000500000000000000" charset="-122"/>
            </a:endParaRPr>
          </a:p>
        </p:txBody>
      </p:sp>
      <p:sp>
        <p:nvSpPr>
          <p:cNvPr id="38" name="椭圆 37"/>
          <p:cNvSpPr/>
          <p:nvPr>
            <p:custDataLst>
              <p:tags r:id="rId10"/>
            </p:custDataLst>
          </p:nvPr>
        </p:nvSpPr>
        <p:spPr>
          <a:xfrm>
            <a:off x="10123170" y="3683635"/>
            <a:ext cx="325120" cy="3251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60000" lnSpcReduction="20000"/>
          </a:bodyPr>
          <a:lstStyle/>
          <a:p>
            <a:pPr algn="ctr"/>
            <a:endParaRPr lang="zh-CN" altLang="en-US">
              <a:latin typeface="MiSans Normal" panose="00000500000000000000" charset="-122"/>
              <a:ea typeface="MiSans Normal" panose="00000500000000000000" charset="-122"/>
              <a:cs typeface="MiSans Normal" panose="00000500000000000000" charset="-122"/>
              <a:sym typeface="MiSans Normal" panose="00000500000000000000" charset="-122"/>
            </a:endParaRPr>
          </a:p>
        </p:txBody>
      </p:sp>
      <p:sp>
        <p:nvSpPr>
          <p:cNvPr id="39" name="向下箭头"/>
          <p:cNvSpPr/>
          <p:nvPr>
            <p:custDataLst>
              <p:tags r:id="rId11"/>
            </p:custDataLst>
          </p:nvPr>
        </p:nvSpPr>
        <p:spPr>
          <a:xfrm>
            <a:off x="10227310" y="3776345"/>
            <a:ext cx="118745" cy="139700"/>
          </a:xfrm>
          <a:custGeom>
            <a:avLst/>
            <a:gdLst>
              <a:gd name="connsiteX0" fmla="*/ 222512 w 477622"/>
              <a:gd name="connsiteY0" fmla="*/ 0 h 559381"/>
              <a:gd name="connsiteX1" fmla="*/ 258512 w 477622"/>
              <a:gd name="connsiteY1" fmla="*/ 0 h 559381"/>
              <a:gd name="connsiteX2" fmla="*/ 258512 w 477622"/>
              <a:gd name="connsiteY2" fmla="*/ 488296 h 559381"/>
              <a:gd name="connsiteX3" fmla="*/ 452168 w 477622"/>
              <a:gd name="connsiteY3" fmla="*/ 294641 h 559381"/>
              <a:gd name="connsiteX4" fmla="*/ 477622 w 477622"/>
              <a:gd name="connsiteY4" fmla="*/ 320096 h 559381"/>
              <a:gd name="connsiteX5" fmla="*/ 264266 w 477622"/>
              <a:gd name="connsiteY5" fmla="*/ 533452 h 559381"/>
              <a:gd name="connsiteX6" fmla="*/ 264740 w 477622"/>
              <a:gd name="connsiteY6" fmla="*/ 533926 h 559381"/>
              <a:gd name="connsiteX7" fmla="*/ 239284 w 477622"/>
              <a:gd name="connsiteY7" fmla="*/ 559381 h 559381"/>
              <a:gd name="connsiteX8" fmla="*/ 238812 w 477622"/>
              <a:gd name="connsiteY8" fmla="*/ 558908 h 559381"/>
              <a:gd name="connsiteX9" fmla="*/ 238338 w 477622"/>
              <a:gd name="connsiteY9" fmla="*/ 559381 h 559381"/>
              <a:gd name="connsiteX10" fmla="*/ 212882 w 477622"/>
              <a:gd name="connsiteY10" fmla="*/ 533926 h 559381"/>
              <a:gd name="connsiteX11" fmla="*/ 213356 w 477622"/>
              <a:gd name="connsiteY11" fmla="*/ 533452 h 559381"/>
              <a:gd name="connsiteX12" fmla="*/ 0 w 477622"/>
              <a:gd name="connsiteY12" fmla="*/ 320096 h 559381"/>
              <a:gd name="connsiteX13" fmla="*/ 25456 w 477622"/>
              <a:gd name="connsiteY13" fmla="*/ 294641 h 559381"/>
              <a:gd name="connsiteX14" fmla="*/ 222512 w 477622"/>
              <a:gd name="connsiteY14" fmla="*/ 491698 h 559381"/>
              <a:gd name="connsiteX15" fmla="*/ 222512 w 477622"/>
              <a:gd name="connsiteY15" fmla="*/ 0 h 559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77622" h="559381">
                <a:moveTo>
                  <a:pt x="222512" y="0"/>
                </a:moveTo>
                <a:lnTo>
                  <a:pt x="258512" y="0"/>
                </a:lnTo>
                <a:lnTo>
                  <a:pt x="258512" y="488296"/>
                </a:lnTo>
                <a:lnTo>
                  <a:pt x="452168" y="294641"/>
                </a:lnTo>
                <a:lnTo>
                  <a:pt x="477622" y="320096"/>
                </a:lnTo>
                <a:lnTo>
                  <a:pt x="264266" y="533452"/>
                </a:lnTo>
                <a:lnTo>
                  <a:pt x="264740" y="533926"/>
                </a:lnTo>
                <a:lnTo>
                  <a:pt x="239284" y="559381"/>
                </a:lnTo>
                <a:lnTo>
                  <a:pt x="238812" y="558908"/>
                </a:lnTo>
                <a:lnTo>
                  <a:pt x="238338" y="559381"/>
                </a:lnTo>
                <a:lnTo>
                  <a:pt x="212882" y="533926"/>
                </a:lnTo>
                <a:lnTo>
                  <a:pt x="213356" y="533452"/>
                </a:lnTo>
                <a:lnTo>
                  <a:pt x="0" y="320096"/>
                </a:lnTo>
                <a:lnTo>
                  <a:pt x="25456" y="294641"/>
                </a:lnTo>
                <a:lnTo>
                  <a:pt x="222512" y="491698"/>
                </a:lnTo>
                <a:lnTo>
                  <a:pt x="222512" y="0"/>
                </a:lnTo>
                <a:close/>
              </a:path>
            </a:pathLst>
          </a:cu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rmAutofit fontScale="250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atin typeface="MiSans Normal" panose="00000500000000000000" charset="-122"/>
              <a:ea typeface="MiSans Normal" panose="00000500000000000000" charset="-122"/>
              <a:cs typeface="MiSans Normal" panose="00000500000000000000" charset="-122"/>
              <a:sym typeface="MiSans Normal" panose="00000500000000000000" charset="-122"/>
            </a:endParaRPr>
          </a:p>
        </p:txBody>
      </p:sp>
      <p:sp>
        <p:nvSpPr>
          <p:cNvPr id="44" name="任意多边形 43"/>
          <p:cNvSpPr/>
          <p:nvPr>
            <p:custDataLst>
              <p:tags r:id="rId12"/>
            </p:custDataLst>
          </p:nvPr>
        </p:nvSpPr>
        <p:spPr>
          <a:xfrm>
            <a:off x="8945880" y="5997575"/>
            <a:ext cx="3246120" cy="86042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112" h="1355">
                <a:moveTo>
                  <a:pt x="301" y="0"/>
                </a:moveTo>
                <a:lnTo>
                  <a:pt x="5112" y="0"/>
                </a:lnTo>
                <a:lnTo>
                  <a:pt x="5112" y="1355"/>
                </a:lnTo>
                <a:lnTo>
                  <a:pt x="0" y="1355"/>
                </a:lnTo>
                <a:lnTo>
                  <a:pt x="0" y="301"/>
                </a:lnTo>
                <a:cubicBezTo>
                  <a:pt x="0" y="135"/>
                  <a:pt x="135" y="0"/>
                  <a:pt x="301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atin typeface="MiSans Normal" panose="00000500000000000000" charset="-122"/>
              <a:ea typeface="MiSans Normal" panose="00000500000000000000" charset="-122"/>
              <a:cs typeface="MiSans Normal" panose="00000500000000000000" charset="-122"/>
              <a:sym typeface="MiSans Normal" panose="00000500000000000000" charset="-122"/>
            </a:endParaRPr>
          </a:p>
        </p:txBody>
      </p:sp>
      <p:sp>
        <p:nvSpPr>
          <p:cNvPr id="8" name="署名"/>
          <p:cNvSpPr txBox="1">
            <a:spLocks noGrp="1"/>
          </p:cNvSpPr>
          <p:nvPr>
            <p:ph type="body" idx="2" hasCustomPrompt="1"/>
            <p:custDataLst>
              <p:tags r:id="rId13"/>
            </p:custDataLst>
          </p:nvPr>
        </p:nvSpPr>
        <p:spPr>
          <a:xfrm>
            <a:off x="7466330" y="3648075"/>
            <a:ext cx="2365375" cy="66738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normAutofit/>
          </a:bodyPr>
          <a:lstStyle>
            <a:lvl1pPr marL="0" marR="0" lvl="0" algn="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0" i="0" u="none" strike="noStrike" kern="1200" cap="none" spc="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latin typeface="MiSans Heavy" panose="00000A00000000000000" charset="-122"/>
                <a:ea typeface="MiSans Heavy" panose="00000A00000000000000" charset="-122"/>
                <a:cs typeface="MiSans Normal" panose="00000500000000000000" charset="-122"/>
                <a:sym typeface="MiSans Normal" panose="00000500000000000000" charset="-122"/>
              </a:defRPr>
            </a:lvl1pPr>
          </a:lstStyle>
          <a:p>
            <a:pPr lvl="0" algn="r">
              <a:buClrTx/>
              <a:buSzTx/>
              <a:buFontTx/>
            </a:pPr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4"/>
            </p:custDataLst>
          </p:nvPr>
        </p:nvSpPr>
        <p:spPr>
          <a:xfrm>
            <a:off x="2418715" y="1275715"/>
            <a:ext cx="8250555" cy="1705610"/>
          </a:xfrm>
          <a:prstGeom prst="rect">
            <a:avLst/>
          </a:prstGeom>
          <a:noFill/>
        </p:spPr>
        <p:txBody>
          <a:bodyPr wrap="square" lIns="91440" tIns="45720" rIns="91440" bIns="45720" rtlCol="0" anchor="b" anchorCtr="0">
            <a:normAutofit/>
          </a:bodyPr>
          <a:lstStyle>
            <a:lvl1pPr marL="0" marR="0" lvl="0" algn="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altLang="zh-CN" sz="7200" b="0" i="0" u="none" strike="noStrike" kern="1200" cap="none" spc="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latin typeface="MiSans Heavy" panose="00000A00000000000000" charset="-122"/>
                <a:ea typeface="MiSans Heavy" panose="00000A00000000000000" charset="-122"/>
                <a:cs typeface="MiSans Heavy" panose="00000A00000000000000" charset="-122"/>
                <a:sym typeface="MiSans Normal" panose="00000500000000000000" charset="-122"/>
              </a:defRPr>
            </a:lvl1pPr>
          </a:lstStyle>
          <a:p>
            <a:pPr lvl="0" algn="r">
              <a:buClrTx/>
              <a:buSzTx/>
              <a:buFontTx/>
            </a:pPr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5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>
            <a:lvl1pPr>
              <a:defRPr>
                <a:latin typeface="MiSans Normal" panose="00000500000000000000" charset="-122"/>
                <a:ea typeface="MiSans Normal" panose="00000500000000000000" charset="-122"/>
                <a:sym typeface="MiSans Normal" panose="00000500000000000000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6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>
            <a:lvl1pPr>
              <a:defRPr>
                <a:latin typeface="MiSans Normal" panose="00000500000000000000" charset="-122"/>
                <a:ea typeface="MiSans Normal" panose="00000500000000000000" charset="-122"/>
                <a:sym typeface="MiSans Normal" panose="00000500000000000000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7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>
            <a:lvl1pPr>
              <a:defRPr>
                <a:latin typeface="MiSans Normal" panose="00000500000000000000" charset="-122"/>
                <a:ea typeface="MiSans Normal" panose="00000500000000000000" charset="-122"/>
                <a:sym typeface="MiSans Normal" panose="00000500000000000000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任意多边形 14"/>
          <p:cNvSpPr/>
          <p:nvPr>
            <p:custDataLst>
              <p:tags r:id="rId2"/>
            </p:custDataLst>
          </p:nvPr>
        </p:nvSpPr>
        <p:spPr>
          <a:xfrm>
            <a:off x="-14605" y="-14605"/>
            <a:ext cx="6006465" cy="689737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459" h="10862">
                <a:moveTo>
                  <a:pt x="0" y="0"/>
                </a:moveTo>
                <a:lnTo>
                  <a:pt x="7595" y="0"/>
                </a:lnTo>
                <a:lnTo>
                  <a:pt x="7612" y="22"/>
                </a:lnTo>
                <a:cubicBezTo>
                  <a:pt x="8770" y="1514"/>
                  <a:pt x="9459" y="3388"/>
                  <a:pt x="9459" y="5423"/>
                </a:cubicBezTo>
                <a:cubicBezTo>
                  <a:pt x="9459" y="7458"/>
                  <a:pt x="8770" y="9332"/>
                  <a:pt x="7612" y="10824"/>
                </a:cubicBezTo>
                <a:lnTo>
                  <a:pt x="7582" y="10862"/>
                </a:lnTo>
                <a:lnTo>
                  <a:pt x="0" y="10862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495300" dist="38100" dir="2700000" algn="tl" rotWithShape="0">
              <a:schemeClr val="accent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12" name="任意多边形 11"/>
          <p:cNvSpPr/>
          <p:nvPr>
            <p:custDataLst>
              <p:tags r:id="rId3"/>
            </p:custDataLst>
          </p:nvPr>
        </p:nvSpPr>
        <p:spPr>
          <a:xfrm rot="16200000">
            <a:off x="-1402080" y="1361440"/>
            <a:ext cx="6894830" cy="4119881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">
                <a:pos x="hc" y="t"/>
              </a:cxn>
              <a:cxn ang="3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">
                <a:pos x="ir" y="it"/>
              </a:cxn>
            </a:cxnLst>
            <a:rect l="l" t="t" r="r" b="b"/>
            <a:pathLst>
              <a:path w="10858" h="6488">
                <a:moveTo>
                  <a:pt x="0" y="0"/>
                </a:moveTo>
                <a:lnTo>
                  <a:pt x="10858" y="0"/>
                </a:lnTo>
                <a:lnTo>
                  <a:pt x="10858" y="2789"/>
                </a:lnTo>
                <a:lnTo>
                  <a:pt x="10834" y="2850"/>
                </a:lnTo>
                <a:cubicBezTo>
                  <a:pt x="9962" y="4984"/>
                  <a:pt x="7865" y="6488"/>
                  <a:pt x="5417" y="6488"/>
                </a:cubicBezTo>
                <a:cubicBezTo>
                  <a:pt x="2982" y="6488"/>
                  <a:pt x="895" y="5001"/>
                  <a:pt x="15" y="2885"/>
                </a:cubicBezTo>
                <a:lnTo>
                  <a:pt x="0" y="2849"/>
                </a:ln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495300" dist="152400" dir="2700000" algn="tl" rotWithShape="0">
              <a:schemeClr val="accent1"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MiSans Normal" panose="00000500000000000000" charset="-122"/>
            </a:endParaRPr>
          </a:p>
        </p:txBody>
      </p:sp>
      <p:sp>
        <p:nvSpPr>
          <p:cNvPr id="11" name="任意多边形 10"/>
          <p:cNvSpPr/>
          <p:nvPr>
            <p:custDataLst>
              <p:tags r:id="rId4"/>
            </p:custDataLst>
          </p:nvPr>
        </p:nvSpPr>
        <p:spPr>
          <a:xfrm rot="16200000">
            <a:off x="-1342039" y="2313346"/>
            <a:ext cx="4864351" cy="2231073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">
                <a:pos x="hc" y="t"/>
              </a:cxn>
              <a:cxn ang="3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">
                <a:pos x="ir" y="it"/>
              </a:cxn>
            </a:cxnLst>
            <a:rect l="l" t="t" r="r" b="b"/>
            <a:pathLst>
              <a:path w="7660" h="3514">
                <a:moveTo>
                  <a:pt x="0" y="0"/>
                </a:moveTo>
                <a:lnTo>
                  <a:pt x="7660" y="0"/>
                </a:lnTo>
                <a:lnTo>
                  <a:pt x="7659" y="14"/>
                </a:lnTo>
                <a:cubicBezTo>
                  <a:pt x="7485" y="1975"/>
                  <a:pt x="5837" y="3514"/>
                  <a:pt x="3830" y="3514"/>
                </a:cubicBezTo>
                <a:cubicBezTo>
                  <a:pt x="1822" y="3514"/>
                  <a:pt x="173" y="1974"/>
                  <a:pt x="1" y="1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495300" dist="38100" dir="2700000" algn="tl" rotWithShape="0">
              <a:schemeClr val="accent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MiSans Normal" panose="00000500000000000000" charset="-122"/>
            </a:endParaRPr>
          </a:p>
        </p:txBody>
      </p:sp>
      <p:sp>
        <p:nvSpPr>
          <p:cNvPr id="25" name="圆角矩形 24"/>
          <p:cNvSpPr/>
          <p:nvPr>
            <p:custDataLst>
              <p:tags r:id="rId5"/>
            </p:custDataLst>
          </p:nvPr>
        </p:nvSpPr>
        <p:spPr>
          <a:xfrm rot="10800000">
            <a:off x="5155565" y="3855720"/>
            <a:ext cx="5383530" cy="11112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cxnSp>
        <p:nvCxnSpPr>
          <p:cNvPr id="10" name="直接连接符 9"/>
          <p:cNvCxnSpPr/>
          <p:nvPr>
            <p:custDataLst>
              <p:tags r:id="rId6"/>
            </p:custDataLst>
          </p:nvPr>
        </p:nvCxnSpPr>
        <p:spPr>
          <a:xfrm>
            <a:off x="11197590" y="3002915"/>
            <a:ext cx="215900" cy="0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>
            <p:custDataLst>
              <p:tags r:id="rId7"/>
            </p:custDataLst>
          </p:nvPr>
        </p:nvCxnSpPr>
        <p:spPr>
          <a:xfrm>
            <a:off x="11305540" y="1934210"/>
            <a:ext cx="0" cy="594995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>
            <p:custDataLst>
              <p:tags r:id="rId8"/>
            </p:custDataLst>
          </p:nvPr>
        </p:nvCxnSpPr>
        <p:spPr>
          <a:xfrm>
            <a:off x="11305540" y="3476625"/>
            <a:ext cx="0" cy="636905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椭圆 21"/>
          <p:cNvSpPr/>
          <p:nvPr>
            <p:custDataLst>
              <p:tags r:id="rId9"/>
            </p:custDataLst>
          </p:nvPr>
        </p:nvSpPr>
        <p:spPr>
          <a:xfrm>
            <a:off x="10027285" y="4343400"/>
            <a:ext cx="538480" cy="538480"/>
          </a:xfrm>
          <a:prstGeom prst="ellipse">
            <a:avLst/>
          </a:prstGeom>
          <a:solidFill>
            <a:schemeClr val="accent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21" name="椭圆 20"/>
          <p:cNvSpPr/>
          <p:nvPr>
            <p:custDataLst>
              <p:tags r:id="rId10"/>
            </p:custDataLst>
          </p:nvPr>
        </p:nvSpPr>
        <p:spPr>
          <a:xfrm>
            <a:off x="10133965" y="4450080"/>
            <a:ext cx="325120" cy="3251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60000" lnSpcReduction="20000"/>
          </a:bodyPr>
          <a:lstStyle/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90" name="向下箭头"/>
          <p:cNvSpPr/>
          <p:nvPr>
            <p:custDataLst>
              <p:tags r:id="rId11"/>
            </p:custDataLst>
          </p:nvPr>
        </p:nvSpPr>
        <p:spPr>
          <a:xfrm>
            <a:off x="10238105" y="4542790"/>
            <a:ext cx="118745" cy="139700"/>
          </a:xfrm>
          <a:custGeom>
            <a:avLst/>
            <a:gdLst>
              <a:gd name="connsiteX0" fmla="*/ 222512 w 477622"/>
              <a:gd name="connsiteY0" fmla="*/ 0 h 559381"/>
              <a:gd name="connsiteX1" fmla="*/ 258512 w 477622"/>
              <a:gd name="connsiteY1" fmla="*/ 0 h 559381"/>
              <a:gd name="connsiteX2" fmla="*/ 258512 w 477622"/>
              <a:gd name="connsiteY2" fmla="*/ 488296 h 559381"/>
              <a:gd name="connsiteX3" fmla="*/ 452168 w 477622"/>
              <a:gd name="connsiteY3" fmla="*/ 294641 h 559381"/>
              <a:gd name="connsiteX4" fmla="*/ 477622 w 477622"/>
              <a:gd name="connsiteY4" fmla="*/ 320096 h 559381"/>
              <a:gd name="connsiteX5" fmla="*/ 264266 w 477622"/>
              <a:gd name="connsiteY5" fmla="*/ 533452 h 559381"/>
              <a:gd name="connsiteX6" fmla="*/ 264740 w 477622"/>
              <a:gd name="connsiteY6" fmla="*/ 533926 h 559381"/>
              <a:gd name="connsiteX7" fmla="*/ 239284 w 477622"/>
              <a:gd name="connsiteY7" fmla="*/ 559381 h 559381"/>
              <a:gd name="connsiteX8" fmla="*/ 238812 w 477622"/>
              <a:gd name="connsiteY8" fmla="*/ 558908 h 559381"/>
              <a:gd name="connsiteX9" fmla="*/ 238338 w 477622"/>
              <a:gd name="connsiteY9" fmla="*/ 559381 h 559381"/>
              <a:gd name="connsiteX10" fmla="*/ 212882 w 477622"/>
              <a:gd name="connsiteY10" fmla="*/ 533926 h 559381"/>
              <a:gd name="connsiteX11" fmla="*/ 213356 w 477622"/>
              <a:gd name="connsiteY11" fmla="*/ 533452 h 559381"/>
              <a:gd name="connsiteX12" fmla="*/ 0 w 477622"/>
              <a:gd name="connsiteY12" fmla="*/ 320096 h 559381"/>
              <a:gd name="connsiteX13" fmla="*/ 25456 w 477622"/>
              <a:gd name="connsiteY13" fmla="*/ 294641 h 559381"/>
              <a:gd name="connsiteX14" fmla="*/ 222512 w 477622"/>
              <a:gd name="connsiteY14" fmla="*/ 491698 h 559381"/>
              <a:gd name="connsiteX15" fmla="*/ 222512 w 477622"/>
              <a:gd name="connsiteY15" fmla="*/ 0 h 559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77622" h="559381">
                <a:moveTo>
                  <a:pt x="222512" y="0"/>
                </a:moveTo>
                <a:lnTo>
                  <a:pt x="258512" y="0"/>
                </a:lnTo>
                <a:lnTo>
                  <a:pt x="258512" y="488296"/>
                </a:lnTo>
                <a:lnTo>
                  <a:pt x="452168" y="294641"/>
                </a:lnTo>
                <a:lnTo>
                  <a:pt x="477622" y="320096"/>
                </a:lnTo>
                <a:lnTo>
                  <a:pt x="264266" y="533452"/>
                </a:lnTo>
                <a:lnTo>
                  <a:pt x="264740" y="533926"/>
                </a:lnTo>
                <a:lnTo>
                  <a:pt x="239284" y="559381"/>
                </a:lnTo>
                <a:lnTo>
                  <a:pt x="238812" y="558908"/>
                </a:lnTo>
                <a:lnTo>
                  <a:pt x="238338" y="559381"/>
                </a:lnTo>
                <a:lnTo>
                  <a:pt x="212882" y="533926"/>
                </a:lnTo>
                <a:lnTo>
                  <a:pt x="213356" y="533452"/>
                </a:lnTo>
                <a:lnTo>
                  <a:pt x="0" y="320096"/>
                </a:lnTo>
                <a:lnTo>
                  <a:pt x="25456" y="294641"/>
                </a:lnTo>
                <a:lnTo>
                  <a:pt x="222512" y="491698"/>
                </a:lnTo>
                <a:lnTo>
                  <a:pt x="222512" y="0"/>
                </a:lnTo>
                <a:close/>
              </a:path>
            </a:pathLst>
          </a:cu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rmAutofit fontScale="250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14" name="任意多边形 13"/>
          <p:cNvSpPr/>
          <p:nvPr>
            <p:custDataLst>
              <p:tags r:id="rId12"/>
            </p:custDataLst>
          </p:nvPr>
        </p:nvSpPr>
        <p:spPr>
          <a:xfrm>
            <a:off x="8945880" y="5997575"/>
            <a:ext cx="3246120" cy="86042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112" h="1355">
                <a:moveTo>
                  <a:pt x="301" y="0"/>
                </a:moveTo>
                <a:lnTo>
                  <a:pt x="5112" y="0"/>
                </a:lnTo>
                <a:lnTo>
                  <a:pt x="5112" y="1355"/>
                </a:lnTo>
                <a:lnTo>
                  <a:pt x="0" y="1355"/>
                </a:lnTo>
                <a:lnTo>
                  <a:pt x="0" y="301"/>
                </a:lnTo>
                <a:cubicBezTo>
                  <a:pt x="0" y="135"/>
                  <a:pt x="135" y="0"/>
                  <a:pt x="301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9" name="署名"/>
          <p:cNvSpPr txBox="1">
            <a:spLocks noGrp="1"/>
          </p:cNvSpPr>
          <p:nvPr>
            <p:ph type="body" idx="3" hasCustomPrompt="1"/>
            <p:custDataLst>
              <p:tags r:id="rId13"/>
            </p:custDataLst>
          </p:nvPr>
        </p:nvSpPr>
        <p:spPr>
          <a:xfrm>
            <a:off x="2273300" y="4438650"/>
            <a:ext cx="7589520" cy="66167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normAutofit/>
          </a:bodyPr>
          <a:lstStyle>
            <a:lvl1pPr marL="0" marR="0" lvl="0" algn="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0" i="0" u="none" strike="noStrike" kern="1200" cap="none" spc="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latin typeface="MiSans Heavy" panose="00000A00000000000000" charset="-122"/>
                <a:ea typeface="MiSans Heavy" panose="00000A00000000000000" charset="-122"/>
                <a:cs typeface="MiSans Normal" panose="00000500000000000000" charset="-122"/>
                <a:sym typeface="+mn-ea"/>
              </a:defRPr>
            </a:lvl1pPr>
          </a:lstStyle>
          <a:p>
            <a:pPr lvl="0" algn="r">
              <a:buClrTx/>
              <a:buSzTx/>
              <a:buFontTx/>
            </a:pPr>
            <a:r>
              <a:rPr dirty="0">
                <a:sym typeface="+mn-ea"/>
              </a:rPr>
              <a:t>单击编辑文本</a:t>
            </a:r>
            <a:endParaRPr dirty="0">
              <a:sym typeface="+mn-ea"/>
            </a:endParaRPr>
          </a:p>
        </p:txBody>
      </p:sp>
      <p:sp>
        <p:nvSpPr>
          <p:cNvPr id="8" name="副标题"/>
          <p:cNvSpPr txBox="1">
            <a:spLocks noGrp="1"/>
          </p:cNvSpPr>
          <p:nvPr>
            <p:ph type="body" idx="2" hasCustomPrompt="1"/>
            <p:custDataLst>
              <p:tags r:id="rId14"/>
            </p:custDataLst>
          </p:nvPr>
        </p:nvSpPr>
        <p:spPr>
          <a:xfrm>
            <a:off x="2273935" y="1953895"/>
            <a:ext cx="8413115" cy="556260"/>
          </a:xfrm>
          <a:prstGeom prst="rect">
            <a:avLst/>
          </a:prstGeom>
          <a:noFill/>
        </p:spPr>
        <p:txBody>
          <a:bodyPr wrap="square" lIns="91440" tIns="45720" rIns="144145" bIns="45720" rtlCol="0" anchor="t">
            <a:normAutofit/>
          </a:bodyPr>
          <a:lstStyle>
            <a:lvl1pPr marL="0" marR="0" lvl="0" algn="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400" b="0" i="0" u="none" strike="noStrike" kern="1200" cap="none" spc="0" normalizeH="0" baseline="0" noProof="1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MiSans Normal" panose="00000500000000000000" charset="-122"/>
                <a:sym typeface="+mn-ea"/>
              </a:defRPr>
            </a:lvl1pPr>
          </a:lstStyle>
          <a:p>
            <a:pPr lvl="0" algn="r">
              <a:buClrTx/>
              <a:buSzTx/>
              <a:buFontTx/>
            </a:pPr>
            <a:r>
              <a:rPr>
                <a:sym typeface="+mn-ea"/>
              </a:rPr>
              <a:t>单击此处编辑母版副标题样式</a:t>
            </a:r>
            <a:endParaRPr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5"/>
            </p:custDataLst>
          </p:nvPr>
        </p:nvSpPr>
        <p:spPr>
          <a:xfrm>
            <a:off x="2273300" y="2510155"/>
            <a:ext cx="8413750" cy="17094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normAutofit/>
          </a:bodyPr>
          <a:lstStyle>
            <a:lvl1pPr marL="0" marR="0" lvl="0" algn="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7200" b="0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Heavy" panose="00000A00000000000000" charset="-122"/>
                <a:sym typeface="+mn-ea"/>
              </a:defRPr>
            </a:lvl1pPr>
          </a:lstStyle>
          <a:p>
            <a:pPr lvl="0" algn="r">
              <a:buClrTx/>
              <a:buSzTx/>
              <a:buFontTx/>
            </a:pPr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文"/>
          <p:cNvSpPr txBox="1">
            <a:spLocks noGrp="1"/>
          </p:cNvSpPr>
          <p:nvPr>
            <p:ph idx="3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defPPr>
              <a:defRPr lang="zh-CN"/>
            </a:defPPr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charset="-122"/>
                <a:sym typeface="+mn-ea"/>
              </a:defRPr>
            </a:lvl1pPr>
            <a:lvl2pPr marL="449580" marR="0" lvl="1" indent="-23177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2pPr>
            <a:lvl3pPr marL="719455" marR="0" lvl="2" indent="-27622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3pPr>
            <a:lvl4pPr marL="987425" marR="0" lvl="3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tabLst>
                <a:tab pos="899795" algn="l"/>
              </a:tabLst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4pPr>
            <a:lvl5pPr marL="1256030" marR="0" lvl="4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>
              <a:spcBef>
                <a:spcPts val="1200"/>
              </a:spcBef>
              <a:spcAft>
                <a:spcPts val="0"/>
              </a:spcAft>
            </a:pPr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>
              <a:spcBef>
                <a:spcPts val="1200"/>
              </a:spcBef>
              <a:spcAft>
                <a:spcPts val="0"/>
              </a:spcAft>
            </a:pPr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>
              <a:spcBef>
                <a:spcPts val="1200"/>
              </a:spcBef>
              <a:spcAft>
                <a:spcPts val="0"/>
              </a:spcAft>
            </a:pPr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>
              <a:spcBef>
                <a:spcPts val="1200"/>
              </a:spcBef>
              <a:spcAft>
                <a:spcPts val="0"/>
              </a:spcAft>
            </a:pPr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>
              <a:spcBef>
                <a:spcPts val="1200"/>
              </a:spcBef>
              <a:spcAft>
                <a:spcPts val="0"/>
              </a:spcAft>
            </a:pPr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14" name="任意多边形 13"/>
          <p:cNvSpPr/>
          <p:nvPr>
            <p:custDataLst>
              <p:tags r:id="rId3"/>
            </p:custDataLst>
          </p:nvPr>
        </p:nvSpPr>
        <p:spPr>
          <a:xfrm rot="5400000" flipV="1">
            <a:off x="-300990" y="301625"/>
            <a:ext cx="987425" cy="38481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01" h="606">
                <a:moveTo>
                  <a:pt x="0" y="0"/>
                </a:moveTo>
                <a:lnTo>
                  <a:pt x="2001" y="0"/>
                </a:lnTo>
                <a:lnTo>
                  <a:pt x="2001" y="256"/>
                </a:lnTo>
                <a:cubicBezTo>
                  <a:pt x="2001" y="450"/>
                  <a:pt x="1845" y="606"/>
                  <a:pt x="1651" y="606"/>
                </a:cubicBezTo>
                <a:lnTo>
                  <a:pt x="0" y="606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/>
            <p:custDataLst>
              <p:tags r:id="rId4"/>
            </p:custDataLst>
          </p:nvPr>
        </p:nvSpPr>
        <p:spPr>
          <a:xfrm>
            <a:off x="608330" y="397510"/>
            <a:ext cx="10968990" cy="678815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直接连接符 59"/>
          <p:cNvCxnSpPr/>
          <p:nvPr>
            <p:custDataLst>
              <p:tags r:id="rId2"/>
            </p:custDataLst>
          </p:nvPr>
        </p:nvCxnSpPr>
        <p:spPr>
          <a:xfrm>
            <a:off x="3509010" y="1475105"/>
            <a:ext cx="0" cy="4572000"/>
          </a:xfrm>
          <a:prstGeom prst="line">
            <a:avLst/>
          </a:prstGeom>
          <a:ln>
            <a:solidFill>
              <a:schemeClr val="bg2">
                <a:lumMod val="50000"/>
                <a:alpha val="2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任意多边形 7"/>
          <p:cNvSpPr/>
          <p:nvPr>
            <p:custDataLst>
              <p:tags r:id="rId3"/>
            </p:custDataLst>
          </p:nvPr>
        </p:nvSpPr>
        <p:spPr>
          <a:xfrm>
            <a:off x="-18415" y="0"/>
            <a:ext cx="2251075" cy="87185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545" h="1373">
                <a:moveTo>
                  <a:pt x="0" y="0"/>
                </a:moveTo>
                <a:lnTo>
                  <a:pt x="3545" y="0"/>
                </a:lnTo>
                <a:lnTo>
                  <a:pt x="3545" y="1023"/>
                </a:lnTo>
                <a:cubicBezTo>
                  <a:pt x="3545" y="1217"/>
                  <a:pt x="3389" y="1373"/>
                  <a:pt x="3195" y="1373"/>
                </a:cubicBezTo>
                <a:lnTo>
                  <a:pt x="9" y="1373"/>
                </a:lnTo>
                <a:lnTo>
                  <a:pt x="0" y="137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7" name="副标题"/>
          <p:cNvSpPr txBox="1">
            <a:spLocks noGrp="1"/>
          </p:cNvSpPr>
          <p:nvPr>
            <p:ph type="body" idx="2" hasCustomPrompt="1"/>
            <p:custDataLst>
              <p:tags r:id="rId4"/>
            </p:custDataLst>
          </p:nvPr>
        </p:nvSpPr>
        <p:spPr>
          <a:xfrm>
            <a:off x="1165860" y="4138930"/>
            <a:ext cx="1375408" cy="1951990"/>
          </a:xfrm>
          <a:prstGeom prst="rect">
            <a:avLst/>
          </a:prstGeom>
          <a:noFill/>
        </p:spPr>
        <p:txBody>
          <a:bodyPr vert="eaVert" wrap="square" lIns="91440" tIns="45720" rIns="91440" bIns="45720" rtlCol="0" anchor="ctr">
            <a:normAutofit/>
          </a:bodyPr>
          <a:lstStyle>
            <a:lvl1pPr marL="0" marR="0" lvl="0" algn="just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altLang="zh-CN" sz="2000" b="0" i="0" u="none" strike="noStrike" kern="1200" cap="none" spc="0" normalizeH="0" baseline="0" noProof="1">
                <a:solidFill>
                  <a:schemeClr val="bg1">
                    <a:lumMod val="85000"/>
                  </a:schemeClr>
                </a:solidFill>
                <a:latin typeface="MiSans Heavy" panose="00000A00000000000000" charset="-122"/>
                <a:ea typeface="MiSans Heavy" panose="00000A00000000000000" charset="-122"/>
                <a:cs typeface="MiSans Normal" panose="00000500000000000000" charset="-122"/>
                <a:sym typeface="+mn-ea"/>
              </a:defRPr>
            </a:lvl1pPr>
          </a:lstStyle>
          <a:p>
            <a:pPr lvl="0" algn="just">
              <a:buClrTx/>
              <a:buSzTx/>
              <a:buFontTx/>
            </a:pPr>
            <a:r>
              <a:rPr dirty="0" err="1">
                <a:sym typeface="+mn-ea"/>
              </a:rPr>
              <a:t>单击编辑副标题</a:t>
            </a:r>
            <a:endParaRPr dirty="0">
              <a:sym typeface="+mn-ea"/>
            </a:endParaRPr>
          </a:p>
        </p:txBody>
      </p:sp>
      <p:sp>
        <p:nvSpPr>
          <p:cNvPr id="6" name="标题"/>
          <p:cNvSpPr txBox="1">
            <a:spLocks noGrp="1"/>
          </p:cNvSpPr>
          <p:nvPr>
            <p:ph type="title" idx="1" hasCustomPrompt="1"/>
            <p:custDataLst>
              <p:tags r:id="rId5"/>
            </p:custDataLst>
          </p:nvPr>
        </p:nvSpPr>
        <p:spPr>
          <a:xfrm>
            <a:off x="1166495" y="1793240"/>
            <a:ext cx="1375410" cy="2122210"/>
          </a:xfrm>
          <a:prstGeom prst="rect">
            <a:avLst/>
          </a:prstGeom>
          <a:noFill/>
        </p:spPr>
        <p:txBody>
          <a:bodyPr vert="eaVert" wrap="square" lIns="91440" tIns="45720" rIns="91440" bIns="45720" rtlCol="0" anchor="ctr">
            <a:normAutofit/>
          </a:bodyPr>
          <a:lstStyle>
            <a:lvl1pPr marL="0" marR="0" lvl="0" algn="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6000" b="0" i="0" u="none" strike="noStrike" kern="1200" cap="none" spc="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charset="-122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 dirty="0">
                <a:sym typeface="+mn-ea"/>
              </a:rPr>
              <a:t>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椭圆 11"/>
          <p:cNvSpPr/>
          <p:nvPr>
            <p:custDataLst>
              <p:tags r:id="rId2"/>
            </p:custDataLst>
          </p:nvPr>
        </p:nvSpPr>
        <p:spPr>
          <a:xfrm rot="16200000">
            <a:off x="977900" y="1336040"/>
            <a:ext cx="4351020" cy="435102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495300" dist="38100" dir="2700000" algn="tl" rotWithShape="0">
              <a:schemeClr val="accent1">
                <a:alpha val="1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MiSans Normal" panose="00000500000000000000" charset="-122"/>
            </a:endParaRPr>
          </a:p>
        </p:txBody>
      </p:sp>
      <p:sp>
        <p:nvSpPr>
          <p:cNvPr id="11" name="椭圆 10"/>
          <p:cNvSpPr/>
          <p:nvPr>
            <p:custDataLst>
              <p:tags r:id="rId3"/>
            </p:custDataLst>
          </p:nvPr>
        </p:nvSpPr>
        <p:spPr>
          <a:xfrm rot="16200000">
            <a:off x="1828800" y="2186940"/>
            <a:ext cx="2649220" cy="264922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495300" dist="38100" dir="2700000" algn="tl" rotWithShape="0">
              <a:schemeClr val="accent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MiSans Normal" panose="00000500000000000000" charset="-122"/>
            </a:endParaRPr>
          </a:p>
        </p:txBody>
      </p:sp>
      <p:sp>
        <p:nvSpPr>
          <p:cNvPr id="9" name="弧形 8"/>
          <p:cNvSpPr/>
          <p:nvPr>
            <p:custDataLst>
              <p:tags r:id="rId4"/>
            </p:custDataLst>
          </p:nvPr>
        </p:nvSpPr>
        <p:spPr>
          <a:xfrm>
            <a:off x="301625" y="659765"/>
            <a:ext cx="5703570" cy="5703570"/>
          </a:xfrm>
          <a:prstGeom prst="arc">
            <a:avLst>
              <a:gd name="adj1" fmla="val 16200000"/>
              <a:gd name="adj2" fmla="val 5319923"/>
            </a:avLst>
          </a:prstGeom>
          <a:ln>
            <a:solidFill>
              <a:schemeClr val="bg2">
                <a:lumMod val="8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10" name="圆角矩形 9"/>
          <p:cNvSpPr/>
          <p:nvPr>
            <p:custDataLst>
              <p:tags r:id="rId5"/>
            </p:custDataLst>
          </p:nvPr>
        </p:nvSpPr>
        <p:spPr>
          <a:xfrm rot="10800000">
            <a:off x="6876415" y="3851910"/>
            <a:ext cx="2408555" cy="15938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14" name="任意多边形 13"/>
          <p:cNvSpPr/>
          <p:nvPr>
            <p:custDataLst>
              <p:tags r:id="rId6"/>
            </p:custDataLst>
          </p:nvPr>
        </p:nvSpPr>
        <p:spPr>
          <a:xfrm flipV="1">
            <a:off x="8945880" y="0"/>
            <a:ext cx="3246120" cy="86042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112" h="1355">
                <a:moveTo>
                  <a:pt x="301" y="0"/>
                </a:moveTo>
                <a:lnTo>
                  <a:pt x="5112" y="0"/>
                </a:lnTo>
                <a:lnTo>
                  <a:pt x="5112" y="1355"/>
                </a:lnTo>
                <a:lnTo>
                  <a:pt x="0" y="1355"/>
                </a:lnTo>
                <a:lnTo>
                  <a:pt x="0" y="301"/>
                </a:lnTo>
                <a:cubicBezTo>
                  <a:pt x="0" y="135"/>
                  <a:pt x="135" y="0"/>
                  <a:pt x="301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8" name="节编号"/>
          <p:cNvSpPr txBox="1">
            <a:spLocks noGrp="1"/>
          </p:cNvSpPr>
          <p:nvPr>
            <p:ph type="body" idx="2" hasCustomPrompt="1"/>
            <p:custDataLst>
              <p:tags r:id="rId7"/>
            </p:custDataLst>
          </p:nvPr>
        </p:nvSpPr>
        <p:spPr>
          <a:xfrm>
            <a:off x="1828800" y="3004185"/>
            <a:ext cx="2649220" cy="1208405"/>
          </a:xfrm>
          <a:prstGeom prst="rect">
            <a:avLst/>
          </a:prstGeom>
          <a:noFill/>
        </p:spPr>
        <p:txBody>
          <a:bodyPr wrap="square" lIns="91440" tIns="45720" rIns="91440" bIns="45720" rtlCol="0" anchor="t" anchorCtr="0">
            <a:norm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altLang="zh-CN" sz="6000" b="0" i="0" u="none" strike="noStrike" kern="1200" cap="none" spc="20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MiSans Heavy" panose="00000A00000000000000" charset="-122"/>
                <a:ea typeface="MiSans Heavy" panose="00000A00000000000000" charset="-122"/>
                <a:cs typeface="MiSans Normal" panose="00000500000000000000" charset="-122"/>
                <a:sym typeface="+mn-ea"/>
              </a:defRPr>
            </a:lvl1pPr>
          </a:lstStyle>
          <a:p>
            <a:pPr lvl="0" algn="ctr">
              <a:buClrTx/>
              <a:buSzTx/>
              <a:buFontTx/>
            </a:pPr>
            <a:r>
              <a:rPr>
                <a:sym typeface="+mn-ea"/>
              </a:rPr>
              <a:t>节编号</a:t>
            </a:r>
            <a:endParaRPr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8"/>
            </p:custDataLst>
          </p:nvPr>
        </p:nvSpPr>
        <p:spPr>
          <a:xfrm>
            <a:off x="6732905" y="2092325"/>
            <a:ext cx="5005070" cy="1684020"/>
          </a:xfrm>
          <a:prstGeom prst="rect">
            <a:avLst/>
          </a:prstGeom>
          <a:noFill/>
        </p:spPr>
        <p:txBody>
          <a:bodyPr wrap="square" lIns="91440" tIns="45720" rIns="91440" bIns="45720" rtlCol="0" anchor="b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4800" b="0" i="0" u="none" strike="noStrike" kern="1200" cap="none" spc="20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ea"/>
                <a:ea typeface="+mj-ea"/>
                <a:cs typeface="MiSans Normal" panose="00000500000000000000" charset="-122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>
                <a:sym typeface="+mn-ea"/>
              </a:rPr>
              <a:t>单击编辑标题</a:t>
            </a:r>
            <a:endParaRPr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标题和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文"/>
          <p:cNvSpPr txBox="1">
            <a:spLocks noGrp="1"/>
          </p:cNvSpPr>
          <p:nvPr>
            <p:ph idx="4"/>
            <p:custDataLst>
              <p:tags r:id="rId2"/>
            </p:custDataLst>
          </p:nvPr>
        </p:nvSpPr>
        <p:spPr>
          <a:xfrm>
            <a:off x="6400805" y="1490357"/>
            <a:ext cx="5176800" cy="4759236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defPPr>
              <a:defRPr lang="zh-CN"/>
            </a:defPPr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n-ea"/>
                <a:ea typeface="+mn-ea"/>
                <a:cs typeface="MiSans Normal" panose="00000500000000000000" charset="-122"/>
                <a:sym typeface="+mn-ea"/>
              </a:defRPr>
            </a:lvl1pPr>
            <a:lvl2pPr marL="449580" marR="0" lvl="1" indent="-23177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2pPr>
            <a:lvl3pPr marL="719455" marR="0" lvl="2" indent="-27622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3pPr>
            <a:lvl4pPr marL="987425" marR="0" lvl="3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tabLst>
                <a:tab pos="899795" algn="l"/>
              </a:tabLst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4pPr>
            <a:lvl5pPr marL="1256030" marR="0" lvl="4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9" name="正文"/>
          <p:cNvSpPr txBox="1">
            <a:spLocks noGrp="1"/>
          </p:cNvSpPr>
          <p:nvPr>
            <p:ph idx="3"/>
            <p:custDataLst>
              <p:tags r:id="rId3"/>
            </p:custDataLst>
          </p:nvPr>
        </p:nvSpPr>
        <p:spPr>
          <a:xfrm>
            <a:off x="608400" y="1490357"/>
            <a:ext cx="5176800" cy="4759236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n-ea"/>
                <a:ea typeface="+mn-ea"/>
                <a:cs typeface="MiSans Normal" panose="00000500000000000000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>
              <a:spcBef>
                <a:spcPts val="1800"/>
              </a:spcBef>
              <a:spcAft>
                <a:spcPts val="0"/>
              </a:spcAft>
            </a:pPr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>
              <a:spcBef>
                <a:spcPts val="1800"/>
              </a:spcBef>
              <a:spcAft>
                <a:spcPts val="0"/>
              </a:spcAft>
            </a:pPr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>
              <a:spcBef>
                <a:spcPts val="1800"/>
              </a:spcBef>
              <a:spcAft>
                <a:spcPts val="0"/>
              </a:spcAft>
            </a:pPr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>
              <a:spcBef>
                <a:spcPts val="1800"/>
              </a:spcBef>
              <a:spcAft>
                <a:spcPts val="0"/>
              </a:spcAft>
            </a:pPr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>
              <a:spcBef>
                <a:spcPts val="1800"/>
              </a:spcBef>
              <a:spcAft>
                <a:spcPts val="0"/>
              </a:spcAft>
            </a:pPr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14" name="任意多边形 13"/>
          <p:cNvSpPr/>
          <p:nvPr>
            <p:custDataLst>
              <p:tags r:id="rId4"/>
            </p:custDataLst>
          </p:nvPr>
        </p:nvSpPr>
        <p:spPr>
          <a:xfrm rot="5400000" flipV="1">
            <a:off x="-300990" y="301625"/>
            <a:ext cx="987425" cy="38481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01" h="606">
                <a:moveTo>
                  <a:pt x="0" y="0"/>
                </a:moveTo>
                <a:lnTo>
                  <a:pt x="2001" y="0"/>
                </a:lnTo>
                <a:lnTo>
                  <a:pt x="2001" y="256"/>
                </a:lnTo>
                <a:cubicBezTo>
                  <a:pt x="2001" y="450"/>
                  <a:pt x="1845" y="606"/>
                  <a:pt x="1651" y="606"/>
                </a:cubicBezTo>
                <a:lnTo>
                  <a:pt x="0" y="606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8" name="标题"/>
          <p:cNvSpPr txBox="1">
            <a:spLocks noGrp="1"/>
          </p:cNvSpPr>
          <p:nvPr>
            <p:ph type="title" idx="1"/>
            <p:custDataLst>
              <p:tags r:id="rId5"/>
            </p:custDataLst>
          </p:nvPr>
        </p:nvSpPr>
        <p:spPr>
          <a:xfrm>
            <a:off x="608330" y="397510"/>
            <a:ext cx="10968990" cy="678815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标题和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正文"/>
          <p:cNvSpPr txBox="1">
            <a:spLocks noGrp="1"/>
          </p:cNvSpPr>
          <p:nvPr>
            <p:ph idx="6"/>
            <p:custDataLst>
              <p:tags r:id="rId2"/>
            </p:custDataLst>
          </p:nvPr>
        </p:nvSpPr>
        <p:spPr>
          <a:xfrm>
            <a:off x="62352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defPPr>
              <a:defRPr lang="zh-CN"/>
            </a:defPPr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n-ea"/>
                <a:ea typeface="+mn-ea"/>
                <a:cs typeface="MiSans Normal" panose="00000500000000000000" charset="-122"/>
                <a:sym typeface="+mn-ea"/>
              </a:defRPr>
            </a:lvl1pPr>
            <a:lvl2pPr marL="449580" marR="0" lvl="1" indent="-23177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2pPr>
            <a:lvl3pPr marL="719455" marR="0" lvl="2" indent="-27622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3pPr>
            <a:lvl4pPr marL="987425" marR="0" lvl="3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tabLst>
                <a:tab pos="899795" algn="l"/>
              </a:tabLst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4pPr>
            <a:lvl5pPr marL="1256030" marR="0" lvl="4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14" name="标题"/>
          <p:cNvSpPr txBox="1">
            <a:spLocks noGrp="1"/>
          </p:cNvSpPr>
          <p:nvPr>
            <p:ph type="title" idx="5"/>
            <p:custDataLst>
              <p:tags r:id="rId3"/>
            </p:custDataLst>
          </p:nvPr>
        </p:nvSpPr>
        <p:spPr>
          <a:xfrm>
            <a:off x="6235200" y="1429200"/>
            <a:ext cx="5342400" cy="40011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13" name="正文"/>
          <p:cNvSpPr txBox="1">
            <a:spLocks noGrp="1"/>
          </p:cNvSpPr>
          <p:nvPr>
            <p:ph idx="4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defPPr>
              <a:defRPr lang="zh-CN"/>
            </a:defPPr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n-ea"/>
                <a:ea typeface="+mn-ea"/>
                <a:cs typeface="MiSans Normal" panose="00000500000000000000" charset="-122"/>
                <a:sym typeface="+mn-ea"/>
              </a:defRPr>
            </a:lvl1pPr>
            <a:lvl2pPr marL="449580" marR="0" lvl="1" indent="-23177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2pPr>
            <a:lvl3pPr marL="719455" marR="0" lvl="2" indent="-27622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3pPr>
            <a:lvl4pPr marL="987425" marR="0" lvl="3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tabLst>
                <a:tab pos="899795" algn="l"/>
              </a:tabLst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4pPr>
            <a:lvl5pPr marL="1256030" marR="0" lvl="4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12" name="标题"/>
          <p:cNvSpPr txBox="1">
            <a:spLocks noGrp="1"/>
          </p:cNvSpPr>
          <p:nvPr>
            <p:ph type="title" idx="3"/>
            <p:custDataLst>
              <p:tags r:id="rId5"/>
            </p:custDataLst>
          </p:nvPr>
        </p:nvSpPr>
        <p:spPr>
          <a:xfrm>
            <a:off x="608400" y="1429200"/>
            <a:ext cx="5342400" cy="40011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11" name="任意多边形 10"/>
          <p:cNvSpPr/>
          <p:nvPr>
            <p:custDataLst>
              <p:tags r:id="rId6"/>
            </p:custDataLst>
          </p:nvPr>
        </p:nvSpPr>
        <p:spPr>
          <a:xfrm rot="5400000" flipV="1">
            <a:off x="-300990" y="301625"/>
            <a:ext cx="987425" cy="38481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01" h="606">
                <a:moveTo>
                  <a:pt x="0" y="0"/>
                </a:moveTo>
                <a:lnTo>
                  <a:pt x="2001" y="0"/>
                </a:lnTo>
                <a:lnTo>
                  <a:pt x="2001" y="256"/>
                </a:lnTo>
                <a:cubicBezTo>
                  <a:pt x="2001" y="450"/>
                  <a:pt x="1845" y="606"/>
                  <a:pt x="1651" y="606"/>
                </a:cubicBezTo>
                <a:lnTo>
                  <a:pt x="0" y="606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10" name="标题"/>
          <p:cNvSpPr txBox="1">
            <a:spLocks noGrp="1"/>
          </p:cNvSpPr>
          <p:nvPr>
            <p:ph type="title" idx="1"/>
            <p:custDataLst>
              <p:tags r:id="rId7"/>
            </p:custDataLst>
          </p:nvPr>
        </p:nvSpPr>
        <p:spPr>
          <a:xfrm>
            <a:off x="608330" y="397510"/>
            <a:ext cx="10968990" cy="678815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/>
          <p:nvPr>
            <p:custDataLst>
              <p:tags r:id="rId2"/>
            </p:custDataLst>
          </p:nvPr>
        </p:nvSpPr>
        <p:spPr>
          <a:xfrm rot="5400000" flipV="1">
            <a:off x="-300990" y="301625"/>
            <a:ext cx="987425" cy="38481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01" h="606">
                <a:moveTo>
                  <a:pt x="0" y="0"/>
                </a:moveTo>
                <a:lnTo>
                  <a:pt x="2001" y="0"/>
                </a:lnTo>
                <a:lnTo>
                  <a:pt x="2001" y="256"/>
                </a:lnTo>
                <a:cubicBezTo>
                  <a:pt x="2001" y="450"/>
                  <a:pt x="1845" y="606"/>
                  <a:pt x="1651" y="606"/>
                </a:cubicBezTo>
                <a:lnTo>
                  <a:pt x="0" y="606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6" name="标题"/>
          <p:cNvSpPr txBox="1">
            <a:spLocks noGrp="1"/>
          </p:cNvSpPr>
          <p:nvPr>
            <p:ph type="title" idx="1"/>
            <p:custDataLst>
              <p:tags r:id="rId3"/>
            </p:custDataLst>
          </p:nvPr>
        </p:nvSpPr>
        <p:spPr>
          <a:xfrm>
            <a:off x="608330" y="397510"/>
            <a:ext cx="10968990" cy="678815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任意多边形 13"/>
          <p:cNvSpPr/>
          <p:nvPr>
            <p:custDataLst>
              <p:tags r:id="rId2"/>
            </p:custDataLst>
          </p:nvPr>
        </p:nvSpPr>
        <p:spPr>
          <a:xfrm rot="5400000" flipV="1">
            <a:off x="-300990" y="301625"/>
            <a:ext cx="987425" cy="38481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01" h="606">
                <a:moveTo>
                  <a:pt x="0" y="0"/>
                </a:moveTo>
                <a:lnTo>
                  <a:pt x="2001" y="0"/>
                </a:lnTo>
                <a:lnTo>
                  <a:pt x="2001" y="256"/>
                </a:lnTo>
                <a:cubicBezTo>
                  <a:pt x="2001" y="450"/>
                  <a:pt x="1845" y="606"/>
                  <a:pt x="1651" y="606"/>
                </a:cubicBezTo>
                <a:lnTo>
                  <a:pt x="0" y="606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文"/>
          <p:cNvSpPr txBox="1">
            <a:spLocks noGrp="1"/>
          </p:cNvSpPr>
          <p:nvPr>
            <p:ph idx="3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defPPr>
              <a:defRPr lang="zh-CN"/>
            </a:defPPr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MiSans Normal" panose="00000500000000000000" charset="-122"/>
                <a:ea typeface="MiSans Normal" panose="00000500000000000000" charset="-122"/>
                <a:cs typeface="MiSans Normal" panose="00000500000000000000" charset="-122"/>
                <a:sym typeface="MiSans Normal" panose="00000500000000000000" charset="-122"/>
              </a:defRPr>
            </a:lvl1pPr>
            <a:lvl2pPr marL="449580" marR="0" lvl="1" indent="-23177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MiSans Normal" panose="00000500000000000000" charset="-122"/>
                <a:ea typeface="MiSans Normal" panose="00000500000000000000" charset="-122"/>
                <a:cs typeface="MiSans Normal" panose="00000500000000000000" charset="-122"/>
                <a:sym typeface="MiSans Normal" panose="00000500000000000000" charset="-122"/>
              </a:defRPr>
            </a:lvl2pPr>
            <a:lvl3pPr marL="719455" marR="0" lvl="2" indent="-27622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MiSans Normal" panose="00000500000000000000" charset="-122"/>
                <a:ea typeface="MiSans Normal" panose="00000500000000000000" charset="-122"/>
                <a:cs typeface="MiSans Normal" panose="00000500000000000000" charset="-122"/>
                <a:sym typeface="MiSans Normal" panose="00000500000000000000" charset="-122"/>
              </a:defRPr>
            </a:lvl3pPr>
            <a:lvl4pPr marL="987425" marR="0" lvl="3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tabLst>
                <a:tab pos="899795" algn="l"/>
              </a:tabLst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MiSans Normal" panose="00000500000000000000" charset="-122"/>
                <a:ea typeface="MiSans Normal" panose="00000500000000000000" charset="-122"/>
                <a:cs typeface="MiSans Normal" panose="00000500000000000000" charset="-122"/>
                <a:sym typeface="MiSans Normal" panose="00000500000000000000" charset="-122"/>
              </a:defRPr>
            </a:lvl4pPr>
            <a:lvl5pPr marL="1256030" marR="0" lvl="4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MiSans Normal" panose="00000500000000000000" charset="-122"/>
                <a:ea typeface="MiSans Normal" panose="00000500000000000000" charset="-122"/>
                <a:cs typeface="MiSans Normal" panose="00000500000000000000" charset="-122"/>
                <a:sym typeface="MiSans Normal" panose="00000500000000000000" charset="-122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>
              <a:spcBef>
                <a:spcPts val="1200"/>
              </a:spcBef>
              <a:spcAft>
                <a:spcPts val="0"/>
              </a:spcAft>
            </a:pPr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>
              <a:spcBef>
                <a:spcPts val="1200"/>
              </a:spcBef>
              <a:spcAft>
                <a:spcPts val="0"/>
              </a:spcAft>
            </a:pPr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>
              <a:spcBef>
                <a:spcPts val="1200"/>
              </a:spcBef>
              <a:spcAft>
                <a:spcPts val="0"/>
              </a:spcAft>
            </a:pPr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>
              <a:spcBef>
                <a:spcPts val="1200"/>
              </a:spcBef>
              <a:spcAft>
                <a:spcPts val="0"/>
              </a:spcAft>
            </a:pPr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>
              <a:spcBef>
                <a:spcPts val="1200"/>
              </a:spcBef>
              <a:spcAft>
                <a:spcPts val="0"/>
              </a:spcAft>
            </a:pPr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14" name="任意多边形 13"/>
          <p:cNvSpPr/>
          <p:nvPr>
            <p:custDataLst>
              <p:tags r:id="rId3"/>
            </p:custDataLst>
          </p:nvPr>
        </p:nvSpPr>
        <p:spPr>
          <a:xfrm rot="5400000" flipV="1">
            <a:off x="-300990" y="301625"/>
            <a:ext cx="987425" cy="38481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01" h="606">
                <a:moveTo>
                  <a:pt x="0" y="0"/>
                </a:moveTo>
                <a:lnTo>
                  <a:pt x="2001" y="0"/>
                </a:lnTo>
                <a:lnTo>
                  <a:pt x="2001" y="256"/>
                </a:lnTo>
                <a:cubicBezTo>
                  <a:pt x="2001" y="450"/>
                  <a:pt x="1845" y="606"/>
                  <a:pt x="1651" y="606"/>
                </a:cubicBezTo>
                <a:lnTo>
                  <a:pt x="0" y="606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atin typeface="MiSans Normal" panose="00000500000000000000" charset="-122"/>
              <a:ea typeface="MiSans Normal" panose="00000500000000000000" charset="-122"/>
              <a:cs typeface="MiSans Normal" panose="00000500000000000000" charset="-122"/>
              <a:sym typeface="MiSans Normal" panose="00000500000000000000" charset="-122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/>
            <p:custDataLst>
              <p:tags r:id="rId4"/>
            </p:custDataLst>
          </p:nvPr>
        </p:nvSpPr>
        <p:spPr>
          <a:xfrm>
            <a:off x="608330" y="397510"/>
            <a:ext cx="10968990" cy="678815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MiSans Heavy" panose="00000A00000000000000" charset="-122"/>
                <a:ea typeface="MiSans Heavy" panose="00000A00000000000000" charset="-122"/>
                <a:cs typeface="MiSans Normal" panose="00000500000000000000" charset="-122"/>
                <a:sym typeface="MiSans Normal" panose="00000500000000000000" charset="-122"/>
              </a:defRPr>
            </a:lvl1pPr>
          </a:lstStyle>
          <a:p>
            <a:pPr lvl="0" algn="l">
              <a:buClrTx/>
              <a:buSzTx/>
              <a:buFontTx/>
            </a:pPr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>
            <a:lvl1pPr>
              <a:defRPr>
                <a:latin typeface="MiSans Normal" panose="00000500000000000000" charset="-122"/>
                <a:ea typeface="MiSans Normal" panose="00000500000000000000" charset="-122"/>
                <a:sym typeface="MiSans Normal" panose="00000500000000000000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>
            <a:lvl1pPr>
              <a:defRPr>
                <a:latin typeface="MiSans Normal" panose="00000500000000000000" charset="-122"/>
                <a:ea typeface="MiSans Normal" panose="00000500000000000000" charset="-122"/>
                <a:sym typeface="MiSans Normal" panose="00000500000000000000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>
            <a:lvl1pPr>
              <a:defRPr>
                <a:latin typeface="MiSans Normal" panose="00000500000000000000" charset="-122"/>
                <a:ea typeface="MiSans Normal" panose="00000500000000000000" charset="-122"/>
                <a:sym typeface="MiSans Normal" panose="00000500000000000000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文"/>
          <p:cNvSpPr txBox="1">
            <a:spLocks noGrp="1"/>
          </p:cNvSpPr>
          <p:nvPr>
            <p:ph idx="2"/>
            <p:custDataLst>
              <p:tags r:id="rId2"/>
            </p:custDataLst>
          </p:nvPr>
        </p:nvSpPr>
        <p:spPr>
          <a:xfrm>
            <a:off x="608330" y="397510"/>
            <a:ext cx="10968990" cy="585914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defPPr>
              <a:defRPr lang="zh-CN"/>
            </a:defPPr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n-ea"/>
                <a:ea typeface="+mn-ea"/>
                <a:cs typeface="MiSans Normal" panose="00000500000000000000" charset="-122"/>
                <a:sym typeface="+mn-ea"/>
              </a:defRPr>
            </a:lvl1pPr>
            <a:lvl2pPr marL="449580" marR="0" lvl="1" indent="-23177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2pPr>
            <a:lvl3pPr marL="719455" marR="0" lvl="2" indent="-27622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3pPr>
            <a:lvl4pPr marL="987425" marR="0" lvl="3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tabLst>
                <a:tab pos="899795" algn="l"/>
              </a:tabLst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4pPr>
            <a:lvl5pPr marL="1256030" marR="0" lvl="4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14" name="任意多边形 13"/>
          <p:cNvSpPr/>
          <p:nvPr>
            <p:custDataLst>
              <p:tags r:id="rId3"/>
            </p:custDataLst>
          </p:nvPr>
        </p:nvSpPr>
        <p:spPr>
          <a:xfrm rot="5400000" flipV="1">
            <a:off x="-300990" y="301625"/>
            <a:ext cx="987425" cy="38481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01" h="606">
                <a:moveTo>
                  <a:pt x="0" y="0"/>
                </a:moveTo>
                <a:lnTo>
                  <a:pt x="2001" y="0"/>
                </a:lnTo>
                <a:lnTo>
                  <a:pt x="2001" y="256"/>
                </a:lnTo>
                <a:cubicBezTo>
                  <a:pt x="2001" y="450"/>
                  <a:pt x="1845" y="606"/>
                  <a:pt x="1651" y="606"/>
                </a:cubicBezTo>
                <a:lnTo>
                  <a:pt x="0" y="606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 7"/>
          <p:cNvSpPr/>
          <p:nvPr>
            <p:custDataLst>
              <p:tags r:id="rId2"/>
            </p:custDataLst>
          </p:nvPr>
        </p:nvSpPr>
        <p:spPr>
          <a:xfrm rot="5400000" flipV="1">
            <a:off x="-300990" y="301625"/>
            <a:ext cx="987425" cy="38481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01" h="606">
                <a:moveTo>
                  <a:pt x="0" y="0"/>
                </a:moveTo>
                <a:lnTo>
                  <a:pt x="2001" y="0"/>
                </a:lnTo>
                <a:lnTo>
                  <a:pt x="2001" y="256"/>
                </a:lnTo>
                <a:cubicBezTo>
                  <a:pt x="2001" y="450"/>
                  <a:pt x="1845" y="606"/>
                  <a:pt x="1651" y="606"/>
                </a:cubicBezTo>
                <a:lnTo>
                  <a:pt x="0" y="606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7" name="副标题"/>
          <p:cNvSpPr txBox="1">
            <a:spLocks noGrp="1"/>
          </p:cNvSpPr>
          <p:nvPr>
            <p:ph type="body" idx="2" hasCustomPrompt="1"/>
            <p:custDataLst>
              <p:tags r:id="rId3"/>
            </p:custDataLst>
          </p:nvPr>
        </p:nvSpPr>
        <p:spPr>
          <a:xfrm>
            <a:off x="608330" y="1075690"/>
            <a:ext cx="10968990" cy="471805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0" i="0" u="none" strike="noStrike" kern="1200" cap="none" spc="3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MiSans Normal" panose="00000500000000000000" charset="-122"/>
              </a:defRPr>
            </a:lvl1pPr>
          </a:lstStyle>
          <a:p>
            <a:pPr lvl="0" algn="l"/>
            <a:r>
              <a:rPr>
                <a:sym typeface="+mn-ea"/>
              </a:rPr>
              <a:t>单击此处编辑母版副标题样式</a:t>
            </a:r>
            <a:endParaRPr>
              <a:sym typeface="+mn-ea"/>
            </a:endParaRPr>
          </a:p>
        </p:txBody>
      </p:sp>
      <p:sp>
        <p:nvSpPr>
          <p:cNvPr id="6" name="标题"/>
          <p:cNvSpPr txBox="1">
            <a:spLocks noGrp="1"/>
          </p:cNvSpPr>
          <p:nvPr>
            <p:ph type="title" idx="1"/>
            <p:custDataLst>
              <p:tags r:id="rId4"/>
            </p:custDataLst>
          </p:nvPr>
        </p:nvSpPr>
        <p:spPr>
          <a:xfrm>
            <a:off x="608330" y="397510"/>
            <a:ext cx="10968990" cy="678815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任意多边形 22"/>
          <p:cNvSpPr/>
          <p:nvPr>
            <p:custDataLst>
              <p:tags r:id="rId2"/>
            </p:custDataLst>
          </p:nvPr>
        </p:nvSpPr>
        <p:spPr>
          <a:xfrm>
            <a:off x="-14605" y="-14605"/>
            <a:ext cx="6006465" cy="689737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459" h="10862">
                <a:moveTo>
                  <a:pt x="0" y="0"/>
                </a:moveTo>
                <a:lnTo>
                  <a:pt x="7595" y="0"/>
                </a:lnTo>
                <a:lnTo>
                  <a:pt x="7612" y="22"/>
                </a:lnTo>
                <a:cubicBezTo>
                  <a:pt x="8770" y="1514"/>
                  <a:pt x="9459" y="3388"/>
                  <a:pt x="9459" y="5423"/>
                </a:cubicBezTo>
                <a:cubicBezTo>
                  <a:pt x="9459" y="7458"/>
                  <a:pt x="8770" y="9332"/>
                  <a:pt x="7612" y="10824"/>
                </a:cubicBezTo>
                <a:lnTo>
                  <a:pt x="7582" y="10862"/>
                </a:lnTo>
                <a:lnTo>
                  <a:pt x="0" y="10862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495300" dist="38100" dir="2700000" algn="tl" rotWithShape="0">
              <a:schemeClr val="accent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24" name="任意多边形 23"/>
          <p:cNvSpPr/>
          <p:nvPr>
            <p:custDataLst>
              <p:tags r:id="rId3"/>
            </p:custDataLst>
          </p:nvPr>
        </p:nvSpPr>
        <p:spPr>
          <a:xfrm rot="16200000">
            <a:off x="-1402080" y="1361440"/>
            <a:ext cx="6894830" cy="4119881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">
                <a:pos x="hc" y="t"/>
              </a:cxn>
              <a:cxn ang="3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">
                <a:pos x="ir" y="it"/>
              </a:cxn>
            </a:cxnLst>
            <a:rect l="l" t="t" r="r" b="b"/>
            <a:pathLst>
              <a:path w="10858" h="6488">
                <a:moveTo>
                  <a:pt x="0" y="0"/>
                </a:moveTo>
                <a:lnTo>
                  <a:pt x="10858" y="0"/>
                </a:lnTo>
                <a:lnTo>
                  <a:pt x="10858" y="2789"/>
                </a:lnTo>
                <a:lnTo>
                  <a:pt x="10834" y="2850"/>
                </a:lnTo>
                <a:cubicBezTo>
                  <a:pt x="9962" y="4984"/>
                  <a:pt x="7865" y="6488"/>
                  <a:pt x="5417" y="6488"/>
                </a:cubicBezTo>
                <a:cubicBezTo>
                  <a:pt x="2982" y="6488"/>
                  <a:pt x="895" y="5001"/>
                  <a:pt x="15" y="2885"/>
                </a:cubicBezTo>
                <a:lnTo>
                  <a:pt x="0" y="2849"/>
                </a:ln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495300" dist="152400" dir="2700000" algn="tl" rotWithShape="0">
              <a:schemeClr val="accent1"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MiSans Normal" panose="00000500000000000000" charset="-122"/>
            </a:endParaRPr>
          </a:p>
        </p:txBody>
      </p:sp>
      <p:sp>
        <p:nvSpPr>
          <p:cNvPr id="26" name="任意多边形 25"/>
          <p:cNvSpPr/>
          <p:nvPr>
            <p:custDataLst>
              <p:tags r:id="rId4"/>
            </p:custDataLst>
          </p:nvPr>
        </p:nvSpPr>
        <p:spPr>
          <a:xfrm rot="16200000">
            <a:off x="-1342039" y="2313346"/>
            <a:ext cx="4864351" cy="2231073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">
                <a:pos x="hc" y="t"/>
              </a:cxn>
              <a:cxn ang="3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">
                <a:pos x="ir" y="it"/>
              </a:cxn>
            </a:cxnLst>
            <a:rect l="l" t="t" r="r" b="b"/>
            <a:pathLst>
              <a:path w="7660" h="3514">
                <a:moveTo>
                  <a:pt x="0" y="0"/>
                </a:moveTo>
                <a:lnTo>
                  <a:pt x="7660" y="0"/>
                </a:lnTo>
                <a:lnTo>
                  <a:pt x="7659" y="14"/>
                </a:lnTo>
                <a:cubicBezTo>
                  <a:pt x="7485" y="1975"/>
                  <a:pt x="5837" y="3514"/>
                  <a:pt x="3830" y="3514"/>
                </a:cubicBezTo>
                <a:cubicBezTo>
                  <a:pt x="1822" y="3514"/>
                  <a:pt x="173" y="1974"/>
                  <a:pt x="1" y="1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495300" dist="38100" dir="2700000" algn="tl" rotWithShape="0">
              <a:schemeClr val="accent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MiSans Normal" panose="00000500000000000000" charset="-122"/>
            </a:endParaRPr>
          </a:p>
        </p:txBody>
      </p:sp>
      <p:sp>
        <p:nvSpPr>
          <p:cNvPr id="30" name="圆角矩形 29"/>
          <p:cNvSpPr/>
          <p:nvPr>
            <p:custDataLst>
              <p:tags r:id="rId5"/>
            </p:custDataLst>
          </p:nvPr>
        </p:nvSpPr>
        <p:spPr>
          <a:xfrm rot="10800000">
            <a:off x="5155565" y="3089275"/>
            <a:ext cx="5383530" cy="11112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cxnSp>
        <p:nvCxnSpPr>
          <p:cNvPr id="32" name="直接连接符 31"/>
          <p:cNvCxnSpPr/>
          <p:nvPr>
            <p:custDataLst>
              <p:tags r:id="rId6"/>
            </p:custDataLst>
          </p:nvPr>
        </p:nvCxnSpPr>
        <p:spPr>
          <a:xfrm>
            <a:off x="11197590" y="2981325"/>
            <a:ext cx="215900" cy="0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>
            <p:custDataLst>
              <p:tags r:id="rId7"/>
            </p:custDataLst>
          </p:nvPr>
        </p:nvCxnSpPr>
        <p:spPr>
          <a:xfrm>
            <a:off x="11305540" y="1912620"/>
            <a:ext cx="0" cy="594995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>
            <p:custDataLst>
              <p:tags r:id="rId8"/>
            </p:custDataLst>
          </p:nvPr>
        </p:nvCxnSpPr>
        <p:spPr>
          <a:xfrm>
            <a:off x="11305540" y="3455035"/>
            <a:ext cx="0" cy="636905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/>
          <p:cNvSpPr/>
          <p:nvPr>
            <p:custDataLst>
              <p:tags r:id="rId9"/>
            </p:custDataLst>
          </p:nvPr>
        </p:nvSpPr>
        <p:spPr>
          <a:xfrm>
            <a:off x="10016490" y="3576955"/>
            <a:ext cx="538480" cy="538480"/>
          </a:xfrm>
          <a:prstGeom prst="ellipse">
            <a:avLst/>
          </a:prstGeom>
          <a:solidFill>
            <a:schemeClr val="accent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38" name="椭圆 37"/>
          <p:cNvSpPr/>
          <p:nvPr>
            <p:custDataLst>
              <p:tags r:id="rId10"/>
            </p:custDataLst>
          </p:nvPr>
        </p:nvSpPr>
        <p:spPr>
          <a:xfrm>
            <a:off x="10123170" y="3683635"/>
            <a:ext cx="325120" cy="3251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60000" lnSpcReduction="20000"/>
          </a:bodyPr>
          <a:lstStyle/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39" name="向下箭头"/>
          <p:cNvSpPr/>
          <p:nvPr>
            <p:custDataLst>
              <p:tags r:id="rId11"/>
            </p:custDataLst>
          </p:nvPr>
        </p:nvSpPr>
        <p:spPr>
          <a:xfrm>
            <a:off x="10227310" y="3776345"/>
            <a:ext cx="118745" cy="139700"/>
          </a:xfrm>
          <a:custGeom>
            <a:avLst/>
            <a:gdLst>
              <a:gd name="connsiteX0" fmla="*/ 222512 w 477622"/>
              <a:gd name="connsiteY0" fmla="*/ 0 h 559381"/>
              <a:gd name="connsiteX1" fmla="*/ 258512 w 477622"/>
              <a:gd name="connsiteY1" fmla="*/ 0 h 559381"/>
              <a:gd name="connsiteX2" fmla="*/ 258512 w 477622"/>
              <a:gd name="connsiteY2" fmla="*/ 488296 h 559381"/>
              <a:gd name="connsiteX3" fmla="*/ 452168 w 477622"/>
              <a:gd name="connsiteY3" fmla="*/ 294641 h 559381"/>
              <a:gd name="connsiteX4" fmla="*/ 477622 w 477622"/>
              <a:gd name="connsiteY4" fmla="*/ 320096 h 559381"/>
              <a:gd name="connsiteX5" fmla="*/ 264266 w 477622"/>
              <a:gd name="connsiteY5" fmla="*/ 533452 h 559381"/>
              <a:gd name="connsiteX6" fmla="*/ 264740 w 477622"/>
              <a:gd name="connsiteY6" fmla="*/ 533926 h 559381"/>
              <a:gd name="connsiteX7" fmla="*/ 239284 w 477622"/>
              <a:gd name="connsiteY7" fmla="*/ 559381 h 559381"/>
              <a:gd name="connsiteX8" fmla="*/ 238812 w 477622"/>
              <a:gd name="connsiteY8" fmla="*/ 558908 h 559381"/>
              <a:gd name="connsiteX9" fmla="*/ 238338 w 477622"/>
              <a:gd name="connsiteY9" fmla="*/ 559381 h 559381"/>
              <a:gd name="connsiteX10" fmla="*/ 212882 w 477622"/>
              <a:gd name="connsiteY10" fmla="*/ 533926 h 559381"/>
              <a:gd name="connsiteX11" fmla="*/ 213356 w 477622"/>
              <a:gd name="connsiteY11" fmla="*/ 533452 h 559381"/>
              <a:gd name="connsiteX12" fmla="*/ 0 w 477622"/>
              <a:gd name="connsiteY12" fmla="*/ 320096 h 559381"/>
              <a:gd name="connsiteX13" fmla="*/ 25456 w 477622"/>
              <a:gd name="connsiteY13" fmla="*/ 294641 h 559381"/>
              <a:gd name="connsiteX14" fmla="*/ 222512 w 477622"/>
              <a:gd name="connsiteY14" fmla="*/ 491698 h 559381"/>
              <a:gd name="connsiteX15" fmla="*/ 222512 w 477622"/>
              <a:gd name="connsiteY15" fmla="*/ 0 h 559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77622" h="559381">
                <a:moveTo>
                  <a:pt x="222512" y="0"/>
                </a:moveTo>
                <a:lnTo>
                  <a:pt x="258512" y="0"/>
                </a:lnTo>
                <a:lnTo>
                  <a:pt x="258512" y="488296"/>
                </a:lnTo>
                <a:lnTo>
                  <a:pt x="452168" y="294641"/>
                </a:lnTo>
                <a:lnTo>
                  <a:pt x="477622" y="320096"/>
                </a:lnTo>
                <a:lnTo>
                  <a:pt x="264266" y="533452"/>
                </a:lnTo>
                <a:lnTo>
                  <a:pt x="264740" y="533926"/>
                </a:lnTo>
                <a:lnTo>
                  <a:pt x="239284" y="559381"/>
                </a:lnTo>
                <a:lnTo>
                  <a:pt x="238812" y="558908"/>
                </a:lnTo>
                <a:lnTo>
                  <a:pt x="238338" y="559381"/>
                </a:lnTo>
                <a:lnTo>
                  <a:pt x="212882" y="533926"/>
                </a:lnTo>
                <a:lnTo>
                  <a:pt x="213356" y="533452"/>
                </a:lnTo>
                <a:lnTo>
                  <a:pt x="0" y="320096"/>
                </a:lnTo>
                <a:lnTo>
                  <a:pt x="25456" y="294641"/>
                </a:lnTo>
                <a:lnTo>
                  <a:pt x="222512" y="491698"/>
                </a:lnTo>
                <a:lnTo>
                  <a:pt x="222512" y="0"/>
                </a:lnTo>
                <a:close/>
              </a:path>
            </a:pathLst>
          </a:cu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rmAutofit fontScale="250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44" name="任意多边形 43"/>
          <p:cNvSpPr/>
          <p:nvPr>
            <p:custDataLst>
              <p:tags r:id="rId12"/>
            </p:custDataLst>
          </p:nvPr>
        </p:nvSpPr>
        <p:spPr>
          <a:xfrm>
            <a:off x="8945880" y="5997575"/>
            <a:ext cx="3246120" cy="86042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112" h="1355">
                <a:moveTo>
                  <a:pt x="301" y="0"/>
                </a:moveTo>
                <a:lnTo>
                  <a:pt x="5112" y="0"/>
                </a:lnTo>
                <a:lnTo>
                  <a:pt x="5112" y="1355"/>
                </a:lnTo>
                <a:lnTo>
                  <a:pt x="0" y="1355"/>
                </a:lnTo>
                <a:lnTo>
                  <a:pt x="0" y="301"/>
                </a:lnTo>
                <a:cubicBezTo>
                  <a:pt x="0" y="135"/>
                  <a:pt x="135" y="0"/>
                  <a:pt x="301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8" name="署名"/>
          <p:cNvSpPr txBox="1">
            <a:spLocks noGrp="1"/>
          </p:cNvSpPr>
          <p:nvPr>
            <p:ph type="body" idx="2" hasCustomPrompt="1"/>
            <p:custDataLst>
              <p:tags r:id="rId13"/>
            </p:custDataLst>
          </p:nvPr>
        </p:nvSpPr>
        <p:spPr>
          <a:xfrm>
            <a:off x="7466330" y="3648075"/>
            <a:ext cx="2365375" cy="66738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normAutofit/>
          </a:bodyPr>
          <a:lstStyle>
            <a:lvl1pPr marL="0" marR="0" lvl="0" algn="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0" i="0" u="none" strike="noStrike" kern="1200" cap="none" spc="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latin typeface="MiSans Heavy" panose="00000A00000000000000" charset="-122"/>
                <a:ea typeface="MiSans Heavy" panose="00000A00000000000000" charset="-122"/>
                <a:cs typeface="MiSans Normal" panose="00000500000000000000" charset="-122"/>
                <a:sym typeface="+mn-ea"/>
              </a:defRPr>
            </a:lvl1pPr>
          </a:lstStyle>
          <a:p>
            <a:pPr lvl="0" algn="r">
              <a:buClrTx/>
              <a:buSzTx/>
              <a:buFontTx/>
            </a:pPr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4"/>
            </p:custDataLst>
          </p:nvPr>
        </p:nvSpPr>
        <p:spPr>
          <a:xfrm>
            <a:off x="2418715" y="1275715"/>
            <a:ext cx="8250555" cy="1705610"/>
          </a:xfrm>
          <a:prstGeom prst="rect">
            <a:avLst/>
          </a:prstGeom>
          <a:noFill/>
        </p:spPr>
        <p:txBody>
          <a:bodyPr wrap="square" lIns="91440" tIns="45720" rIns="91440" bIns="45720" rtlCol="0" anchor="b" anchorCtr="0">
            <a:normAutofit/>
          </a:bodyPr>
          <a:lstStyle>
            <a:lvl1pPr marL="0" marR="0" lvl="0" algn="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altLang="zh-CN" sz="7200" b="0" i="0" u="none" strike="noStrike" kern="1200" cap="none" spc="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Heavy" panose="00000A00000000000000" charset="-122"/>
                <a:sym typeface="+mn-ea"/>
              </a:defRPr>
            </a:lvl1pPr>
          </a:lstStyle>
          <a:p>
            <a:pPr lvl="0" algn="r">
              <a:buClrTx/>
              <a:buSzTx/>
              <a:buFontTx/>
            </a:pPr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5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6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7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直接连接符 59"/>
          <p:cNvCxnSpPr/>
          <p:nvPr>
            <p:custDataLst>
              <p:tags r:id="rId2"/>
            </p:custDataLst>
          </p:nvPr>
        </p:nvCxnSpPr>
        <p:spPr>
          <a:xfrm>
            <a:off x="3509010" y="1475105"/>
            <a:ext cx="0" cy="4572000"/>
          </a:xfrm>
          <a:prstGeom prst="line">
            <a:avLst/>
          </a:prstGeom>
          <a:ln>
            <a:solidFill>
              <a:schemeClr val="bg2">
                <a:lumMod val="50000"/>
                <a:alpha val="2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任意多边形 7"/>
          <p:cNvSpPr/>
          <p:nvPr>
            <p:custDataLst>
              <p:tags r:id="rId3"/>
            </p:custDataLst>
          </p:nvPr>
        </p:nvSpPr>
        <p:spPr>
          <a:xfrm>
            <a:off x="-18415" y="0"/>
            <a:ext cx="2251075" cy="87185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545" h="1373">
                <a:moveTo>
                  <a:pt x="0" y="0"/>
                </a:moveTo>
                <a:lnTo>
                  <a:pt x="3545" y="0"/>
                </a:lnTo>
                <a:lnTo>
                  <a:pt x="3545" y="1023"/>
                </a:lnTo>
                <a:cubicBezTo>
                  <a:pt x="3545" y="1217"/>
                  <a:pt x="3389" y="1373"/>
                  <a:pt x="3195" y="1373"/>
                </a:cubicBezTo>
                <a:lnTo>
                  <a:pt x="9" y="1373"/>
                </a:lnTo>
                <a:lnTo>
                  <a:pt x="0" y="137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atin typeface="MiSans Normal" panose="00000500000000000000" charset="-122"/>
              <a:ea typeface="MiSans Normal" panose="00000500000000000000" charset="-122"/>
              <a:cs typeface="MiSans Normal" panose="00000500000000000000" charset="-122"/>
              <a:sym typeface="MiSans Normal" panose="00000500000000000000" charset="-122"/>
            </a:endParaRPr>
          </a:p>
        </p:txBody>
      </p:sp>
      <p:sp>
        <p:nvSpPr>
          <p:cNvPr id="7" name="副标题"/>
          <p:cNvSpPr txBox="1">
            <a:spLocks noGrp="1"/>
          </p:cNvSpPr>
          <p:nvPr>
            <p:ph type="body" idx="2" hasCustomPrompt="1"/>
            <p:custDataLst>
              <p:tags r:id="rId4"/>
            </p:custDataLst>
          </p:nvPr>
        </p:nvSpPr>
        <p:spPr>
          <a:xfrm>
            <a:off x="1165860" y="4138930"/>
            <a:ext cx="1375408" cy="1951990"/>
          </a:xfrm>
          <a:prstGeom prst="rect">
            <a:avLst/>
          </a:prstGeom>
          <a:noFill/>
        </p:spPr>
        <p:txBody>
          <a:bodyPr vert="eaVert" wrap="square" lIns="91440" tIns="45720" rIns="91440" bIns="45720" rtlCol="0" anchor="ctr">
            <a:normAutofit/>
          </a:bodyPr>
          <a:lstStyle>
            <a:lvl1pPr marL="0" marR="0" lvl="0" algn="just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altLang="zh-CN" sz="2000" b="0" i="0" u="none" strike="noStrike" kern="1200" cap="none" spc="0" normalizeH="0" baseline="0" noProof="1">
                <a:solidFill>
                  <a:schemeClr val="bg1">
                    <a:lumMod val="85000"/>
                  </a:schemeClr>
                </a:solidFill>
                <a:latin typeface="MiSans Heavy" panose="00000A00000000000000" charset="-122"/>
                <a:ea typeface="MiSans Heavy" panose="00000A00000000000000" charset="-122"/>
                <a:cs typeface="MiSans Normal" panose="00000500000000000000" charset="-122"/>
                <a:sym typeface="MiSans Normal" panose="00000500000000000000" charset="-122"/>
              </a:defRPr>
            </a:lvl1pPr>
          </a:lstStyle>
          <a:p>
            <a:pPr lvl="0" algn="just">
              <a:buClrTx/>
              <a:buSzTx/>
              <a:buFontTx/>
            </a:pPr>
            <a:r>
              <a:rPr dirty="0" err="1">
                <a:sym typeface="+mn-ea"/>
              </a:rPr>
              <a:t>单击编辑副标题</a:t>
            </a:r>
            <a:endParaRPr dirty="0">
              <a:sym typeface="+mn-ea"/>
            </a:endParaRPr>
          </a:p>
        </p:txBody>
      </p:sp>
      <p:sp>
        <p:nvSpPr>
          <p:cNvPr id="6" name="标题"/>
          <p:cNvSpPr txBox="1">
            <a:spLocks noGrp="1"/>
          </p:cNvSpPr>
          <p:nvPr>
            <p:ph type="title" idx="1" hasCustomPrompt="1"/>
            <p:custDataLst>
              <p:tags r:id="rId5"/>
            </p:custDataLst>
          </p:nvPr>
        </p:nvSpPr>
        <p:spPr>
          <a:xfrm>
            <a:off x="1166495" y="1793240"/>
            <a:ext cx="1375410" cy="2122210"/>
          </a:xfrm>
          <a:prstGeom prst="rect">
            <a:avLst/>
          </a:prstGeom>
          <a:noFill/>
        </p:spPr>
        <p:txBody>
          <a:bodyPr vert="eaVert" wrap="square" lIns="91440" tIns="45720" rIns="91440" bIns="45720" rtlCol="0" anchor="ctr">
            <a:normAutofit/>
          </a:bodyPr>
          <a:lstStyle>
            <a:lvl1pPr marL="0" marR="0" lvl="0" algn="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6000" b="0" i="0" u="none" strike="noStrike" kern="1200" cap="none" spc="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latin typeface="MiSans Heavy" panose="00000A00000000000000" charset="-122"/>
                <a:ea typeface="MiSans Heavy" panose="00000A00000000000000" charset="-122"/>
                <a:cs typeface="MiSans Normal" panose="00000500000000000000" charset="-122"/>
                <a:sym typeface="MiSans Normal" panose="00000500000000000000" charset="-122"/>
              </a:defRPr>
            </a:lvl1pPr>
          </a:lstStyle>
          <a:p>
            <a:pPr lvl="0" algn="l">
              <a:buClrTx/>
              <a:buSzTx/>
              <a:buFontTx/>
            </a:pPr>
            <a:r>
              <a:rPr dirty="0">
                <a:sym typeface="+mn-ea"/>
              </a:rPr>
              <a:t>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>
            <a:lvl1pPr>
              <a:defRPr>
                <a:latin typeface="MiSans Normal" panose="00000500000000000000" charset="-122"/>
                <a:ea typeface="MiSans Normal" panose="00000500000000000000" charset="-122"/>
                <a:sym typeface="MiSans Normal" panose="00000500000000000000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>
            <a:lvl1pPr>
              <a:defRPr>
                <a:latin typeface="MiSans Normal" panose="00000500000000000000" charset="-122"/>
                <a:ea typeface="MiSans Normal" panose="00000500000000000000" charset="-122"/>
                <a:sym typeface="MiSans Normal" panose="00000500000000000000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>
            <a:lvl1pPr>
              <a:defRPr>
                <a:latin typeface="MiSans Normal" panose="00000500000000000000" charset="-122"/>
                <a:ea typeface="MiSans Normal" panose="00000500000000000000" charset="-122"/>
                <a:sym typeface="MiSans Normal" panose="00000500000000000000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椭圆 11"/>
          <p:cNvSpPr/>
          <p:nvPr>
            <p:custDataLst>
              <p:tags r:id="rId2"/>
            </p:custDataLst>
          </p:nvPr>
        </p:nvSpPr>
        <p:spPr>
          <a:xfrm rot="16200000">
            <a:off x="977900" y="1336040"/>
            <a:ext cx="4351020" cy="435102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495300" dist="38100" dir="2700000" algn="tl" rotWithShape="0">
              <a:schemeClr val="accent1">
                <a:alpha val="1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MiSans Normal" panose="00000500000000000000" charset="-122"/>
              <a:ea typeface="MiSans Normal" panose="00000500000000000000" charset="-122"/>
              <a:cs typeface="MiSans Normal" panose="00000500000000000000" charset="-122"/>
              <a:sym typeface="MiSans Normal" panose="00000500000000000000" charset="-122"/>
            </a:endParaRPr>
          </a:p>
        </p:txBody>
      </p:sp>
      <p:sp>
        <p:nvSpPr>
          <p:cNvPr id="11" name="椭圆 10"/>
          <p:cNvSpPr/>
          <p:nvPr>
            <p:custDataLst>
              <p:tags r:id="rId3"/>
            </p:custDataLst>
          </p:nvPr>
        </p:nvSpPr>
        <p:spPr>
          <a:xfrm rot="16200000">
            <a:off x="1828800" y="2186940"/>
            <a:ext cx="2649220" cy="264922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495300" dist="38100" dir="2700000" algn="tl" rotWithShape="0">
              <a:schemeClr val="accent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MiSans Normal" panose="00000500000000000000" charset="-122"/>
              <a:ea typeface="MiSans Normal" panose="00000500000000000000" charset="-122"/>
              <a:cs typeface="MiSans Normal" panose="00000500000000000000" charset="-122"/>
              <a:sym typeface="MiSans Normal" panose="00000500000000000000" charset="-122"/>
            </a:endParaRPr>
          </a:p>
        </p:txBody>
      </p:sp>
      <p:sp>
        <p:nvSpPr>
          <p:cNvPr id="9" name="弧形 8"/>
          <p:cNvSpPr/>
          <p:nvPr>
            <p:custDataLst>
              <p:tags r:id="rId4"/>
            </p:custDataLst>
          </p:nvPr>
        </p:nvSpPr>
        <p:spPr>
          <a:xfrm>
            <a:off x="301625" y="659765"/>
            <a:ext cx="5703570" cy="5703570"/>
          </a:xfrm>
          <a:prstGeom prst="arc">
            <a:avLst>
              <a:gd name="adj1" fmla="val 16200000"/>
              <a:gd name="adj2" fmla="val 5319923"/>
            </a:avLst>
          </a:prstGeom>
          <a:ln>
            <a:solidFill>
              <a:schemeClr val="bg2">
                <a:lumMod val="8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MiSans Normal" panose="00000500000000000000" charset="-122"/>
              <a:ea typeface="MiSans Normal" panose="00000500000000000000" charset="-122"/>
              <a:cs typeface="MiSans Normal" panose="00000500000000000000" charset="-122"/>
              <a:sym typeface="MiSans Normal" panose="00000500000000000000" charset="-122"/>
            </a:endParaRPr>
          </a:p>
        </p:txBody>
      </p:sp>
      <p:sp>
        <p:nvSpPr>
          <p:cNvPr id="10" name="圆角矩形 9"/>
          <p:cNvSpPr/>
          <p:nvPr>
            <p:custDataLst>
              <p:tags r:id="rId5"/>
            </p:custDataLst>
          </p:nvPr>
        </p:nvSpPr>
        <p:spPr>
          <a:xfrm rot="10800000">
            <a:off x="6876415" y="3851910"/>
            <a:ext cx="2408555" cy="15938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zh-CN" altLang="en-US">
              <a:latin typeface="MiSans Normal" panose="00000500000000000000" charset="-122"/>
              <a:ea typeface="MiSans Normal" panose="00000500000000000000" charset="-122"/>
              <a:cs typeface="MiSans Normal" panose="00000500000000000000" charset="-122"/>
              <a:sym typeface="MiSans Normal" panose="00000500000000000000" charset="-122"/>
            </a:endParaRPr>
          </a:p>
        </p:txBody>
      </p:sp>
      <p:sp>
        <p:nvSpPr>
          <p:cNvPr id="14" name="任意多边形 13"/>
          <p:cNvSpPr/>
          <p:nvPr>
            <p:custDataLst>
              <p:tags r:id="rId6"/>
            </p:custDataLst>
          </p:nvPr>
        </p:nvSpPr>
        <p:spPr>
          <a:xfrm flipV="1">
            <a:off x="8945880" y="0"/>
            <a:ext cx="3246120" cy="86042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112" h="1355">
                <a:moveTo>
                  <a:pt x="301" y="0"/>
                </a:moveTo>
                <a:lnTo>
                  <a:pt x="5112" y="0"/>
                </a:lnTo>
                <a:lnTo>
                  <a:pt x="5112" y="1355"/>
                </a:lnTo>
                <a:lnTo>
                  <a:pt x="0" y="1355"/>
                </a:lnTo>
                <a:lnTo>
                  <a:pt x="0" y="301"/>
                </a:lnTo>
                <a:cubicBezTo>
                  <a:pt x="0" y="135"/>
                  <a:pt x="135" y="0"/>
                  <a:pt x="301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atin typeface="MiSans Normal" panose="00000500000000000000" charset="-122"/>
              <a:ea typeface="MiSans Normal" panose="00000500000000000000" charset="-122"/>
              <a:cs typeface="MiSans Normal" panose="00000500000000000000" charset="-122"/>
              <a:sym typeface="MiSans Normal" panose="00000500000000000000" charset="-122"/>
            </a:endParaRPr>
          </a:p>
        </p:txBody>
      </p:sp>
      <p:sp>
        <p:nvSpPr>
          <p:cNvPr id="8" name="节编号"/>
          <p:cNvSpPr txBox="1">
            <a:spLocks noGrp="1"/>
          </p:cNvSpPr>
          <p:nvPr>
            <p:ph type="body" idx="2" hasCustomPrompt="1"/>
            <p:custDataLst>
              <p:tags r:id="rId7"/>
            </p:custDataLst>
          </p:nvPr>
        </p:nvSpPr>
        <p:spPr>
          <a:xfrm>
            <a:off x="1828800" y="3004185"/>
            <a:ext cx="2649220" cy="1208405"/>
          </a:xfrm>
          <a:prstGeom prst="rect">
            <a:avLst/>
          </a:prstGeom>
          <a:noFill/>
        </p:spPr>
        <p:txBody>
          <a:bodyPr wrap="square" lIns="91440" tIns="45720" rIns="91440" bIns="45720" rtlCol="0" anchor="t" anchorCtr="0">
            <a:norm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altLang="zh-CN" sz="6000" b="0" i="0" u="none" strike="noStrike" kern="1200" cap="none" spc="20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MiSans Heavy" panose="00000A00000000000000" charset="-122"/>
                <a:ea typeface="MiSans Heavy" panose="00000A00000000000000" charset="-122"/>
                <a:cs typeface="MiSans Normal" panose="00000500000000000000" charset="-122"/>
                <a:sym typeface="MiSans Normal" panose="00000500000000000000" charset="-122"/>
              </a:defRPr>
            </a:lvl1pPr>
          </a:lstStyle>
          <a:p>
            <a:pPr lvl="0" algn="ctr">
              <a:buClrTx/>
              <a:buSzTx/>
              <a:buFontTx/>
            </a:pPr>
            <a:r>
              <a:rPr>
                <a:sym typeface="+mn-ea"/>
              </a:rPr>
              <a:t>节编号</a:t>
            </a:r>
            <a:endParaRPr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8"/>
            </p:custDataLst>
          </p:nvPr>
        </p:nvSpPr>
        <p:spPr>
          <a:xfrm>
            <a:off x="6732905" y="2092325"/>
            <a:ext cx="5005070" cy="1684020"/>
          </a:xfrm>
          <a:prstGeom prst="rect">
            <a:avLst/>
          </a:prstGeom>
          <a:noFill/>
        </p:spPr>
        <p:txBody>
          <a:bodyPr wrap="square" lIns="91440" tIns="45720" rIns="91440" bIns="45720" rtlCol="0" anchor="b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4800" b="0" i="0" u="none" strike="noStrike" kern="1200" cap="none" spc="20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MiSans Heavy" panose="00000A00000000000000" charset="-122"/>
                <a:ea typeface="MiSans Heavy" panose="00000A00000000000000" charset="-122"/>
                <a:cs typeface="MiSans Normal" panose="00000500000000000000" charset="-122"/>
                <a:sym typeface="MiSans Normal" panose="00000500000000000000" charset="-122"/>
              </a:defRPr>
            </a:lvl1pPr>
          </a:lstStyle>
          <a:p>
            <a:pPr lvl="0" algn="l">
              <a:buClrTx/>
              <a:buSzTx/>
              <a:buFontTx/>
            </a:pPr>
            <a:r>
              <a:rPr>
                <a:sym typeface="+mn-ea"/>
              </a:rPr>
              <a:t>单击编辑标题</a:t>
            </a:r>
            <a:endParaRPr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>
            <a:lvl1pPr>
              <a:defRPr>
                <a:latin typeface="MiSans Normal" panose="00000500000000000000" charset="-122"/>
                <a:ea typeface="MiSans Normal" panose="00000500000000000000" charset="-122"/>
                <a:sym typeface="MiSans Normal" panose="00000500000000000000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>
            <a:lvl1pPr>
              <a:defRPr>
                <a:latin typeface="MiSans Normal" panose="00000500000000000000" charset="-122"/>
                <a:ea typeface="MiSans Normal" panose="00000500000000000000" charset="-122"/>
                <a:sym typeface="MiSans Normal" panose="00000500000000000000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>
            <a:lvl1pPr>
              <a:defRPr>
                <a:latin typeface="MiSans Normal" panose="00000500000000000000" charset="-122"/>
                <a:ea typeface="MiSans Normal" panose="00000500000000000000" charset="-122"/>
                <a:sym typeface="MiSans Normal" panose="00000500000000000000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标题和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文"/>
          <p:cNvSpPr txBox="1">
            <a:spLocks noGrp="1"/>
          </p:cNvSpPr>
          <p:nvPr>
            <p:ph idx="4"/>
            <p:custDataLst>
              <p:tags r:id="rId2"/>
            </p:custDataLst>
          </p:nvPr>
        </p:nvSpPr>
        <p:spPr>
          <a:xfrm>
            <a:off x="6400805" y="1490357"/>
            <a:ext cx="5176800" cy="4759236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defPPr>
              <a:defRPr lang="zh-CN"/>
            </a:defPPr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MiSans Normal" panose="00000500000000000000" charset="-122"/>
                <a:ea typeface="MiSans Normal" panose="00000500000000000000" charset="-122"/>
                <a:cs typeface="MiSans Normal" panose="00000500000000000000" charset="-122"/>
                <a:sym typeface="MiSans Normal" panose="00000500000000000000" charset="-122"/>
              </a:defRPr>
            </a:lvl1pPr>
            <a:lvl2pPr marL="449580" marR="0" lvl="1" indent="-23177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MiSans Normal" panose="00000500000000000000" charset="-122"/>
                <a:ea typeface="MiSans Normal" panose="00000500000000000000" charset="-122"/>
                <a:cs typeface="MiSans Normal" panose="00000500000000000000" charset="-122"/>
                <a:sym typeface="MiSans Normal" panose="00000500000000000000" charset="-122"/>
              </a:defRPr>
            </a:lvl2pPr>
            <a:lvl3pPr marL="719455" marR="0" lvl="2" indent="-27622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MiSans Normal" panose="00000500000000000000" charset="-122"/>
                <a:ea typeface="MiSans Normal" panose="00000500000000000000" charset="-122"/>
                <a:cs typeface="MiSans Normal" panose="00000500000000000000" charset="-122"/>
                <a:sym typeface="MiSans Normal" panose="00000500000000000000" charset="-122"/>
              </a:defRPr>
            </a:lvl3pPr>
            <a:lvl4pPr marL="987425" marR="0" lvl="3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tabLst>
                <a:tab pos="899795" algn="l"/>
              </a:tabLst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MiSans Normal" panose="00000500000000000000" charset="-122"/>
                <a:ea typeface="MiSans Normal" panose="00000500000000000000" charset="-122"/>
                <a:cs typeface="MiSans Normal" panose="00000500000000000000" charset="-122"/>
                <a:sym typeface="MiSans Normal" panose="00000500000000000000" charset="-122"/>
              </a:defRPr>
            </a:lvl4pPr>
            <a:lvl5pPr marL="1256030" marR="0" lvl="4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MiSans Normal" panose="00000500000000000000" charset="-122"/>
                <a:ea typeface="MiSans Normal" panose="00000500000000000000" charset="-122"/>
                <a:cs typeface="MiSans Normal" panose="00000500000000000000" charset="-122"/>
                <a:sym typeface="MiSans Normal" panose="00000500000000000000" charset="-122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9" name="正文"/>
          <p:cNvSpPr txBox="1">
            <a:spLocks noGrp="1"/>
          </p:cNvSpPr>
          <p:nvPr>
            <p:ph idx="3"/>
            <p:custDataLst>
              <p:tags r:id="rId3"/>
            </p:custDataLst>
          </p:nvPr>
        </p:nvSpPr>
        <p:spPr>
          <a:xfrm>
            <a:off x="608400" y="1490357"/>
            <a:ext cx="5176800" cy="4759236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MiSans Normal" panose="00000500000000000000" charset="-122"/>
                <a:ea typeface="MiSans Normal" panose="00000500000000000000" charset="-122"/>
                <a:cs typeface="MiSans Normal" panose="00000500000000000000" charset="-122"/>
                <a:sym typeface="MiSans Normal" panose="00000500000000000000" charset="-122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MiSans Normal" panose="00000500000000000000" charset="-122"/>
                <a:ea typeface="MiSans Normal" panose="00000500000000000000" charset="-122"/>
                <a:cs typeface="MiSans Normal" panose="00000500000000000000" charset="-122"/>
                <a:sym typeface="MiSans Normal" panose="00000500000000000000" charset="-122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MiSans Normal" panose="00000500000000000000" charset="-122"/>
                <a:ea typeface="MiSans Normal" panose="00000500000000000000" charset="-122"/>
                <a:cs typeface="MiSans Normal" panose="00000500000000000000" charset="-122"/>
                <a:sym typeface="MiSans Normal" panose="00000500000000000000" charset="-122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MiSans Normal" panose="00000500000000000000" charset="-122"/>
                <a:ea typeface="MiSans Normal" panose="00000500000000000000" charset="-122"/>
                <a:cs typeface="MiSans Normal" panose="00000500000000000000" charset="-122"/>
                <a:sym typeface="MiSans Normal" panose="00000500000000000000" charset="-122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MiSans Normal" panose="00000500000000000000" charset="-122"/>
                <a:ea typeface="MiSans Normal" panose="00000500000000000000" charset="-122"/>
                <a:cs typeface="MiSans Normal" panose="00000500000000000000" charset="-122"/>
                <a:sym typeface="MiSans Normal" panose="00000500000000000000" charset="-122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>
              <a:spcBef>
                <a:spcPts val="1800"/>
              </a:spcBef>
              <a:spcAft>
                <a:spcPts val="0"/>
              </a:spcAft>
            </a:pPr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>
              <a:spcBef>
                <a:spcPts val="1800"/>
              </a:spcBef>
              <a:spcAft>
                <a:spcPts val="0"/>
              </a:spcAft>
            </a:pPr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>
              <a:spcBef>
                <a:spcPts val="1800"/>
              </a:spcBef>
              <a:spcAft>
                <a:spcPts val="0"/>
              </a:spcAft>
            </a:pPr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>
              <a:spcBef>
                <a:spcPts val="1800"/>
              </a:spcBef>
              <a:spcAft>
                <a:spcPts val="0"/>
              </a:spcAft>
            </a:pPr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>
              <a:spcBef>
                <a:spcPts val="1800"/>
              </a:spcBef>
              <a:spcAft>
                <a:spcPts val="0"/>
              </a:spcAft>
            </a:pPr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14" name="任意多边形 13"/>
          <p:cNvSpPr/>
          <p:nvPr>
            <p:custDataLst>
              <p:tags r:id="rId4"/>
            </p:custDataLst>
          </p:nvPr>
        </p:nvSpPr>
        <p:spPr>
          <a:xfrm rot="5400000" flipV="1">
            <a:off x="-300990" y="301625"/>
            <a:ext cx="987425" cy="38481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01" h="606">
                <a:moveTo>
                  <a:pt x="0" y="0"/>
                </a:moveTo>
                <a:lnTo>
                  <a:pt x="2001" y="0"/>
                </a:lnTo>
                <a:lnTo>
                  <a:pt x="2001" y="256"/>
                </a:lnTo>
                <a:cubicBezTo>
                  <a:pt x="2001" y="450"/>
                  <a:pt x="1845" y="606"/>
                  <a:pt x="1651" y="606"/>
                </a:cubicBezTo>
                <a:lnTo>
                  <a:pt x="0" y="606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atin typeface="MiSans Normal" panose="00000500000000000000" charset="-122"/>
              <a:ea typeface="MiSans Normal" panose="00000500000000000000" charset="-122"/>
              <a:cs typeface="MiSans Normal" panose="00000500000000000000" charset="-122"/>
              <a:sym typeface="MiSans Normal" panose="00000500000000000000" charset="-122"/>
            </a:endParaRPr>
          </a:p>
        </p:txBody>
      </p:sp>
      <p:sp>
        <p:nvSpPr>
          <p:cNvPr id="8" name="标题"/>
          <p:cNvSpPr txBox="1">
            <a:spLocks noGrp="1"/>
          </p:cNvSpPr>
          <p:nvPr>
            <p:ph type="title" idx="1"/>
            <p:custDataLst>
              <p:tags r:id="rId5"/>
            </p:custDataLst>
          </p:nvPr>
        </p:nvSpPr>
        <p:spPr>
          <a:xfrm>
            <a:off x="608330" y="397510"/>
            <a:ext cx="10968990" cy="678815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MiSans Heavy" panose="00000A00000000000000" charset="-122"/>
                <a:ea typeface="MiSans Heavy" panose="00000A00000000000000" charset="-122"/>
                <a:cs typeface="MiSans Normal" panose="00000500000000000000" charset="-122"/>
                <a:sym typeface="MiSans Normal" panose="00000500000000000000" charset="-122"/>
              </a:defRPr>
            </a:lvl1pPr>
          </a:lstStyle>
          <a:p>
            <a:pPr lvl="0" algn="l">
              <a:buClrTx/>
              <a:buSzTx/>
              <a:buFontTx/>
            </a:pPr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>
            <a:lvl1pPr>
              <a:defRPr>
                <a:latin typeface="MiSans Normal" panose="00000500000000000000" charset="-122"/>
                <a:ea typeface="MiSans Normal" panose="00000500000000000000" charset="-122"/>
                <a:sym typeface="MiSans Normal" panose="00000500000000000000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>
            <a:lvl1pPr>
              <a:defRPr>
                <a:latin typeface="MiSans Normal" panose="00000500000000000000" charset="-122"/>
                <a:ea typeface="MiSans Normal" panose="00000500000000000000" charset="-122"/>
                <a:sym typeface="MiSans Normal" panose="00000500000000000000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>
            <a:lvl1pPr>
              <a:defRPr>
                <a:latin typeface="MiSans Normal" panose="00000500000000000000" charset="-122"/>
                <a:ea typeface="MiSans Normal" panose="00000500000000000000" charset="-122"/>
                <a:sym typeface="MiSans Normal" panose="00000500000000000000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标题和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正文"/>
          <p:cNvSpPr txBox="1">
            <a:spLocks noGrp="1"/>
          </p:cNvSpPr>
          <p:nvPr>
            <p:ph idx="6"/>
            <p:custDataLst>
              <p:tags r:id="rId2"/>
            </p:custDataLst>
          </p:nvPr>
        </p:nvSpPr>
        <p:spPr>
          <a:xfrm>
            <a:off x="62352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defPPr>
              <a:defRPr lang="zh-CN"/>
            </a:defPPr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MiSans Normal" panose="00000500000000000000" charset="-122"/>
                <a:ea typeface="MiSans Normal" panose="00000500000000000000" charset="-122"/>
                <a:cs typeface="MiSans Normal" panose="00000500000000000000" charset="-122"/>
                <a:sym typeface="MiSans Normal" panose="00000500000000000000" charset="-122"/>
              </a:defRPr>
            </a:lvl1pPr>
            <a:lvl2pPr marL="449580" marR="0" lvl="1" indent="-23177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MiSans Normal" panose="00000500000000000000" charset="-122"/>
                <a:ea typeface="MiSans Normal" panose="00000500000000000000" charset="-122"/>
                <a:cs typeface="MiSans Normal" panose="00000500000000000000" charset="-122"/>
                <a:sym typeface="MiSans Normal" panose="00000500000000000000" charset="-122"/>
              </a:defRPr>
            </a:lvl2pPr>
            <a:lvl3pPr marL="719455" marR="0" lvl="2" indent="-27622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MiSans Normal" panose="00000500000000000000" charset="-122"/>
                <a:ea typeface="MiSans Normal" panose="00000500000000000000" charset="-122"/>
                <a:cs typeface="MiSans Normal" panose="00000500000000000000" charset="-122"/>
                <a:sym typeface="MiSans Normal" panose="00000500000000000000" charset="-122"/>
              </a:defRPr>
            </a:lvl3pPr>
            <a:lvl4pPr marL="987425" marR="0" lvl="3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tabLst>
                <a:tab pos="899795" algn="l"/>
              </a:tabLst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MiSans Normal" panose="00000500000000000000" charset="-122"/>
                <a:ea typeface="MiSans Normal" panose="00000500000000000000" charset="-122"/>
                <a:cs typeface="MiSans Normal" panose="00000500000000000000" charset="-122"/>
                <a:sym typeface="MiSans Normal" panose="00000500000000000000" charset="-122"/>
              </a:defRPr>
            </a:lvl4pPr>
            <a:lvl5pPr marL="1256030" marR="0" lvl="4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MiSans Normal" panose="00000500000000000000" charset="-122"/>
                <a:ea typeface="MiSans Normal" panose="00000500000000000000" charset="-122"/>
                <a:cs typeface="MiSans Normal" panose="00000500000000000000" charset="-122"/>
                <a:sym typeface="MiSans Normal" panose="00000500000000000000" charset="-122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14" name="标题"/>
          <p:cNvSpPr txBox="1">
            <a:spLocks noGrp="1"/>
          </p:cNvSpPr>
          <p:nvPr>
            <p:ph type="title" idx="5"/>
            <p:custDataLst>
              <p:tags r:id="rId3"/>
            </p:custDataLst>
          </p:nvPr>
        </p:nvSpPr>
        <p:spPr>
          <a:xfrm>
            <a:off x="6235200" y="1429200"/>
            <a:ext cx="5342400" cy="40011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MiSans Heavy" panose="00000A00000000000000" charset="-122"/>
                <a:ea typeface="MiSans Heavy" panose="00000A00000000000000" charset="-122"/>
                <a:cs typeface="MiSans Normal" panose="00000500000000000000" charset="-122"/>
                <a:sym typeface="MiSans Normal" panose="00000500000000000000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13" name="正文"/>
          <p:cNvSpPr txBox="1">
            <a:spLocks noGrp="1"/>
          </p:cNvSpPr>
          <p:nvPr>
            <p:ph idx="4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defPPr>
              <a:defRPr lang="zh-CN"/>
            </a:defPPr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MiSans Normal" panose="00000500000000000000" charset="-122"/>
                <a:ea typeface="MiSans Normal" panose="00000500000000000000" charset="-122"/>
                <a:cs typeface="MiSans Normal" panose="00000500000000000000" charset="-122"/>
                <a:sym typeface="MiSans Normal" panose="00000500000000000000" charset="-122"/>
              </a:defRPr>
            </a:lvl1pPr>
            <a:lvl2pPr marL="449580" marR="0" lvl="1" indent="-23177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MiSans Normal" panose="00000500000000000000" charset="-122"/>
                <a:ea typeface="MiSans Normal" panose="00000500000000000000" charset="-122"/>
                <a:cs typeface="MiSans Normal" panose="00000500000000000000" charset="-122"/>
                <a:sym typeface="MiSans Normal" panose="00000500000000000000" charset="-122"/>
              </a:defRPr>
            </a:lvl2pPr>
            <a:lvl3pPr marL="719455" marR="0" lvl="2" indent="-27622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MiSans Normal" panose="00000500000000000000" charset="-122"/>
                <a:ea typeface="MiSans Normal" panose="00000500000000000000" charset="-122"/>
                <a:cs typeface="MiSans Normal" panose="00000500000000000000" charset="-122"/>
                <a:sym typeface="MiSans Normal" panose="00000500000000000000" charset="-122"/>
              </a:defRPr>
            </a:lvl3pPr>
            <a:lvl4pPr marL="987425" marR="0" lvl="3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tabLst>
                <a:tab pos="899795" algn="l"/>
              </a:tabLst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MiSans Normal" panose="00000500000000000000" charset="-122"/>
                <a:ea typeface="MiSans Normal" panose="00000500000000000000" charset="-122"/>
                <a:cs typeface="MiSans Normal" panose="00000500000000000000" charset="-122"/>
                <a:sym typeface="MiSans Normal" panose="00000500000000000000" charset="-122"/>
              </a:defRPr>
            </a:lvl4pPr>
            <a:lvl5pPr marL="1256030" marR="0" lvl="4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MiSans Normal" panose="00000500000000000000" charset="-122"/>
                <a:ea typeface="MiSans Normal" panose="00000500000000000000" charset="-122"/>
                <a:cs typeface="MiSans Normal" panose="00000500000000000000" charset="-122"/>
                <a:sym typeface="MiSans Normal" panose="00000500000000000000" charset="-122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12" name="标题"/>
          <p:cNvSpPr txBox="1">
            <a:spLocks noGrp="1"/>
          </p:cNvSpPr>
          <p:nvPr>
            <p:ph type="title" idx="3"/>
            <p:custDataLst>
              <p:tags r:id="rId5"/>
            </p:custDataLst>
          </p:nvPr>
        </p:nvSpPr>
        <p:spPr>
          <a:xfrm>
            <a:off x="608400" y="1429200"/>
            <a:ext cx="5342400" cy="40011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latin typeface="MiSans Heavy" panose="00000A00000000000000" charset="-122"/>
                <a:ea typeface="MiSans Heavy" panose="00000A00000000000000" charset="-122"/>
                <a:cs typeface="MiSans Normal" panose="00000500000000000000" charset="-122"/>
                <a:sym typeface="MiSans Normal" panose="00000500000000000000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11" name="任意多边形 10"/>
          <p:cNvSpPr/>
          <p:nvPr>
            <p:custDataLst>
              <p:tags r:id="rId6"/>
            </p:custDataLst>
          </p:nvPr>
        </p:nvSpPr>
        <p:spPr>
          <a:xfrm rot="5400000" flipV="1">
            <a:off x="-300990" y="301625"/>
            <a:ext cx="987425" cy="38481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01" h="606">
                <a:moveTo>
                  <a:pt x="0" y="0"/>
                </a:moveTo>
                <a:lnTo>
                  <a:pt x="2001" y="0"/>
                </a:lnTo>
                <a:lnTo>
                  <a:pt x="2001" y="256"/>
                </a:lnTo>
                <a:cubicBezTo>
                  <a:pt x="2001" y="450"/>
                  <a:pt x="1845" y="606"/>
                  <a:pt x="1651" y="606"/>
                </a:cubicBezTo>
                <a:lnTo>
                  <a:pt x="0" y="606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atin typeface="MiSans Normal" panose="00000500000000000000" charset="-122"/>
              <a:ea typeface="MiSans Normal" panose="00000500000000000000" charset="-122"/>
              <a:cs typeface="MiSans Normal" panose="00000500000000000000" charset="-122"/>
              <a:sym typeface="MiSans Normal" panose="00000500000000000000" charset="-122"/>
            </a:endParaRPr>
          </a:p>
        </p:txBody>
      </p:sp>
      <p:sp>
        <p:nvSpPr>
          <p:cNvPr id="10" name="标题"/>
          <p:cNvSpPr txBox="1">
            <a:spLocks noGrp="1"/>
          </p:cNvSpPr>
          <p:nvPr>
            <p:ph type="title" idx="1"/>
            <p:custDataLst>
              <p:tags r:id="rId7"/>
            </p:custDataLst>
          </p:nvPr>
        </p:nvSpPr>
        <p:spPr>
          <a:xfrm>
            <a:off x="608330" y="397510"/>
            <a:ext cx="10968990" cy="678815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MiSans Heavy" panose="00000A00000000000000" charset="-122"/>
                <a:ea typeface="MiSans Heavy" panose="00000A00000000000000" charset="-122"/>
                <a:cs typeface="MiSans Normal" panose="00000500000000000000" charset="-122"/>
                <a:sym typeface="MiSans Normal" panose="00000500000000000000" charset="-122"/>
              </a:defRPr>
            </a:lvl1pPr>
          </a:lstStyle>
          <a:p>
            <a:pPr lvl="0" algn="l">
              <a:buClrTx/>
              <a:buSzTx/>
              <a:buFontTx/>
            </a:pPr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>
            <a:lvl1pPr>
              <a:defRPr>
                <a:latin typeface="MiSans Normal" panose="00000500000000000000" charset="-122"/>
                <a:ea typeface="MiSans Normal" panose="00000500000000000000" charset="-122"/>
                <a:sym typeface="MiSans Normal" panose="00000500000000000000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>
            <a:lvl1pPr>
              <a:defRPr>
                <a:latin typeface="MiSans Normal" panose="00000500000000000000" charset="-122"/>
                <a:ea typeface="MiSans Normal" panose="00000500000000000000" charset="-122"/>
                <a:sym typeface="MiSans Normal" panose="00000500000000000000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>
            <a:lvl1pPr>
              <a:defRPr>
                <a:latin typeface="MiSans Normal" panose="00000500000000000000" charset="-122"/>
                <a:ea typeface="MiSans Normal" panose="00000500000000000000" charset="-122"/>
                <a:sym typeface="MiSans Normal" panose="00000500000000000000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/>
          <p:nvPr>
            <p:custDataLst>
              <p:tags r:id="rId2"/>
            </p:custDataLst>
          </p:nvPr>
        </p:nvSpPr>
        <p:spPr>
          <a:xfrm rot="5400000" flipV="1">
            <a:off x="-300990" y="301625"/>
            <a:ext cx="987425" cy="38481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01" h="606">
                <a:moveTo>
                  <a:pt x="0" y="0"/>
                </a:moveTo>
                <a:lnTo>
                  <a:pt x="2001" y="0"/>
                </a:lnTo>
                <a:lnTo>
                  <a:pt x="2001" y="256"/>
                </a:lnTo>
                <a:cubicBezTo>
                  <a:pt x="2001" y="450"/>
                  <a:pt x="1845" y="606"/>
                  <a:pt x="1651" y="606"/>
                </a:cubicBezTo>
                <a:lnTo>
                  <a:pt x="0" y="606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atin typeface="MiSans Normal" panose="00000500000000000000" charset="-122"/>
              <a:ea typeface="MiSans Normal" panose="00000500000000000000" charset="-122"/>
              <a:cs typeface="MiSans Normal" panose="00000500000000000000" charset="-122"/>
              <a:sym typeface="MiSans Normal" panose="00000500000000000000" charset="-122"/>
            </a:endParaRPr>
          </a:p>
        </p:txBody>
      </p:sp>
      <p:sp>
        <p:nvSpPr>
          <p:cNvPr id="6" name="标题"/>
          <p:cNvSpPr txBox="1">
            <a:spLocks noGrp="1"/>
          </p:cNvSpPr>
          <p:nvPr>
            <p:ph type="title" idx="1"/>
            <p:custDataLst>
              <p:tags r:id="rId3"/>
            </p:custDataLst>
          </p:nvPr>
        </p:nvSpPr>
        <p:spPr>
          <a:xfrm>
            <a:off x="608330" y="397510"/>
            <a:ext cx="10968990" cy="678815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MiSans Heavy" panose="00000A00000000000000" charset="-122"/>
                <a:ea typeface="MiSans Heavy" panose="00000A00000000000000" charset="-122"/>
                <a:cs typeface="MiSans Normal" panose="00000500000000000000" charset="-122"/>
                <a:sym typeface="MiSans Normal" panose="00000500000000000000" charset="-122"/>
              </a:defRPr>
            </a:lvl1pPr>
          </a:lstStyle>
          <a:p>
            <a:pPr lvl="0" algn="l">
              <a:buClrTx/>
              <a:buSzTx/>
              <a:buFontTx/>
            </a:pPr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>
            <a:lvl1pPr>
              <a:defRPr>
                <a:latin typeface="MiSans Normal" panose="00000500000000000000" charset="-122"/>
                <a:ea typeface="MiSans Normal" panose="00000500000000000000" charset="-122"/>
                <a:sym typeface="MiSans Normal" panose="00000500000000000000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>
            <a:lvl1pPr>
              <a:defRPr>
                <a:latin typeface="MiSans Normal" panose="00000500000000000000" charset="-122"/>
                <a:ea typeface="MiSans Normal" panose="00000500000000000000" charset="-122"/>
                <a:sym typeface="MiSans Normal" panose="00000500000000000000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>
            <a:lvl1pPr>
              <a:defRPr>
                <a:latin typeface="MiSans Normal" panose="00000500000000000000" charset="-122"/>
                <a:ea typeface="MiSans Normal" panose="00000500000000000000" charset="-122"/>
                <a:sym typeface="MiSans Normal" panose="00000500000000000000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任意多边形 13"/>
          <p:cNvSpPr/>
          <p:nvPr>
            <p:custDataLst>
              <p:tags r:id="rId2"/>
            </p:custDataLst>
          </p:nvPr>
        </p:nvSpPr>
        <p:spPr>
          <a:xfrm rot="5400000" flipV="1">
            <a:off x="-300990" y="301625"/>
            <a:ext cx="987425" cy="38481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01" h="606">
                <a:moveTo>
                  <a:pt x="0" y="0"/>
                </a:moveTo>
                <a:lnTo>
                  <a:pt x="2001" y="0"/>
                </a:lnTo>
                <a:lnTo>
                  <a:pt x="2001" y="256"/>
                </a:lnTo>
                <a:cubicBezTo>
                  <a:pt x="2001" y="450"/>
                  <a:pt x="1845" y="606"/>
                  <a:pt x="1651" y="606"/>
                </a:cubicBezTo>
                <a:lnTo>
                  <a:pt x="0" y="606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atin typeface="MiSans Normal" panose="00000500000000000000" charset="-122"/>
              <a:ea typeface="MiSans Normal" panose="00000500000000000000" charset="-122"/>
              <a:cs typeface="MiSans Normal" panose="00000500000000000000" charset="-122"/>
              <a:sym typeface="MiSans Normal" panose="00000500000000000000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latin typeface="MiSans Normal" panose="00000500000000000000" charset="-122"/>
                <a:ea typeface="MiSans Normal" panose="00000500000000000000" charset="-122"/>
                <a:sym typeface="MiSans Normal" panose="00000500000000000000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latin typeface="MiSans Normal" panose="00000500000000000000" charset="-122"/>
                <a:ea typeface="MiSans Normal" panose="00000500000000000000" charset="-122"/>
                <a:sym typeface="MiSans Normal" panose="00000500000000000000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latin typeface="MiSans Normal" panose="00000500000000000000" charset="-122"/>
                <a:ea typeface="MiSans Normal" panose="00000500000000000000" charset="-122"/>
                <a:sym typeface="MiSans Normal" panose="00000500000000000000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文"/>
          <p:cNvSpPr txBox="1">
            <a:spLocks noGrp="1"/>
          </p:cNvSpPr>
          <p:nvPr>
            <p:ph idx="2"/>
            <p:custDataLst>
              <p:tags r:id="rId2"/>
            </p:custDataLst>
          </p:nvPr>
        </p:nvSpPr>
        <p:spPr>
          <a:xfrm>
            <a:off x="608330" y="397510"/>
            <a:ext cx="10968990" cy="585914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defPPr>
              <a:defRPr lang="zh-CN"/>
            </a:defPPr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MiSans Normal" panose="00000500000000000000" charset="-122"/>
                <a:ea typeface="MiSans Normal" panose="00000500000000000000" charset="-122"/>
                <a:cs typeface="MiSans Normal" panose="00000500000000000000" charset="-122"/>
                <a:sym typeface="MiSans Normal" panose="00000500000000000000" charset="-122"/>
              </a:defRPr>
            </a:lvl1pPr>
            <a:lvl2pPr marL="449580" marR="0" lvl="1" indent="-23177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MiSans Normal" panose="00000500000000000000" charset="-122"/>
                <a:ea typeface="MiSans Normal" panose="00000500000000000000" charset="-122"/>
                <a:cs typeface="MiSans Normal" panose="00000500000000000000" charset="-122"/>
                <a:sym typeface="MiSans Normal" panose="00000500000000000000" charset="-122"/>
              </a:defRPr>
            </a:lvl2pPr>
            <a:lvl3pPr marL="719455" marR="0" lvl="2" indent="-27622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MiSans Normal" panose="00000500000000000000" charset="-122"/>
                <a:ea typeface="MiSans Normal" panose="00000500000000000000" charset="-122"/>
                <a:cs typeface="MiSans Normal" panose="00000500000000000000" charset="-122"/>
                <a:sym typeface="MiSans Normal" panose="00000500000000000000" charset="-122"/>
              </a:defRPr>
            </a:lvl3pPr>
            <a:lvl4pPr marL="987425" marR="0" lvl="3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tabLst>
                <a:tab pos="899795" algn="l"/>
              </a:tabLst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MiSans Normal" panose="00000500000000000000" charset="-122"/>
                <a:ea typeface="MiSans Normal" panose="00000500000000000000" charset="-122"/>
                <a:cs typeface="MiSans Normal" panose="00000500000000000000" charset="-122"/>
                <a:sym typeface="MiSans Normal" panose="00000500000000000000" charset="-122"/>
              </a:defRPr>
            </a:lvl4pPr>
            <a:lvl5pPr marL="1256030" marR="0" lvl="4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MiSans Normal" panose="00000500000000000000" charset="-122"/>
                <a:ea typeface="MiSans Normal" panose="00000500000000000000" charset="-122"/>
                <a:cs typeface="MiSans Normal" panose="00000500000000000000" charset="-122"/>
                <a:sym typeface="MiSans Normal" panose="00000500000000000000" charset="-122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14" name="任意多边形 13"/>
          <p:cNvSpPr/>
          <p:nvPr>
            <p:custDataLst>
              <p:tags r:id="rId3"/>
            </p:custDataLst>
          </p:nvPr>
        </p:nvSpPr>
        <p:spPr>
          <a:xfrm rot="5400000" flipV="1">
            <a:off x="-300990" y="301625"/>
            <a:ext cx="987425" cy="38481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01" h="606">
                <a:moveTo>
                  <a:pt x="0" y="0"/>
                </a:moveTo>
                <a:lnTo>
                  <a:pt x="2001" y="0"/>
                </a:lnTo>
                <a:lnTo>
                  <a:pt x="2001" y="256"/>
                </a:lnTo>
                <a:cubicBezTo>
                  <a:pt x="2001" y="450"/>
                  <a:pt x="1845" y="606"/>
                  <a:pt x="1651" y="606"/>
                </a:cubicBezTo>
                <a:lnTo>
                  <a:pt x="0" y="606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atin typeface="MiSans Normal" panose="00000500000000000000" charset="-122"/>
              <a:ea typeface="MiSans Normal" panose="00000500000000000000" charset="-122"/>
              <a:cs typeface="MiSans Normal" panose="00000500000000000000" charset="-122"/>
              <a:sym typeface="MiSans Normal" panose="00000500000000000000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>
            <a:lvl1pPr>
              <a:defRPr>
                <a:latin typeface="MiSans Normal" panose="00000500000000000000" charset="-122"/>
                <a:ea typeface="MiSans Normal" panose="00000500000000000000" charset="-122"/>
                <a:sym typeface="MiSans Normal" panose="00000500000000000000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>
            <a:lvl1pPr>
              <a:defRPr>
                <a:latin typeface="MiSans Normal" panose="00000500000000000000" charset="-122"/>
                <a:ea typeface="MiSans Normal" panose="00000500000000000000" charset="-122"/>
                <a:sym typeface="MiSans Normal" panose="00000500000000000000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>
            <a:lvl1pPr>
              <a:defRPr>
                <a:latin typeface="MiSans Normal" panose="00000500000000000000" charset="-122"/>
                <a:ea typeface="MiSans Normal" panose="00000500000000000000" charset="-122"/>
                <a:sym typeface="MiSans Normal" panose="00000500000000000000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0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9" Type="http://schemas.openxmlformats.org/officeDocument/2006/relationships/tags" Target="../tags/tag100.xml"/><Relationship Id="rId18" Type="http://schemas.openxmlformats.org/officeDocument/2006/relationships/tags" Target="../tags/tag99.xml"/><Relationship Id="rId17" Type="http://schemas.openxmlformats.org/officeDocument/2006/relationships/tags" Target="../tags/tag98.xml"/><Relationship Id="rId16" Type="http://schemas.openxmlformats.org/officeDocument/2006/relationships/tags" Target="../tags/tag97.xml"/><Relationship Id="rId15" Type="http://schemas.openxmlformats.org/officeDocument/2006/relationships/tags" Target="../tags/tag96.xml"/><Relationship Id="rId14" Type="http://schemas.openxmlformats.org/officeDocument/2006/relationships/tags" Target="../tags/tag95.xml"/><Relationship Id="rId13" Type="http://schemas.openxmlformats.org/officeDocument/2006/relationships/tags" Target="../tags/tag94.xml"/><Relationship Id="rId12" Type="http://schemas.openxmlformats.org/officeDocument/2006/relationships/tags" Target="../tags/tag93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0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9" Type="http://schemas.openxmlformats.org/officeDocument/2006/relationships/tags" Target="../tags/tag200.xml"/><Relationship Id="rId18" Type="http://schemas.openxmlformats.org/officeDocument/2006/relationships/tags" Target="../tags/tag199.xml"/><Relationship Id="rId17" Type="http://schemas.openxmlformats.org/officeDocument/2006/relationships/tags" Target="../tags/tag198.xml"/><Relationship Id="rId16" Type="http://schemas.openxmlformats.org/officeDocument/2006/relationships/tags" Target="../tags/tag197.xml"/><Relationship Id="rId15" Type="http://schemas.openxmlformats.org/officeDocument/2006/relationships/tags" Target="../tags/tag196.xml"/><Relationship Id="rId14" Type="http://schemas.openxmlformats.org/officeDocument/2006/relationships/tags" Target="../tags/tag195.xml"/><Relationship Id="rId13" Type="http://schemas.openxmlformats.org/officeDocument/2006/relationships/tags" Target="../tags/tag194.xml"/><Relationship Id="rId12" Type="http://schemas.openxmlformats.org/officeDocument/2006/relationships/tags" Target="../tags/tag19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/>
          <p:nvPr>
            <p:custDataLst>
              <p:tags r:id="rId12"/>
            </p:custDataLst>
          </p:nvPr>
        </p:nvSpPr>
        <p:spPr>
          <a:xfrm rot="5400000" flipV="1">
            <a:off x="-300990" y="301625"/>
            <a:ext cx="987425" cy="38481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01" h="606">
                <a:moveTo>
                  <a:pt x="0" y="0"/>
                </a:moveTo>
                <a:lnTo>
                  <a:pt x="2001" y="0"/>
                </a:lnTo>
                <a:lnTo>
                  <a:pt x="2001" y="256"/>
                </a:lnTo>
                <a:cubicBezTo>
                  <a:pt x="2001" y="450"/>
                  <a:pt x="1845" y="606"/>
                  <a:pt x="1651" y="606"/>
                </a:cubicBezTo>
                <a:lnTo>
                  <a:pt x="0" y="606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atin typeface="MiSans Normal" panose="00000500000000000000" charset="-122"/>
              <a:ea typeface="MiSans Normal" panose="00000500000000000000" charset="-122"/>
              <a:cs typeface="MiSans Normal" panose="00000500000000000000" charset="-122"/>
              <a:sym typeface="MiSans Normal" panose="00000500000000000000" charset="-122"/>
            </a:endParaRPr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>
            <a:lvl1pPr>
              <a:defRPr>
                <a:latin typeface="MiSans Normal" panose="00000500000000000000" charset="-122"/>
                <a:ea typeface="MiSans Normal" panose="00000500000000000000" charset="-122"/>
                <a:sym typeface="MiSans Normal" panose="00000500000000000000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>
            <a:lvl1pPr>
              <a:defRPr>
                <a:latin typeface="MiSans Normal" panose="00000500000000000000" charset="-122"/>
                <a:ea typeface="MiSans Normal" panose="00000500000000000000" charset="-122"/>
                <a:sym typeface="MiSans Normal" panose="00000500000000000000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>
            <a:lvl1pPr>
              <a:defRPr>
                <a:latin typeface="MiSans Normal" panose="00000500000000000000" charset="-122"/>
                <a:ea typeface="MiSans Normal" panose="00000500000000000000" charset="-122"/>
                <a:sym typeface="MiSans Normal" panose="00000500000000000000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  <p:custDataLst>
              <p:tags r:id="rId16"/>
            </p:custDataLst>
          </p:nvPr>
        </p:nvSpPr>
        <p:spPr>
          <a:xfrm>
            <a:off x="838200" y="365126"/>
            <a:ext cx="10515600" cy="622618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 anchorCtr="0">
            <a:normAutofit/>
          </a:bodyPr>
          <a:lstStyle/>
          <a:p>
            <a:pPr marL="0" marR="0" lvl="0">
              <a:buClrTx/>
              <a:buSzTx/>
              <a:buFontTx/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7"/>
            </p:custDataLst>
          </p:nvPr>
        </p:nvSpPr>
        <p:spPr>
          <a:xfrm>
            <a:off x="838200" y="1237129"/>
            <a:ext cx="10515600" cy="49398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KSO_TEMPLATE" hidden="1"/>
          <p:cNvSpPr/>
          <p:nvPr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MiSans Normal" panose="00000500000000000000" charset="-122"/>
              <a:ea typeface="MiSans Normal" panose="00000500000000000000" charset="-122"/>
              <a:sym typeface="MiSans Normal" panose="00000500000000000000" charset="-122"/>
            </a:endParaRPr>
          </a:p>
        </p:txBody>
      </p:sp>
    </p:spTree>
    <p:custDataLst>
      <p:tags r:id="rId1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kumimoji="0" lang="zh-CN" altLang="en-US" sz="3200" b="0" i="0" u="none" strike="noStrike" kern="1200" cap="none" spc="300" normalizeH="0" baseline="0" smtClean="0">
          <a:ln>
            <a:noFill/>
            <a:prstDash val="sysDot"/>
          </a:ln>
          <a:solidFill>
            <a:schemeClr val="tx1">
              <a:lumMod val="85000"/>
              <a:lumOff val="15000"/>
            </a:schemeClr>
          </a:solidFill>
          <a:uFillTx/>
          <a:latin typeface="MiSans Heavy" panose="00000A00000000000000" charset="-122"/>
          <a:ea typeface="MiSans Heavy" panose="00000A00000000000000" charset="-122"/>
          <a:cs typeface="MiSans Normal" panose="00000500000000000000" charset="-122"/>
          <a:sym typeface="MiSans Heavy" panose="00000A00000000000000" charset="-122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MiSans Normal" panose="00000500000000000000" charset="-122"/>
          <a:ea typeface="MiSans Normal" panose="00000500000000000000" charset="-122"/>
          <a:cs typeface="MiSans Normal" panose="00000500000000000000" charset="-122"/>
          <a:sym typeface="MiSans Normal" panose="00000500000000000000" charset="-122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MiSans Normal" panose="00000500000000000000" charset="-122"/>
          <a:ea typeface="MiSans Normal" panose="00000500000000000000" charset="-122"/>
          <a:cs typeface="MiSans Normal" panose="00000500000000000000" charset="-122"/>
          <a:sym typeface="MiSans Normal" panose="00000500000000000000" charset="-122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MiSans Normal" panose="00000500000000000000" charset="-122"/>
          <a:ea typeface="MiSans Normal" panose="00000500000000000000" charset="-122"/>
          <a:cs typeface="MiSans Normal" panose="00000500000000000000" charset="-122"/>
          <a:sym typeface="MiSans Normal" panose="00000500000000000000" charset="-122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MiSans Normal" panose="00000500000000000000" charset="-122"/>
          <a:ea typeface="MiSans Normal" panose="00000500000000000000" charset="-122"/>
          <a:cs typeface="MiSans Normal" panose="00000500000000000000" charset="-122"/>
          <a:sym typeface="MiSans Normal" panose="00000500000000000000" charset="-122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MiSans Normal" panose="00000500000000000000" charset="-122"/>
          <a:ea typeface="MiSans Normal" panose="00000500000000000000" charset="-122"/>
          <a:cs typeface="MiSans Normal" panose="00000500000000000000" charset="-122"/>
          <a:sym typeface="MiSans Normal" panose="00000500000000000000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/>
          <p:nvPr>
            <p:custDataLst>
              <p:tags r:id="rId12"/>
            </p:custDataLst>
          </p:nvPr>
        </p:nvSpPr>
        <p:spPr>
          <a:xfrm rot="5400000" flipV="1">
            <a:off x="-300990" y="301625"/>
            <a:ext cx="987425" cy="38481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01" h="606">
                <a:moveTo>
                  <a:pt x="0" y="0"/>
                </a:moveTo>
                <a:lnTo>
                  <a:pt x="2001" y="0"/>
                </a:lnTo>
                <a:lnTo>
                  <a:pt x="2001" y="256"/>
                </a:lnTo>
                <a:cubicBezTo>
                  <a:pt x="2001" y="450"/>
                  <a:pt x="1845" y="606"/>
                  <a:pt x="1651" y="606"/>
                </a:cubicBezTo>
                <a:lnTo>
                  <a:pt x="0" y="606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  <p:custDataLst>
              <p:tags r:id="rId16"/>
            </p:custDataLst>
          </p:nvPr>
        </p:nvSpPr>
        <p:spPr>
          <a:xfrm>
            <a:off x="838200" y="365126"/>
            <a:ext cx="10515600" cy="622618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 anchorCtr="0">
            <a:normAutofit/>
          </a:bodyPr>
          <a:lstStyle/>
          <a:p>
            <a:pPr marL="0" marR="0" lvl="0">
              <a:buClrTx/>
              <a:buSzTx/>
              <a:buFontTx/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7"/>
            </p:custDataLst>
          </p:nvPr>
        </p:nvSpPr>
        <p:spPr>
          <a:xfrm>
            <a:off x="838200" y="1237129"/>
            <a:ext cx="10515600" cy="49398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KSO_TEMPLATE" hidden="1"/>
          <p:cNvSpPr/>
          <p:nvPr userDrawn="1"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1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kumimoji="0" lang="zh-CN" altLang="en-US" sz="3200" b="0" i="0" u="none" strike="noStrike" kern="1200" cap="none" spc="300" normalizeH="0" baseline="0" smtClean="0">
          <a:ln>
            <a:noFill/>
            <a:prstDash val="sysDot"/>
          </a:ln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lt"/>
          <a:cs typeface="MiSans Normal" panose="00000500000000000000" charset="-122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charset="-122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charset="-122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charset="-122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charset="-122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204.xml"/><Relationship Id="rId3" Type="http://schemas.openxmlformats.org/officeDocument/2006/relationships/tags" Target="../tags/tag203.xml"/><Relationship Id="rId2" Type="http://schemas.openxmlformats.org/officeDocument/2006/relationships/tags" Target="../tags/tag202.xml"/><Relationship Id="rId1" Type="http://schemas.openxmlformats.org/officeDocument/2006/relationships/tags" Target="../tags/tag20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0.xml"/><Relationship Id="rId7" Type="http://schemas.openxmlformats.org/officeDocument/2006/relationships/slideLayout" Target="../slideLayouts/slideLayout2.xml"/><Relationship Id="rId6" Type="http://schemas.openxmlformats.org/officeDocument/2006/relationships/tags" Target="../tags/tag289.xml"/><Relationship Id="rId5" Type="http://schemas.openxmlformats.org/officeDocument/2006/relationships/tags" Target="../tags/tag288.xml"/><Relationship Id="rId4" Type="http://schemas.openxmlformats.org/officeDocument/2006/relationships/tags" Target="../tags/tag287.xml"/><Relationship Id="rId3" Type="http://schemas.openxmlformats.org/officeDocument/2006/relationships/tags" Target="../tags/tag286.xml"/><Relationship Id="rId2" Type="http://schemas.openxmlformats.org/officeDocument/2006/relationships/tags" Target="../tags/tag285.xml"/><Relationship Id="rId1" Type="http://schemas.openxmlformats.org/officeDocument/2006/relationships/tags" Target="../tags/tag28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1.xml"/><Relationship Id="rId7" Type="http://schemas.openxmlformats.org/officeDocument/2006/relationships/slideLayout" Target="../slideLayouts/slideLayout2.xml"/><Relationship Id="rId6" Type="http://schemas.openxmlformats.org/officeDocument/2006/relationships/tags" Target="../tags/tag295.xml"/><Relationship Id="rId5" Type="http://schemas.openxmlformats.org/officeDocument/2006/relationships/tags" Target="../tags/tag294.xml"/><Relationship Id="rId4" Type="http://schemas.openxmlformats.org/officeDocument/2006/relationships/tags" Target="../tags/tag293.xml"/><Relationship Id="rId3" Type="http://schemas.openxmlformats.org/officeDocument/2006/relationships/tags" Target="../tags/tag292.xml"/><Relationship Id="rId2" Type="http://schemas.openxmlformats.org/officeDocument/2006/relationships/tags" Target="../tags/tag291.xml"/><Relationship Id="rId1" Type="http://schemas.openxmlformats.org/officeDocument/2006/relationships/tags" Target="../tags/tag290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2.xml"/><Relationship Id="rId7" Type="http://schemas.openxmlformats.org/officeDocument/2006/relationships/slideLayout" Target="../slideLayouts/slideLayout2.xml"/><Relationship Id="rId6" Type="http://schemas.openxmlformats.org/officeDocument/2006/relationships/tags" Target="../tags/tag301.xml"/><Relationship Id="rId5" Type="http://schemas.openxmlformats.org/officeDocument/2006/relationships/tags" Target="../tags/tag300.xml"/><Relationship Id="rId4" Type="http://schemas.openxmlformats.org/officeDocument/2006/relationships/tags" Target="../tags/tag299.xml"/><Relationship Id="rId3" Type="http://schemas.openxmlformats.org/officeDocument/2006/relationships/tags" Target="../tags/tag298.xml"/><Relationship Id="rId2" Type="http://schemas.openxmlformats.org/officeDocument/2006/relationships/tags" Target="../tags/tag297.xml"/><Relationship Id="rId1" Type="http://schemas.openxmlformats.org/officeDocument/2006/relationships/tags" Target="../tags/tag296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3.xml"/><Relationship Id="rId7" Type="http://schemas.openxmlformats.org/officeDocument/2006/relationships/slideLayout" Target="../slideLayouts/slideLayout2.xml"/><Relationship Id="rId6" Type="http://schemas.openxmlformats.org/officeDocument/2006/relationships/tags" Target="../tags/tag304.xml"/><Relationship Id="rId5" Type="http://schemas.openxmlformats.org/officeDocument/2006/relationships/image" Target="../media/image1.png"/><Relationship Id="rId4" Type="http://schemas.openxmlformats.org/officeDocument/2006/relationships/tags" Target="../tags/tag303.xml"/><Relationship Id="rId3" Type="http://schemas.microsoft.com/office/2007/relationships/media" Target="ppt/media/media1.mp4" TargetMode="External"/><Relationship Id="rId2" Type="http://schemas.openxmlformats.org/officeDocument/2006/relationships/video" Target="ppt/media/media1.mp4" TargetMode="External"/><Relationship Id="rId1" Type="http://schemas.openxmlformats.org/officeDocument/2006/relationships/tags" Target="../tags/tag302.xml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306.xml"/><Relationship Id="rId2" Type="http://schemas.openxmlformats.org/officeDocument/2006/relationships/image" Target="../media/image2.png"/><Relationship Id="rId1" Type="http://schemas.openxmlformats.org/officeDocument/2006/relationships/tags" Target="../tags/tag305.xml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tags" Target="../tags/tag315.xml"/><Relationship Id="rId8" Type="http://schemas.openxmlformats.org/officeDocument/2006/relationships/tags" Target="../tags/tag314.xml"/><Relationship Id="rId7" Type="http://schemas.openxmlformats.org/officeDocument/2006/relationships/tags" Target="../tags/tag313.xml"/><Relationship Id="rId6" Type="http://schemas.openxmlformats.org/officeDocument/2006/relationships/tags" Target="../tags/tag312.xml"/><Relationship Id="rId5" Type="http://schemas.openxmlformats.org/officeDocument/2006/relationships/tags" Target="../tags/tag311.xml"/><Relationship Id="rId4" Type="http://schemas.openxmlformats.org/officeDocument/2006/relationships/tags" Target="../tags/tag310.xml"/><Relationship Id="rId3" Type="http://schemas.openxmlformats.org/officeDocument/2006/relationships/tags" Target="../tags/tag309.xml"/><Relationship Id="rId2" Type="http://schemas.openxmlformats.org/officeDocument/2006/relationships/tags" Target="../tags/tag308.xml"/><Relationship Id="rId16" Type="http://schemas.openxmlformats.org/officeDocument/2006/relationships/notesSlide" Target="../notesSlides/notesSlide15.xml"/><Relationship Id="rId15" Type="http://schemas.openxmlformats.org/officeDocument/2006/relationships/slideLayout" Target="../slideLayouts/slideLayout2.xml"/><Relationship Id="rId14" Type="http://schemas.openxmlformats.org/officeDocument/2006/relationships/tags" Target="../tags/tag320.xml"/><Relationship Id="rId13" Type="http://schemas.openxmlformats.org/officeDocument/2006/relationships/tags" Target="../tags/tag319.xml"/><Relationship Id="rId12" Type="http://schemas.openxmlformats.org/officeDocument/2006/relationships/tags" Target="../tags/tag318.xml"/><Relationship Id="rId11" Type="http://schemas.openxmlformats.org/officeDocument/2006/relationships/tags" Target="../tags/tag317.xml"/><Relationship Id="rId10" Type="http://schemas.openxmlformats.org/officeDocument/2006/relationships/tags" Target="../tags/tag316.xml"/><Relationship Id="rId1" Type="http://schemas.openxmlformats.org/officeDocument/2006/relationships/tags" Target="../tags/tag307.xml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tags" Target="../tags/tag329.xml"/><Relationship Id="rId8" Type="http://schemas.openxmlformats.org/officeDocument/2006/relationships/tags" Target="../tags/tag328.xml"/><Relationship Id="rId7" Type="http://schemas.openxmlformats.org/officeDocument/2006/relationships/tags" Target="../tags/tag327.xml"/><Relationship Id="rId6" Type="http://schemas.openxmlformats.org/officeDocument/2006/relationships/tags" Target="../tags/tag326.xml"/><Relationship Id="rId5" Type="http://schemas.openxmlformats.org/officeDocument/2006/relationships/tags" Target="../tags/tag325.xml"/><Relationship Id="rId4" Type="http://schemas.openxmlformats.org/officeDocument/2006/relationships/tags" Target="../tags/tag324.xml"/><Relationship Id="rId3" Type="http://schemas.openxmlformats.org/officeDocument/2006/relationships/tags" Target="../tags/tag323.xml"/><Relationship Id="rId2" Type="http://schemas.openxmlformats.org/officeDocument/2006/relationships/tags" Target="../tags/tag322.xml"/><Relationship Id="rId13" Type="http://schemas.openxmlformats.org/officeDocument/2006/relationships/notesSlide" Target="../notesSlides/notesSlide16.xml"/><Relationship Id="rId12" Type="http://schemas.openxmlformats.org/officeDocument/2006/relationships/slideLayout" Target="../slideLayouts/slideLayout2.xml"/><Relationship Id="rId11" Type="http://schemas.openxmlformats.org/officeDocument/2006/relationships/tags" Target="../tags/tag331.xml"/><Relationship Id="rId10" Type="http://schemas.openxmlformats.org/officeDocument/2006/relationships/tags" Target="../tags/tag330.xml"/><Relationship Id="rId1" Type="http://schemas.openxmlformats.org/officeDocument/2006/relationships/tags" Target="../tags/tag321.xml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15.xml"/><Relationship Id="rId3" Type="http://schemas.openxmlformats.org/officeDocument/2006/relationships/tags" Target="../tags/tag334.xml"/><Relationship Id="rId2" Type="http://schemas.openxmlformats.org/officeDocument/2006/relationships/tags" Target="../tags/tag333.xml"/><Relationship Id="rId1" Type="http://schemas.openxmlformats.org/officeDocument/2006/relationships/tags" Target="../tags/tag33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8.xml"/><Relationship Id="rId7" Type="http://schemas.openxmlformats.org/officeDocument/2006/relationships/slideLayout" Target="../slideLayouts/slideLayout2.xml"/><Relationship Id="rId6" Type="http://schemas.openxmlformats.org/officeDocument/2006/relationships/tags" Target="../tags/tag340.xml"/><Relationship Id="rId5" Type="http://schemas.openxmlformats.org/officeDocument/2006/relationships/tags" Target="../tags/tag339.xml"/><Relationship Id="rId4" Type="http://schemas.openxmlformats.org/officeDocument/2006/relationships/tags" Target="../tags/tag338.xml"/><Relationship Id="rId3" Type="http://schemas.openxmlformats.org/officeDocument/2006/relationships/tags" Target="../tags/tag337.xml"/><Relationship Id="rId2" Type="http://schemas.openxmlformats.org/officeDocument/2006/relationships/tags" Target="../tags/tag336.xml"/><Relationship Id="rId1" Type="http://schemas.openxmlformats.org/officeDocument/2006/relationships/tags" Target="../tags/tag335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9.xml"/><Relationship Id="rId7" Type="http://schemas.openxmlformats.org/officeDocument/2006/relationships/slideLayout" Target="../slideLayouts/slideLayout2.xml"/><Relationship Id="rId6" Type="http://schemas.openxmlformats.org/officeDocument/2006/relationships/tags" Target="../tags/tag346.xml"/><Relationship Id="rId5" Type="http://schemas.openxmlformats.org/officeDocument/2006/relationships/tags" Target="../tags/tag345.xml"/><Relationship Id="rId4" Type="http://schemas.openxmlformats.org/officeDocument/2006/relationships/tags" Target="../tags/tag344.xml"/><Relationship Id="rId3" Type="http://schemas.openxmlformats.org/officeDocument/2006/relationships/tags" Target="../tags/tag343.xml"/><Relationship Id="rId2" Type="http://schemas.openxmlformats.org/officeDocument/2006/relationships/tags" Target="../tags/tag342.xml"/><Relationship Id="rId1" Type="http://schemas.openxmlformats.org/officeDocument/2006/relationships/tags" Target="../tags/tag341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213.xml"/><Relationship Id="rId8" Type="http://schemas.openxmlformats.org/officeDocument/2006/relationships/tags" Target="../tags/tag212.xml"/><Relationship Id="rId7" Type="http://schemas.openxmlformats.org/officeDocument/2006/relationships/tags" Target="../tags/tag211.xml"/><Relationship Id="rId6" Type="http://schemas.openxmlformats.org/officeDocument/2006/relationships/tags" Target="../tags/tag210.xml"/><Relationship Id="rId5" Type="http://schemas.openxmlformats.org/officeDocument/2006/relationships/tags" Target="../tags/tag209.xml"/><Relationship Id="rId4" Type="http://schemas.openxmlformats.org/officeDocument/2006/relationships/tags" Target="../tags/tag208.xml"/><Relationship Id="rId3" Type="http://schemas.openxmlformats.org/officeDocument/2006/relationships/tags" Target="../tags/tag207.xml"/><Relationship Id="rId2" Type="http://schemas.openxmlformats.org/officeDocument/2006/relationships/tags" Target="../tags/tag206.xml"/><Relationship Id="rId14" Type="http://schemas.openxmlformats.org/officeDocument/2006/relationships/notesSlide" Target="../notesSlides/notesSlide2.xml"/><Relationship Id="rId13" Type="http://schemas.openxmlformats.org/officeDocument/2006/relationships/slideLayout" Target="../slideLayouts/slideLayout14.xml"/><Relationship Id="rId12" Type="http://schemas.openxmlformats.org/officeDocument/2006/relationships/tags" Target="../tags/tag216.xml"/><Relationship Id="rId11" Type="http://schemas.openxmlformats.org/officeDocument/2006/relationships/tags" Target="../tags/tag215.xml"/><Relationship Id="rId10" Type="http://schemas.openxmlformats.org/officeDocument/2006/relationships/tags" Target="../tags/tag214.xml"/><Relationship Id="rId1" Type="http://schemas.openxmlformats.org/officeDocument/2006/relationships/tags" Target="../tags/tag205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0.xml"/><Relationship Id="rId7" Type="http://schemas.openxmlformats.org/officeDocument/2006/relationships/slideLayout" Target="../slideLayouts/slideLayout2.xml"/><Relationship Id="rId6" Type="http://schemas.openxmlformats.org/officeDocument/2006/relationships/tags" Target="../tags/tag352.xml"/><Relationship Id="rId5" Type="http://schemas.openxmlformats.org/officeDocument/2006/relationships/tags" Target="../tags/tag351.xml"/><Relationship Id="rId4" Type="http://schemas.openxmlformats.org/officeDocument/2006/relationships/tags" Target="../tags/tag350.xml"/><Relationship Id="rId3" Type="http://schemas.openxmlformats.org/officeDocument/2006/relationships/tags" Target="../tags/tag349.xml"/><Relationship Id="rId2" Type="http://schemas.openxmlformats.org/officeDocument/2006/relationships/tags" Target="../tags/tag348.xml"/><Relationship Id="rId1" Type="http://schemas.openxmlformats.org/officeDocument/2006/relationships/tags" Target="../tags/tag347.xml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1.xml"/><Relationship Id="rId4" Type="http://schemas.openxmlformats.org/officeDocument/2006/relationships/slideLayout" Target="../slideLayouts/slideLayout11.xml"/><Relationship Id="rId3" Type="http://schemas.openxmlformats.org/officeDocument/2006/relationships/tags" Target="../tags/tag355.xml"/><Relationship Id="rId2" Type="http://schemas.openxmlformats.org/officeDocument/2006/relationships/tags" Target="../tags/tag354.xml"/><Relationship Id="rId1" Type="http://schemas.openxmlformats.org/officeDocument/2006/relationships/tags" Target="../tags/tag353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4.xml"/><Relationship Id="rId3" Type="http://schemas.openxmlformats.org/officeDocument/2006/relationships/tags" Target="../tags/tag219.xml"/><Relationship Id="rId2" Type="http://schemas.openxmlformats.org/officeDocument/2006/relationships/tags" Target="../tags/tag218.xml"/><Relationship Id="rId1" Type="http://schemas.openxmlformats.org/officeDocument/2006/relationships/tags" Target="../tags/tag217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222.xml"/><Relationship Id="rId2" Type="http://schemas.openxmlformats.org/officeDocument/2006/relationships/tags" Target="../tags/tag221.xml"/><Relationship Id="rId1" Type="http://schemas.openxmlformats.org/officeDocument/2006/relationships/tags" Target="../tags/tag220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231.xml"/><Relationship Id="rId8" Type="http://schemas.openxmlformats.org/officeDocument/2006/relationships/tags" Target="../tags/tag230.xml"/><Relationship Id="rId7" Type="http://schemas.openxmlformats.org/officeDocument/2006/relationships/tags" Target="../tags/tag229.xml"/><Relationship Id="rId6" Type="http://schemas.openxmlformats.org/officeDocument/2006/relationships/tags" Target="../tags/tag228.xml"/><Relationship Id="rId5" Type="http://schemas.openxmlformats.org/officeDocument/2006/relationships/tags" Target="../tags/tag227.xml"/><Relationship Id="rId4" Type="http://schemas.openxmlformats.org/officeDocument/2006/relationships/tags" Target="../tags/tag226.xml"/><Relationship Id="rId3" Type="http://schemas.openxmlformats.org/officeDocument/2006/relationships/tags" Target="../tags/tag225.xml"/><Relationship Id="rId2" Type="http://schemas.openxmlformats.org/officeDocument/2006/relationships/tags" Target="../tags/tag224.xml"/><Relationship Id="rId18" Type="http://schemas.openxmlformats.org/officeDocument/2006/relationships/notesSlide" Target="../notesSlides/notesSlide5.xml"/><Relationship Id="rId17" Type="http://schemas.openxmlformats.org/officeDocument/2006/relationships/slideLayout" Target="../slideLayouts/slideLayout2.xml"/><Relationship Id="rId16" Type="http://schemas.openxmlformats.org/officeDocument/2006/relationships/tags" Target="../tags/tag238.xml"/><Relationship Id="rId15" Type="http://schemas.openxmlformats.org/officeDocument/2006/relationships/tags" Target="../tags/tag237.xml"/><Relationship Id="rId14" Type="http://schemas.openxmlformats.org/officeDocument/2006/relationships/tags" Target="../tags/tag236.xml"/><Relationship Id="rId13" Type="http://schemas.openxmlformats.org/officeDocument/2006/relationships/tags" Target="../tags/tag235.xml"/><Relationship Id="rId12" Type="http://schemas.openxmlformats.org/officeDocument/2006/relationships/tags" Target="../tags/tag234.xml"/><Relationship Id="rId11" Type="http://schemas.openxmlformats.org/officeDocument/2006/relationships/tags" Target="../tags/tag233.xml"/><Relationship Id="rId10" Type="http://schemas.openxmlformats.org/officeDocument/2006/relationships/tags" Target="../tags/tag232.xml"/><Relationship Id="rId1" Type="http://schemas.openxmlformats.org/officeDocument/2006/relationships/tags" Target="../tags/tag223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247.xml"/><Relationship Id="rId8" Type="http://schemas.openxmlformats.org/officeDocument/2006/relationships/tags" Target="../tags/tag246.xml"/><Relationship Id="rId7" Type="http://schemas.openxmlformats.org/officeDocument/2006/relationships/tags" Target="../tags/tag245.xml"/><Relationship Id="rId6" Type="http://schemas.openxmlformats.org/officeDocument/2006/relationships/tags" Target="../tags/tag244.xml"/><Relationship Id="rId5" Type="http://schemas.openxmlformats.org/officeDocument/2006/relationships/tags" Target="../tags/tag243.xml"/><Relationship Id="rId4" Type="http://schemas.openxmlformats.org/officeDocument/2006/relationships/tags" Target="../tags/tag242.xml"/><Relationship Id="rId3" Type="http://schemas.openxmlformats.org/officeDocument/2006/relationships/tags" Target="../tags/tag241.xml"/><Relationship Id="rId2" Type="http://schemas.openxmlformats.org/officeDocument/2006/relationships/tags" Target="../tags/tag240.xml"/><Relationship Id="rId16" Type="http://schemas.openxmlformats.org/officeDocument/2006/relationships/notesSlide" Target="../notesSlides/notesSlide6.xml"/><Relationship Id="rId15" Type="http://schemas.openxmlformats.org/officeDocument/2006/relationships/slideLayout" Target="../slideLayouts/slideLayout2.xml"/><Relationship Id="rId14" Type="http://schemas.openxmlformats.org/officeDocument/2006/relationships/tags" Target="../tags/tag252.xml"/><Relationship Id="rId13" Type="http://schemas.openxmlformats.org/officeDocument/2006/relationships/tags" Target="../tags/tag251.xml"/><Relationship Id="rId12" Type="http://schemas.openxmlformats.org/officeDocument/2006/relationships/tags" Target="../tags/tag250.xml"/><Relationship Id="rId11" Type="http://schemas.openxmlformats.org/officeDocument/2006/relationships/tags" Target="../tags/tag249.xml"/><Relationship Id="rId10" Type="http://schemas.openxmlformats.org/officeDocument/2006/relationships/tags" Target="../tags/tag248.xml"/><Relationship Id="rId1" Type="http://schemas.openxmlformats.org/officeDocument/2006/relationships/tags" Target="../tags/tag239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4.xml"/><Relationship Id="rId3" Type="http://schemas.openxmlformats.org/officeDocument/2006/relationships/tags" Target="../tags/tag255.xml"/><Relationship Id="rId2" Type="http://schemas.openxmlformats.org/officeDocument/2006/relationships/tags" Target="../tags/tag254.xml"/><Relationship Id="rId1" Type="http://schemas.openxmlformats.org/officeDocument/2006/relationships/tags" Target="../tags/tag253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264.xml"/><Relationship Id="rId8" Type="http://schemas.openxmlformats.org/officeDocument/2006/relationships/tags" Target="../tags/tag263.xml"/><Relationship Id="rId7" Type="http://schemas.openxmlformats.org/officeDocument/2006/relationships/tags" Target="../tags/tag262.xml"/><Relationship Id="rId6" Type="http://schemas.openxmlformats.org/officeDocument/2006/relationships/tags" Target="../tags/tag261.xml"/><Relationship Id="rId5" Type="http://schemas.openxmlformats.org/officeDocument/2006/relationships/tags" Target="../tags/tag260.xml"/><Relationship Id="rId4" Type="http://schemas.openxmlformats.org/officeDocument/2006/relationships/tags" Target="../tags/tag259.xml"/><Relationship Id="rId3" Type="http://schemas.openxmlformats.org/officeDocument/2006/relationships/tags" Target="../tags/tag258.xml"/><Relationship Id="rId24" Type="http://schemas.openxmlformats.org/officeDocument/2006/relationships/notesSlide" Target="../notesSlides/notesSlide8.xml"/><Relationship Id="rId23" Type="http://schemas.openxmlformats.org/officeDocument/2006/relationships/slideLayout" Target="../slideLayouts/slideLayout2.xml"/><Relationship Id="rId22" Type="http://schemas.openxmlformats.org/officeDocument/2006/relationships/tags" Target="../tags/tag277.xml"/><Relationship Id="rId21" Type="http://schemas.openxmlformats.org/officeDocument/2006/relationships/tags" Target="../tags/tag276.xml"/><Relationship Id="rId20" Type="http://schemas.openxmlformats.org/officeDocument/2006/relationships/tags" Target="../tags/tag275.xml"/><Relationship Id="rId2" Type="http://schemas.openxmlformats.org/officeDocument/2006/relationships/tags" Target="../tags/tag257.xml"/><Relationship Id="rId19" Type="http://schemas.openxmlformats.org/officeDocument/2006/relationships/tags" Target="../tags/tag274.xml"/><Relationship Id="rId18" Type="http://schemas.openxmlformats.org/officeDocument/2006/relationships/tags" Target="../tags/tag273.xml"/><Relationship Id="rId17" Type="http://schemas.openxmlformats.org/officeDocument/2006/relationships/tags" Target="../tags/tag272.xml"/><Relationship Id="rId16" Type="http://schemas.openxmlformats.org/officeDocument/2006/relationships/tags" Target="../tags/tag271.xml"/><Relationship Id="rId15" Type="http://schemas.openxmlformats.org/officeDocument/2006/relationships/tags" Target="../tags/tag270.xml"/><Relationship Id="rId14" Type="http://schemas.openxmlformats.org/officeDocument/2006/relationships/tags" Target="../tags/tag269.xml"/><Relationship Id="rId13" Type="http://schemas.openxmlformats.org/officeDocument/2006/relationships/tags" Target="../tags/tag268.xml"/><Relationship Id="rId12" Type="http://schemas.openxmlformats.org/officeDocument/2006/relationships/tags" Target="../tags/tag267.xml"/><Relationship Id="rId11" Type="http://schemas.openxmlformats.org/officeDocument/2006/relationships/tags" Target="../tags/tag266.xml"/><Relationship Id="rId10" Type="http://schemas.openxmlformats.org/officeDocument/2006/relationships/tags" Target="../tags/tag265.xml"/><Relationship Id="rId1" Type="http://schemas.openxmlformats.org/officeDocument/2006/relationships/tags" Target="../tags/tag25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9.xml"/><Relationship Id="rId7" Type="http://schemas.openxmlformats.org/officeDocument/2006/relationships/slideLayout" Target="../slideLayouts/slideLayout2.xml"/><Relationship Id="rId6" Type="http://schemas.openxmlformats.org/officeDocument/2006/relationships/tags" Target="../tags/tag283.xml"/><Relationship Id="rId5" Type="http://schemas.openxmlformats.org/officeDocument/2006/relationships/tags" Target="../tags/tag282.xml"/><Relationship Id="rId4" Type="http://schemas.openxmlformats.org/officeDocument/2006/relationships/tags" Target="../tags/tag281.xml"/><Relationship Id="rId3" Type="http://schemas.openxmlformats.org/officeDocument/2006/relationships/tags" Target="../tags/tag280.xml"/><Relationship Id="rId2" Type="http://schemas.openxmlformats.org/officeDocument/2006/relationships/tags" Target="../tags/tag279.xml"/><Relationship Id="rId1" Type="http://schemas.openxmlformats.org/officeDocument/2006/relationships/tags" Target="../tags/tag27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3"/>
            <p:custDataLst>
              <p:tags r:id="rId1"/>
            </p:custDataLst>
          </p:nvPr>
        </p:nvSpPr>
        <p:spPr/>
        <p:txBody>
          <a:bodyPr/>
          <a:p>
            <a:r>
              <a:rPr lang="zh-CN" altLang="en-US" dirty="0"/>
              <a:t>汇报人：</a:t>
            </a:r>
            <a:r>
              <a:rPr lang="zh-CN" altLang="en-US" dirty="0"/>
              <a:t>杨子贤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2273935" y="1953895"/>
            <a:ext cx="8413115" cy="556260"/>
          </a:xfrm>
          <a:prstGeom prst="rect">
            <a:avLst/>
          </a:prstGeom>
          <a:noFill/>
        </p:spPr>
        <p:txBody>
          <a:bodyPr vert="horz" wrap="square" lIns="91440" tIns="45720" rIns="144145" bIns="45720" rtlCol="0" anchor="t">
            <a:normAutofit/>
          </a:bodyPr>
          <a:lstStyle>
            <a:lvl1pPr marL="0" marR="0" lvl="0" indent="-22860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defRPr kumimoji="0" lang="zh-CN" altLang="en-US" sz="2400" b="0" i="0" u="none" strike="noStrike" kern="1200" cap="none" spc="0" normalizeH="0" baseline="0" noProof="1"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j-ea"/>
                <a:ea typeface="+mj-ea"/>
                <a:cs typeface="MiSans Normal" panose="00000500000000000000" charset="-122"/>
                <a:sym typeface="+mn-ea"/>
              </a:defRPr>
            </a:lvl1pPr>
            <a:lvl2pPr marL="6858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  <a:cs typeface="MiSans Normal" panose="00000500000000000000" charset="-122"/>
              </a:defRPr>
            </a:lvl2pPr>
            <a:lvl3pPr marL="11430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  <a:cs typeface="MiSans Normal" panose="00000500000000000000" charset="-122"/>
              </a:defRPr>
            </a:lvl3pPr>
            <a:lvl4pPr marL="16002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  <a:cs typeface="MiSans Normal" panose="00000500000000000000" charset="-122"/>
              </a:defRPr>
            </a:lvl4pPr>
            <a:lvl5pPr marL="20574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  <a:cs typeface="MiSans Normal" panose="00000500000000000000" charset="-122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MiSans Heavy" panose="00000A00000000000000" charset="-122"/>
                <a:ea typeface="MiSans Heavy" panose="00000A00000000000000" charset="-122"/>
                <a:sym typeface="MiSans Normal" panose="00000500000000000000" charset="-122"/>
              </a:rPr>
              <a:t>Final Defense of the Course Design for DIP</a:t>
            </a:r>
            <a:endParaRPr lang="zh-CN" altLang="en-US" dirty="0">
              <a:latin typeface="MiSans Heavy" panose="00000A00000000000000" charset="-122"/>
              <a:ea typeface="MiSans Heavy" panose="00000A00000000000000" charset="-122"/>
              <a:sym typeface="MiSans Normal" panose="00000500000000000000" charset="-122"/>
            </a:endParaRPr>
          </a:p>
        </p:txBody>
      </p:sp>
      <p:sp>
        <p:nvSpPr>
          <p:cNvPr id="8" name="标题 7"/>
          <p:cNvSpPr>
            <a:spLocks noGrp="1"/>
          </p:cNvSpPr>
          <p:nvPr>
            <p:ph type="title"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4445"/>
              <a:t>基于</a:t>
            </a:r>
            <a:r>
              <a:rPr lang="en-US" altLang="zh-CN" sz="4445"/>
              <a:t>Matlab</a:t>
            </a:r>
            <a:r>
              <a:rPr sz="4445"/>
              <a:t>的纸币检测系统</a:t>
            </a:r>
            <a:br>
              <a:rPr sz="4445"/>
            </a:br>
            <a:r>
              <a:rPr lang="en-US" altLang="zh-CN" sz="4445"/>
              <a:t>——DIP</a:t>
            </a:r>
            <a:r>
              <a:rPr sz="4445"/>
              <a:t>课设</a:t>
            </a:r>
            <a:r>
              <a:rPr lang="zh-CN" altLang="en-US" sz="4445"/>
              <a:t>期末答辩</a:t>
            </a:r>
            <a:endParaRPr lang="zh-CN" altLang="en-US" sz="4445"/>
          </a:p>
        </p:txBody>
      </p:sp>
    </p:spTree>
    <p:custDataLst>
      <p:tags r:id="rId4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文本框 12"/>
          <p:cNvSpPr txBox="1"/>
          <p:nvPr>
            <p:custDataLst>
              <p:tags r:id="rId1"/>
            </p:custDataLst>
          </p:nvPr>
        </p:nvSpPr>
        <p:spPr>
          <a:xfrm>
            <a:off x="609562" y="609539"/>
            <a:ext cx="10972876" cy="614044"/>
          </a:xfrm>
          <a:prstGeom prst="rect">
            <a:avLst/>
          </a:prstGeom>
          <a:noFill/>
        </p:spPr>
        <p:txBody>
          <a:bodyPr wrap="square" lIns="63500" tIns="25400" rIns="63500" bIns="25400" rtlCol="0" anchor="t" anchorCtr="0">
            <a:normAutofit/>
          </a:bodyPr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600" b="1" spc="200">
                <a:solidFill>
                  <a:schemeClr val="accent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图像预处理</a:t>
            </a:r>
            <a:endParaRPr lang="zh-CN" altLang="en-US" sz="3600" b="1" spc="200">
              <a:solidFill>
                <a:schemeClr val="accent1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Title 6"/>
          <p:cNvSpPr txBox="1"/>
          <p:nvPr>
            <p:custDataLst>
              <p:tags r:id="rId2"/>
            </p:custDataLst>
          </p:nvPr>
        </p:nvSpPr>
        <p:spPr>
          <a:xfrm>
            <a:off x="2895600" y="1982754"/>
            <a:ext cx="6400800" cy="3656088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rmAutofit lnSpcReduction="10000"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330200" lvl="0" indent="-3302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8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功能：改善图像质量，为后续的分析和识别做准备</a:t>
            </a:r>
            <a:endParaRPr lang="zh-CN" altLang="en-US" sz="18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30200" lvl="0" indent="-3302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8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实现：使用中值滤波（medfilt2）减少噪声，然后利用Otsu方法（graythresh 和 imbinarize）进行图像二值化</a:t>
            </a:r>
            <a:endParaRPr lang="zh-CN" altLang="en-US" sz="18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30200" lvl="0" indent="-3302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8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图像预处理的优点：提高图像质量，降低噪声影响，有利于后续分析和识别</a:t>
            </a:r>
            <a:endParaRPr lang="zh-CN" altLang="en-US" sz="18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" name="矩形 11"/>
          <p:cNvSpPr/>
          <p:nvPr>
            <p:custDataLst>
              <p:tags r:id="rId3"/>
            </p:custDataLst>
          </p:nvPr>
        </p:nvSpPr>
        <p:spPr>
          <a:xfrm>
            <a:off x="2590821" y="1808640"/>
            <a:ext cx="7010456" cy="4004319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en-US" altLang="zh-CN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1" name="矩形 12"/>
          <p:cNvSpPr/>
          <p:nvPr>
            <p:custDataLst>
              <p:tags r:id="rId4"/>
            </p:custDataLst>
          </p:nvPr>
        </p:nvSpPr>
        <p:spPr>
          <a:xfrm>
            <a:off x="9296474" y="2287557"/>
            <a:ext cx="1066165" cy="457204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矩形 12"/>
          <p:cNvSpPr/>
          <p:nvPr>
            <p:custDataLst>
              <p:tags r:id="rId5"/>
            </p:custDataLst>
          </p:nvPr>
        </p:nvSpPr>
        <p:spPr>
          <a:xfrm>
            <a:off x="1676400" y="4876839"/>
            <a:ext cx="1219835" cy="457204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6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文本框 12"/>
          <p:cNvSpPr txBox="1"/>
          <p:nvPr>
            <p:custDataLst>
              <p:tags r:id="rId1"/>
            </p:custDataLst>
          </p:nvPr>
        </p:nvSpPr>
        <p:spPr>
          <a:xfrm>
            <a:off x="609562" y="609539"/>
            <a:ext cx="10972876" cy="614044"/>
          </a:xfrm>
          <a:prstGeom prst="rect">
            <a:avLst/>
          </a:prstGeom>
          <a:noFill/>
        </p:spPr>
        <p:txBody>
          <a:bodyPr wrap="square" lIns="63500" tIns="25400" rIns="63500" bIns="25400" rtlCol="0" anchor="t" anchorCtr="0">
            <a:noAutofit/>
          </a:bodyPr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600" b="1" spc="200">
                <a:solidFill>
                  <a:schemeClr val="accent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特征提取和纸币识别</a:t>
            </a:r>
            <a:endParaRPr lang="zh-CN" altLang="en-US" sz="3600" b="1" spc="200">
              <a:solidFill>
                <a:schemeClr val="accent1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Title 6"/>
          <p:cNvSpPr txBox="1"/>
          <p:nvPr>
            <p:custDataLst>
              <p:tags r:id="rId2"/>
            </p:custDataLst>
          </p:nvPr>
        </p:nvSpPr>
        <p:spPr>
          <a:xfrm>
            <a:off x="2895600" y="1982754"/>
            <a:ext cx="6400800" cy="3656088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rmAutofit lnSpcReduction="10000"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330200" lvl="0" indent="-3302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8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功能：从预处理后的图像中提取特征，识别不同面额的纸币</a:t>
            </a:r>
            <a:endParaRPr lang="zh-CN" altLang="en-US" sz="18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30200" lvl="0" indent="-3302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8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实现：运用形态学处理（如 imfill 填充孔洞），然后通过颜色特征（RGB分量比例）和大小特征来识别不同的纸币</a:t>
            </a:r>
            <a:endParaRPr lang="zh-CN" altLang="en-US" sz="18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30200" lvl="0" indent="-3302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endParaRPr lang="zh-CN" altLang="en-US" sz="18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" name="矩形 11"/>
          <p:cNvSpPr/>
          <p:nvPr>
            <p:custDataLst>
              <p:tags r:id="rId3"/>
            </p:custDataLst>
          </p:nvPr>
        </p:nvSpPr>
        <p:spPr>
          <a:xfrm>
            <a:off x="2590821" y="1808640"/>
            <a:ext cx="7010456" cy="4004319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en-US" altLang="zh-CN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1" name="矩形 12"/>
          <p:cNvSpPr/>
          <p:nvPr>
            <p:custDataLst>
              <p:tags r:id="rId4"/>
            </p:custDataLst>
          </p:nvPr>
        </p:nvSpPr>
        <p:spPr>
          <a:xfrm>
            <a:off x="9296474" y="2287557"/>
            <a:ext cx="1066165" cy="457204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矩形 12"/>
          <p:cNvSpPr/>
          <p:nvPr>
            <p:custDataLst>
              <p:tags r:id="rId5"/>
            </p:custDataLst>
          </p:nvPr>
        </p:nvSpPr>
        <p:spPr>
          <a:xfrm>
            <a:off x="1676400" y="4876839"/>
            <a:ext cx="1219835" cy="457204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6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文本框 12"/>
          <p:cNvSpPr txBox="1"/>
          <p:nvPr>
            <p:custDataLst>
              <p:tags r:id="rId1"/>
            </p:custDataLst>
          </p:nvPr>
        </p:nvSpPr>
        <p:spPr>
          <a:xfrm>
            <a:off x="609562" y="609539"/>
            <a:ext cx="10972876" cy="614044"/>
          </a:xfrm>
          <a:prstGeom prst="rect">
            <a:avLst/>
          </a:prstGeom>
          <a:noFill/>
        </p:spPr>
        <p:txBody>
          <a:bodyPr wrap="square" lIns="63500" tIns="25400" rIns="63500" bIns="25400" rtlCol="0" anchor="t" anchorCtr="0">
            <a:noAutofit/>
          </a:bodyPr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500" b="1" spc="200">
                <a:solidFill>
                  <a:schemeClr val="accent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结果展示和统计</a:t>
            </a:r>
            <a:endParaRPr lang="zh-CN" altLang="en-US" sz="3500" b="1" spc="200">
              <a:solidFill>
                <a:schemeClr val="accent1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Title 6"/>
          <p:cNvSpPr txBox="1"/>
          <p:nvPr>
            <p:custDataLst>
              <p:tags r:id="rId2"/>
            </p:custDataLst>
          </p:nvPr>
        </p:nvSpPr>
        <p:spPr>
          <a:xfrm>
            <a:off x="2895600" y="1982754"/>
            <a:ext cx="6400800" cy="3656088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330200" lvl="0" indent="-3302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8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处理后的图像标注：在图像上标注纸币面额和数量</a:t>
            </a:r>
            <a:endParaRPr lang="zh-CN" altLang="en-US" sz="18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30200" lvl="0" indent="-3302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8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更新GUI界面文本框：根据标注更新各面额纸币的数量和总价值</a:t>
            </a:r>
            <a:endParaRPr lang="zh-CN" altLang="en-US" sz="18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30200" lvl="0" indent="-3302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8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GUI界面设计：设计GUI界面以实现处理结果的可视化展示</a:t>
            </a:r>
            <a:endParaRPr lang="zh-CN" altLang="en-US" sz="18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30200" lvl="0" indent="-3302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8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功能实现：通过编程语言实现GUI界面功能，包括图像处理和结果展示</a:t>
            </a:r>
            <a:endParaRPr lang="zh-CN" altLang="en-US" sz="18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30200" lvl="0" indent="-3302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8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GUI界面测试：测试GUI界面以确保功能正确运行</a:t>
            </a:r>
            <a:endParaRPr lang="zh-CN" altLang="en-US" sz="18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" name="矩形 11"/>
          <p:cNvSpPr/>
          <p:nvPr>
            <p:custDataLst>
              <p:tags r:id="rId3"/>
            </p:custDataLst>
          </p:nvPr>
        </p:nvSpPr>
        <p:spPr>
          <a:xfrm>
            <a:off x="2590821" y="1808640"/>
            <a:ext cx="7010456" cy="4004319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en-US" altLang="zh-CN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1" name="矩形 12"/>
          <p:cNvSpPr/>
          <p:nvPr>
            <p:custDataLst>
              <p:tags r:id="rId4"/>
            </p:custDataLst>
          </p:nvPr>
        </p:nvSpPr>
        <p:spPr>
          <a:xfrm>
            <a:off x="9296474" y="2287557"/>
            <a:ext cx="1066165" cy="457204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矩形 12"/>
          <p:cNvSpPr/>
          <p:nvPr>
            <p:custDataLst>
              <p:tags r:id="rId5"/>
            </p:custDataLst>
          </p:nvPr>
        </p:nvSpPr>
        <p:spPr>
          <a:xfrm>
            <a:off x="1676400" y="4876839"/>
            <a:ext cx="1219835" cy="457204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6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 idx="1"/>
            <p:custDataLst>
              <p:tags r:id="rId1"/>
            </p:custDataLst>
          </p:nvPr>
        </p:nvSpPr>
        <p:spPr/>
        <p:txBody>
          <a:bodyPr/>
          <a:p>
            <a:r>
              <a:rPr lang="zh-CN" altLang="en-US"/>
              <a:t>结果展示</a:t>
            </a:r>
            <a:endParaRPr lang="zh-CN" altLang="en-US"/>
          </a:p>
        </p:txBody>
      </p:sp>
      <p:pic>
        <p:nvPicPr>
          <p:cNvPr id="3" name="DIP展示">
            <a:hlinkClick r:id="" action="ppaction://media"/>
          </p:cNvPr>
          <p:cNvPicPr/>
          <p:nvPr>
            <a:videoFile r:link="rId2"/>
            <p:extLst>
              <p:ext uri="{DAA4B4D4-6D71-4841-9C94-3DE7FCFB9230}">
                <p14:media xmlns:p14="http://schemas.microsoft.com/office/powerpoint/2010/main" r:link="rId3"/>
              </p:ext>
            </p:extLst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362075" y="988060"/>
            <a:ext cx="9679305" cy="5257165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  <p:timing>
    <p:tnLst>
      <p:par>
        <p:cTn id="1" dur="indefinite" restart="never" nodeType="tmRoot">
          <p:childTnLst>
            <p:video fullScrn="0">
              <p:cMediaNode>
                <p:cTn id="2" fill="hold" display="1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3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" fill="hold">
                      <p:stCondLst>
                        <p:cond delay="0"/>
                      </p:stCondLst>
                      <p:childTnLst>
                        <p:par>
                          <p:cTn id="5" fill="hold">
                            <p:stCondLst>
                              <p:cond delay="0"/>
                            </p:stCondLst>
                            <p:childTnLst>
                              <p:par>
                                <p:cTn id="6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 additive="base">
                                        <p:cTn id="7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 idx="1"/>
            <p:custDataLst>
              <p:tags r:id="rId1"/>
            </p:custDataLst>
          </p:nvPr>
        </p:nvSpPr>
        <p:spPr/>
        <p:txBody>
          <a:bodyPr/>
          <a:p>
            <a:r>
              <a:rPr lang="zh-CN" altLang="en-US"/>
              <a:t>MATLAB的资源监视器</a:t>
            </a:r>
            <a:r>
              <a:rPr lang="zh-CN" altLang="en-US"/>
              <a:t>截图</a:t>
            </a:r>
            <a:endParaRPr lang="zh-CN" altLang="en-US"/>
          </a:p>
        </p:txBody>
      </p:sp>
      <p:pic>
        <p:nvPicPr>
          <p:cNvPr id="101" name="图片 100"/>
          <p:cNvPicPr/>
          <p:nvPr/>
        </p:nvPicPr>
        <p:blipFill>
          <a:blip r:embed="rId2"/>
          <a:stretch>
            <a:fillRect/>
          </a:stretch>
        </p:blipFill>
        <p:spPr>
          <a:xfrm>
            <a:off x="1379220" y="1262380"/>
            <a:ext cx="9427210" cy="5151755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3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 idx="1"/>
            <p:custDataLst>
              <p:tags r:id="rId1"/>
            </p:custDataLst>
          </p:nvPr>
        </p:nvSpPr>
        <p:spPr/>
        <p:txBody>
          <a:bodyPr/>
          <a:p>
            <a:r>
              <a:rPr lang="zh-CN" altLang="en-US"/>
              <a:t>结果展示及分析</a:t>
            </a:r>
            <a:endParaRPr lang="zh-CN" altLang="en-US"/>
          </a:p>
        </p:txBody>
      </p:sp>
      <p:sp>
        <p:nvSpPr>
          <p:cNvPr id="16" name="对角圆角矩形 15"/>
          <p:cNvSpPr/>
          <p:nvPr>
            <p:custDataLst>
              <p:tags r:id="rId2"/>
            </p:custDataLst>
          </p:nvPr>
        </p:nvSpPr>
        <p:spPr>
          <a:xfrm>
            <a:off x="819905" y="4740473"/>
            <a:ext cx="10609706" cy="894244"/>
          </a:xfrm>
          <a:prstGeom prst="round2DiagRect">
            <a:avLst>
              <a:gd name="adj1" fmla="val 26654"/>
              <a:gd name="adj2" fmla="val 20751"/>
            </a:avLst>
          </a:prstGeom>
          <a:solidFill>
            <a:srgbClr val="F2F2F2"/>
          </a:solidFill>
          <a:ln>
            <a:noFill/>
          </a:ln>
          <a:effectLst>
            <a:outerShdw blurRad="254000" dist="38100" dir="6420000" algn="l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endParaRPr lang="zh-CN" altLang="en-US">
              <a:latin typeface="MiSans Normal" panose="00000500000000000000" charset="-122"/>
              <a:ea typeface="MiSans Normal" panose="00000500000000000000" charset="-122"/>
              <a:sym typeface="MiSans Normal" panose="00000500000000000000" charset="-122"/>
            </a:endParaRPr>
          </a:p>
        </p:txBody>
      </p:sp>
      <p:sp>
        <p:nvSpPr>
          <p:cNvPr id="17" name="对角圆角矩形 16"/>
          <p:cNvSpPr/>
          <p:nvPr>
            <p:custDataLst>
              <p:tags r:id="rId3"/>
            </p:custDataLst>
          </p:nvPr>
        </p:nvSpPr>
        <p:spPr>
          <a:xfrm>
            <a:off x="819905" y="4578074"/>
            <a:ext cx="645725" cy="616162"/>
          </a:xfrm>
          <a:prstGeom prst="round2DiagRect">
            <a:avLst>
              <a:gd name="adj1" fmla="val 26654"/>
              <a:gd name="adj2" fmla="val 0"/>
            </a:avLst>
          </a:prstGeom>
          <a:solidFill>
            <a:schemeClr val="accent3"/>
          </a:solidFill>
          <a:ln>
            <a:noFill/>
          </a:ln>
          <a:effectLst>
            <a:outerShdw blurRad="165100" dist="25400" dir="2700000" sx="102000" sy="102000" algn="tl" rotWithShape="0">
              <a:schemeClr val="accent3">
                <a:alpha val="31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endParaRPr lang="zh-CN" altLang="en-US">
              <a:latin typeface="MiSans Normal" panose="00000500000000000000" charset="-122"/>
              <a:ea typeface="MiSans Normal" panose="00000500000000000000" charset="-122"/>
              <a:sym typeface="MiSans Normal" panose="00000500000000000000" charset="-122"/>
            </a:endParaRPr>
          </a:p>
        </p:txBody>
      </p:sp>
      <p:sp>
        <p:nvSpPr>
          <p:cNvPr id="18" name="直角三角形 17"/>
          <p:cNvSpPr/>
          <p:nvPr>
            <p:custDataLst>
              <p:tags r:id="rId4"/>
            </p:custDataLst>
          </p:nvPr>
        </p:nvSpPr>
        <p:spPr>
          <a:xfrm>
            <a:off x="1465773" y="4578819"/>
            <a:ext cx="97289" cy="162147"/>
          </a:xfrm>
          <a:prstGeom prst="rtTriangl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endParaRPr lang="zh-CN" altLang="en-US">
              <a:latin typeface="MiSans Normal" panose="00000500000000000000" charset="-122"/>
              <a:ea typeface="MiSans Normal" panose="00000500000000000000" charset="-122"/>
              <a:sym typeface="MiSans Normal" panose="00000500000000000000" charset="-122"/>
            </a:endParaRPr>
          </a:p>
        </p:txBody>
      </p:sp>
      <p:sp>
        <p:nvSpPr>
          <p:cNvPr id="28" name="文本框 27"/>
          <p:cNvSpPr txBox="1"/>
          <p:nvPr>
            <p:custDataLst>
              <p:tags r:id="rId5"/>
            </p:custDataLst>
          </p:nvPr>
        </p:nvSpPr>
        <p:spPr>
          <a:xfrm>
            <a:off x="1507491" y="4753136"/>
            <a:ext cx="9586175" cy="878841"/>
          </a:xfrm>
          <a:prstGeom prst="rect">
            <a:avLst/>
          </a:prstGeom>
          <a:noFill/>
        </p:spPr>
        <p:txBody>
          <a:bodyPr wrap="square" tIns="0" bIns="107950" rtlCol="0" anchor="ctr" anchorCtr="0">
            <a:normAutofit fontScale="90000"/>
          </a:bodyPr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chemeClr val="dk1">
                    <a:lumMod val="80000"/>
                    <a:lumOff val="20000"/>
                  </a:schemeClr>
                </a:solidFill>
                <a:latin typeface="MiSans Normal" panose="00000500000000000000" charset="-122"/>
                <a:ea typeface="MiSans Normal" panose="00000500000000000000" charset="-122"/>
                <a:sym typeface="MiSans Normal" panose="00000500000000000000" charset="-122"/>
              </a:rPr>
              <a:t>响应速度</a:t>
            </a:r>
            <a:r>
              <a:rPr lang="en-US" altLang="zh-CN" dirty="0">
                <a:solidFill>
                  <a:schemeClr val="dk1">
                    <a:lumMod val="80000"/>
                    <a:lumOff val="20000"/>
                  </a:schemeClr>
                </a:solidFill>
                <a:latin typeface="MiSans Normal" panose="00000500000000000000" charset="-122"/>
                <a:ea typeface="MiSans Normal" panose="00000500000000000000" charset="-122"/>
                <a:sym typeface="MiSans Normal" panose="00000500000000000000" charset="-122"/>
              </a:rPr>
              <a:t>：图中展示的最大自身时间相对较小，说明系统对于用户操作的响应速度快，增强了用户体验。</a:t>
            </a:r>
            <a:endParaRPr lang="en-US" altLang="zh-CN" dirty="0">
              <a:solidFill>
                <a:schemeClr val="dk1">
                  <a:lumMod val="80000"/>
                  <a:lumOff val="20000"/>
                </a:schemeClr>
              </a:solidFill>
              <a:latin typeface="MiSans Normal" panose="00000500000000000000" charset="-122"/>
              <a:ea typeface="MiSans Normal" panose="00000500000000000000" charset="-122"/>
              <a:sym typeface="MiSans Normal" panose="00000500000000000000" charset="-122"/>
            </a:endParaRPr>
          </a:p>
        </p:txBody>
      </p:sp>
      <p:sp>
        <p:nvSpPr>
          <p:cNvPr id="53" name="对角圆角矩形 52"/>
          <p:cNvSpPr/>
          <p:nvPr>
            <p:custDataLst>
              <p:tags r:id="rId6"/>
            </p:custDataLst>
          </p:nvPr>
        </p:nvSpPr>
        <p:spPr>
          <a:xfrm>
            <a:off x="819905" y="1781543"/>
            <a:ext cx="10609706" cy="894244"/>
          </a:xfrm>
          <a:prstGeom prst="round2DiagRect">
            <a:avLst>
              <a:gd name="adj1" fmla="val 26654"/>
              <a:gd name="adj2" fmla="val 20751"/>
            </a:avLst>
          </a:prstGeom>
          <a:solidFill>
            <a:srgbClr val="F2F2F2"/>
          </a:solidFill>
          <a:ln>
            <a:noFill/>
          </a:ln>
          <a:effectLst>
            <a:outerShdw blurRad="254000" dist="38100" dir="6420000" algn="l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endParaRPr lang="zh-CN" altLang="en-US">
              <a:latin typeface="MiSans Normal" panose="00000500000000000000" charset="-122"/>
              <a:ea typeface="MiSans Normal" panose="00000500000000000000" charset="-122"/>
              <a:sym typeface="MiSans Normal" panose="00000500000000000000" charset="-122"/>
            </a:endParaRPr>
          </a:p>
        </p:txBody>
      </p:sp>
      <p:sp>
        <p:nvSpPr>
          <p:cNvPr id="54" name="对角圆角矩形 53"/>
          <p:cNvSpPr/>
          <p:nvPr>
            <p:custDataLst>
              <p:tags r:id="rId7"/>
            </p:custDataLst>
          </p:nvPr>
        </p:nvSpPr>
        <p:spPr>
          <a:xfrm>
            <a:off x="819905" y="1618400"/>
            <a:ext cx="645725" cy="616162"/>
          </a:xfrm>
          <a:prstGeom prst="round2DiagRect">
            <a:avLst>
              <a:gd name="adj1" fmla="val 26654"/>
              <a:gd name="adj2" fmla="val 0"/>
            </a:avLst>
          </a:prstGeom>
          <a:solidFill>
            <a:schemeClr val="accent1"/>
          </a:solidFill>
          <a:ln>
            <a:noFill/>
          </a:ln>
          <a:effectLst>
            <a:outerShdw blurRad="165100" dist="25400" dir="2700000" sx="102000" sy="102000" algn="tl" rotWithShape="0">
              <a:schemeClr val="accent1">
                <a:alpha val="31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endParaRPr lang="zh-CN" altLang="en-US">
              <a:latin typeface="MiSans Normal" panose="00000500000000000000" charset="-122"/>
              <a:ea typeface="MiSans Normal" panose="00000500000000000000" charset="-122"/>
              <a:sym typeface="MiSans Normal" panose="00000500000000000000" charset="-122"/>
            </a:endParaRPr>
          </a:p>
        </p:txBody>
      </p:sp>
      <p:sp>
        <p:nvSpPr>
          <p:cNvPr id="55" name="直角三角形 54"/>
          <p:cNvSpPr/>
          <p:nvPr>
            <p:custDataLst>
              <p:tags r:id="rId8"/>
            </p:custDataLst>
          </p:nvPr>
        </p:nvSpPr>
        <p:spPr>
          <a:xfrm>
            <a:off x="1465773" y="1619145"/>
            <a:ext cx="97289" cy="162147"/>
          </a:xfrm>
          <a:prstGeom prst="rt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endParaRPr lang="zh-CN" altLang="en-US">
              <a:latin typeface="MiSans Normal" panose="00000500000000000000" charset="-122"/>
              <a:ea typeface="MiSans Normal" panose="00000500000000000000" charset="-122"/>
              <a:sym typeface="MiSans Normal" panose="00000500000000000000" charset="-122"/>
            </a:endParaRPr>
          </a:p>
        </p:txBody>
      </p:sp>
      <p:sp>
        <p:nvSpPr>
          <p:cNvPr id="57" name="文本框 56"/>
          <p:cNvSpPr txBox="1"/>
          <p:nvPr>
            <p:custDataLst>
              <p:tags r:id="rId9"/>
            </p:custDataLst>
          </p:nvPr>
        </p:nvSpPr>
        <p:spPr>
          <a:xfrm>
            <a:off x="1507491" y="1785268"/>
            <a:ext cx="9586175" cy="878841"/>
          </a:xfrm>
          <a:prstGeom prst="rect">
            <a:avLst/>
          </a:prstGeom>
          <a:noFill/>
        </p:spPr>
        <p:txBody>
          <a:bodyPr wrap="square" tIns="0" bIns="107950" rtlCol="0" anchor="ctr" anchorCtr="0">
            <a:normAutofit fontScale="90000"/>
          </a:bodyPr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chemeClr val="dk1">
                    <a:lumMod val="80000"/>
                    <a:lumOff val="20000"/>
                  </a:schemeClr>
                </a:solidFill>
                <a:latin typeface="MiSans Normal" panose="00000500000000000000" charset="-122"/>
                <a:ea typeface="MiSans Normal" panose="00000500000000000000" charset="-122"/>
                <a:sym typeface="MiSans Normal" panose="00000500000000000000" charset="-122"/>
              </a:rPr>
              <a:t>执行效率</a:t>
            </a:r>
            <a:r>
              <a:rPr lang="zh-CN" altLang="en-US" dirty="0">
                <a:solidFill>
                  <a:schemeClr val="dk1">
                    <a:lumMod val="80000"/>
                    <a:lumOff val="20000"/>
                  </a:schemeClr>
                </a:solidFill>
                <a:latin typeface="MiSans Normal" panose="00000500000000000000" charset="-122"/>
                <a:ea typeface="MiSans Normal" panose="00000500000000000000" charset="-122"/>
                <a:sym typeface="MiSans Normal" panose="00000500000000000000" charset="-122"/>
              </a:rPr>
              <a:t>：图中显示的主要函数money和gui_mainfcn调用次数较少，并且具有较低的执行时间（秒），这表明算法在执行主要任务时高效且节省时间。</a:t>
            </a:r>
            <a:endParaRPr lang="zh-CN" altLang="en-US" dirty="0">
              <a:solidFill>
                <a:schemeClr val="dk1">
                  <a:lumMod val="80000"/>
                  <a:lumOff val="20000"/>
                </a:schemeClr>
              </a:solidFill>
              <a:latin typeface="MiSans Normal" panose="00000500000000000000" charset="-122"/>
              <a:ea typeface="MiSans Normal" panose="00000500000000000000" charset="-122"/>
              <a:sym typeface="MiSans Normal" panose="00000500000000000000" charset="-122"/>
            </a:endParaRPr>
          </a:p>
        </p:txBody>
      </p:sp>
      <p:sp>
        <p:nvSpPr>
          <p:cNvPr id="6" name="对角圆角矩形 5"/>
          <p:cNvSpPr/>
          <p:nvPr>
            <p:custDataLst>
              <p:tags r:id="rId10"/>
            </p:custDataLst>
          </p:nvPr>
        </p:nvSpPr>
        <p:spPr>
          <a:xfrm>
            <a:off x="819905" y="3261008"/>
            <a:ext cx="10609706" cy="894244"/>
          </a:xfrm>
          <a:prstGeom prst="round2DiagRect">
            <a:avLst>
              <a:gd name="adj1" fmla="val 26654"/>
              <a:gd name="adj2" fmla="val 20751"/>
            </a:avLst>
          </a:prstGeom>
          <a:solidFill>
            <a:srgbClr val="F2F2F2"/>
          </a:solidFill>
          <a:ln>
            <a:noFill/>
          </a:ln>
          <a:effectLst>
            <a:outerShdw blurRad="254000" dist="38100" dir="6420000" algn="l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endParaRPr lang="zh-CN" altLang="en-US">
              <a:latin typeface="MiSans Normal" panose="00000500000000000000" charset="-122"/>
              <a:ea typeface="MiSans Normal" panose="00000500000000000000" charset="-122"/>
              <a:sym typeface="MiSans Normal" panose="00000500000000000000" charset="-122"/>
            </a:endParaRPr>
          </a:p>
        </p:txBody>
      </p:sp>
      <p:sp>
        <p:nvSpPr>
          <p:cNvPr id="7" name="对角圆角矩形 6"/>
          <p:cNvSpPr/>
          <p:nvPr>
            <p:custDataLst>
              <p:tags r:id="rId11"/>
            </p:custDataLst>
          </p:nvPr>
        </p:nvSpPr>
        <p:spPr>
          <a:xfrm>
            <a:off x="819905" y="3097865"/>
            <a:ext cx="645725" cy="616162"/>
          </a:xfrm>
          <a:prstGeom prst="round2DiagRect">
            <a:avLst>
              <a:gd name="adj1" fmla="val 26654"/>
              <a:gd name="adj2" fmla="val 0"/>
            </a:avLst>
          </a:prstGeom>
          <a:solidFill>
            <a:schemeClr val="accent2"/>
          </a:solidFill>
          <a:ln>
            <a:noFill/>
          </a:ln>
          <a:effectLst>
            <a:outerShdw blurRad="165100" dist="25400" dir="2700000" sx="102000" sy="102000" algn="tl" rotWithShape="0">
              <a:schemeClr val="accent2">
                <a:alpha val="31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endParaRPr lang="zh-CN" altLang="en-US">
              <a:latin typeface="MiSans Normal" panose="00000500000000000000" charset="-122"/>
              <a:ea typeface="MiSans Normal" panose="00000500000000000000" charset="-122"/>
              <a:sym typeface="MiSans Normal" panose="00000500000000000000" charset="-122"/>
            </a:endParaRPr>
          </a:p>
        </p:txBody>
      </p:sp>
      <p:sp>
        <p:nvSpPr>
          <p:cNvPr id="8" name="直角三角形 7"/>
          <p:cNvSpPr/>
          <p:nvPr>
            <p:custDataLst>
              <p:tags r:id="rId12"/>
            </p:custDataLst>
          </p:nvPr>
        </p:nvSpPr>
        <p:spPr>
          <a:xfrm>
            <a:off x="1465773" y="3099354"/>
            <a:ext cx="97289" cy="162147"/>
          </a:xfrm>
          <a:prstGeom prst="rt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endParaRPr lang="zh-CN" altLang="en-US">
              <a:latin typeface="MiSans Normal" panose="00000500000000000000" charset="-122"/>
              <a:ea typeface="MiSans Normal" panose="00000500000000000000" charset="-122"/>
              <a:sym typeface="MiSans Normal" panose="00000500000000000000" charset="-122"/>
            </a:endParaRPr>
          </a:p>
        </p:txBody>
      </p:sp>
      <p:sp>
        <p:nvSpPr>
          <p:cNvPr id="9" name="文本框 8"/>
          <p:cNvSpPr txBox="1"/>
          <p:nvPr>
            <p:custDataLst>
              <p:tags r:id="rId13"/>
            </p:custDataLst>
          </p:nvPr>
        </p:nvSpPr>
        <p:spPr>
          <a:xfrm>
            <a:off x="1507491" y="3273672"/>
            <a:ext cx="9586175" cy="878841"/>
          </a:xfrm>
          <a:prstGeom prst="rect">
            <a:avLst/>
          </a:prstGeom>
          <a:noFill/>
        </p:spPr>
        <p:txBody>
          <a:bodyPr wrap="square" tIns="0" bIns="107950" rtlCol="0" anchor="ctr" anchorCtr="0">
            <a:normAutofit fontScale="90000"/>
          </a:bodyPr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chemeClr val="dk1">
                    <a:lumMod val="80000"/>
                    <a:lumOff val="20000"/>
                  </a:schemeClr>
                </a:solidFill>
                <a:latin typeface="MiSans Normal" panose="00000500000000000000" charset="-122"/>
                <a:ea typeface="MiSans Normal" panose="00000500000000000000" charset="-122"/>
                <a:sym typeface="MiSans Normal" panose="00000500000000000000" charset="-122"/>
              </a:rPr>
              <a:t>优化的资源利用</a:t>
            </a:r>
            <a:r>
              <a:rPr lang="zh-CN" altLang="en-US" dirty="0">
                <a:solidFill>
                  <a:schemeClr val="dk1">
                    <a:lumMod val="80000"/>
                    <a:lumOff val="20000"/>
                  </a:schemeClr>
                </a:solidFill>
                <a:latin typeface="MiSans Normal" panose="00000500000000000000" charset="-122"/>
                <a:ea typeface="MiSans Normal" panose="00000500000000000000" charset="-122"/>
                <a:sym typeface="MiSans Normal" panose="00000500000000000000" charset="-122"/>
              </a:rPr>
              <a:t>：各函数占用的总时间与自身时间的比例较低，暗示函数间的调用关系紧凑，算法组件高度优化，减少了不必要的计算和资源浪费。</a:t>
            </a:r>
            <a:endParaRPr lang="zh-CN" altLang="en-US" dirty="0">
              <a:solidFill>
                <a:schemeClr val="dk1">
                  <a:lumMod val="80000"/>
                  <a:lumOff val="20000"/>
                </a:schemeClr>
              </a:solidFill>
              <a:latin typeface="MiSans Normal" panose="00000500000000000000" charset="-122"/>
              <a:ea typeface="MiSans Normal" panose="00000500000000000000" charset="-122"/>
              <a:sym typeface="MiSans Normal" panose="00000500000000000000" charset="-122"/>
            </a:endParaRPr>
          </a:p>
        </p:txBody>
      </p:sp>
    </p:spTree>
    <p:custDataLst>
      <p:tags r:id="rId14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 idx="1"/>
            <p:custDataLst>
              <p:tags r:id="rId1"/>
            </p:custDataLst>
          </p:nvPr>
        </p:nvSpPr>
        <p:spPr/>
        <p:txBody>
          <a:bodyPr/>
          <a:p>
            <a:r>
              <a:rPr lang="zh-CN" altLang="en-US"/>
              <a:t>结果分析体现出的</a:t>
            </a:r>
            <a:r>
              <a:rPr>
                <a:sym typeface="+mn-ea"/>
              </a:rPr>
              <a:t>方法</a:t>
            </a:r>
            <a:r>
              <a:rPr lang="zh-CN" altLang="en-US"/>
              <a:t>优越性</a:t>
            </a:r>
            <a:endParaRPr lang="zh-CN" altLang="en-US"/>
          </a:p>
        </p:txBody>
      </p:sp>
      <p:sp>
        <p:nvSpPr>
          <p:cNvPr id="21" name="任意多边形 20"/>
          <p:cNvSpPr/>
          <p:nvPr>
            <p:custDataLst>
              <p:tags r:id="rId2"/>
            </p:custDataLst>
          </p:nvPr>
        </p:nvSpPr>
        <p:spPr>
          <a:xfrm rot="2700000">
            <a:off x="3015832" y="1375195"/>
            <a:ext cx="1291603" cy="1293847"/>
          </a:xfrm>
          <a:custGeom>
            <a:avLst/>
            <a:gdLst>
              <a:gd name="connsiteX0" fmla="*/ 131121 w 3124913"/>
              <a:gd name="connsiteY0" fmla="*/ 1249162 h 3130701"/>
              <a:gd name="connsiteX1" fmla="*/ 132370 w 3124913"/>
              <a:gd name="connsiteY1" fmla="*/ 1247913 h 3130701"/>
              <a:gd name="connsiteX2" fmla="*/ 1249163 w 3124913"/>
              <a:gd name="connsiteY2" fmla="*/ 131120 h 3130701"/>
              <a:gd name="connsiteX3" fmla="*/ 1882271 w 3124913"/>
              <a:gd name="connsiteY3" fmla="*/ 131120 h 3130701"/>
              <a:gd name="connsiteX4" fmla="*/ 1882271 w 3124913"/>
              <a:gd name="connsiteY4" fmla="*/ 764228 h 3130701"/>
              <a:gd name="connsiteX5" fmla="*/ 1516049 w 3124913"/>
              <a:gd name="connsiteY5" fmla="*/ 1130450 h 3130701"/>
              <a:gd name="connsiteX6" fmla="*/ 2677238 w 3124913"/>
              <a:gd name="connsiteY6" fmla="*/ 1130450 h 3130701"/>
              <a:gd name="connsiteX7" fmla="*/ 3124913 w 3124913"/>
              <a:gd name="connsiteY7" fmla="*/ 1578125 h 3130701"/>
              <a:gd name="connsiteX8" fmla="*/ 2677238 w 3124913"/>
              <a:gd name="connsiteY8" fmla="*/ 2025800 h 3130701"/>
              <a:gd name="connsiteX9" fmla="*/ 1545864 w 3124913"/>
              <a:gd name="connsiteY9" fmla="*/ 2025800 h 3130701"/>
              <a:gd name="connsiteX10" fmla="*/ 1883520 w 3124913"/>
              <a:gd name="connsiteY10" fmla="*/ 2363456 h 3130701"/>
              <a:gd name="connsiteX11" fmla="*/ 1883520 w 3124913"/>
              <a:gd name="connsiteY11" fmla="*/ 2999063 h 3130701"/>
              <a:gd name="connsiteX12" fmla="*/ 1247913 w 3124913"/>
              <a:gd name="connsiteY12" fmla="*/ 2999063 h 3130701"/>
              <a:gd name="connsiteX13" fmla="*/ 132370 w 3124913"/>
              <a:gd name="connsiteY13" fmla="*/ 1883520 h 3130701"/>
              <a:gd name="connsiteX14" fmla="*/ 131809 w 3124913"/>
              <a:gd name="connsiteY14" fmla="*/ 1882832 h 3130701"/>
              <a:gd name="connsiteX15" fmla="*/ 131121 w 3124913"/>
              <a:gd name="connsiteY15" fmla="*/ 1882270 h 3130701"/>
              <a:gd name="connsiteX16" fmla="*/ 131121 w 3124913"/>
              <a:gd name="connsiteY16" fmla="*/ 1249162 h 3130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124913" h="3130701">
                <a:moveTo>
                  <a:pt x="131121" y="1249162"/>
                </a:moveTo>
                <a:lnTo>
                  <a:pt x="132370" y="1247913"/>
                </a:lnTo>
                <a:lnTo>
                  <a:pt x="1249163" y="131120"/>
                </a:lnTo>
                <a:cubicBezTo>
                  <a:pt x="1423991" y="-43707"/>
                  <a:pt x="1707443" y="-43707"/>
                  <a:pt x="1882271" y="131120"/>
                </a:cubicBezTo>
                <a:cubicBezTo>
                  <a:pt x="2057099" y="305948"/>
                  <a:pt x="2057099" y="589401"/>
                  <a:pt x="1882271" y="764228"/>
                </a:cubicBezTo>
                <a:lnTo>
                  <a:pt x="1516049" y="1130450"/>
                </a:lnTo>
                <a:lnTo>
                  <a:pt x="2677238" y="1130450"/>
                </a:lnTo>
                <a:cubicBezTo>
                  <a:pt x="2924482" y="1130450"/>
                  <a:pt x="3124913" y="1330881"/>
                  <a:pt x="3124913" y="1578125"/>
                </a:cubicBezTo>
                <a:cubicBezTo>
                  <a:pt x="3124913" y="1825369"/>
                  <a:pt x="2924482" y="2025800"/>
                  <a:pt x="2677238" y="2025800"/>
                </a:cubicBezTo>
                <a:lnTo>
                  <a:pt x="1545864" y="2025800"/>
                </a:lnTo>
                <a:lnTo>
                  <a:pt x="1883520" y="2363456"/>
                </a:lnTo>
                <a:cubicBezTo>
                  <a:pt x="2059038" y="2538974"/>
                  <a:pt x="2059038" y="2823545"/>
                  <a:pt x="1883520" y="2999063"/>
                </a:cubicBezTo>
                <a:cubicBezTo>
                  <a:pt x="1708002" y="3174581"/>
                  <a:pt x="1423431" y="3174581"/>
                  <a:pt x="1247913" y="2999063"/>
                </a:cubicBezTo>
                <a:lnTo>
                  <a:pt x="132370" y="1883520"/>
                </a:lnTo>
                <a:lnTo>
                  <a:pt x="131809" y="1882832"/>
                </a:lnTo>
                <a:lnTo>
                  <a:pt x="131121" y="1882270"/>
                </a:lnTo>
                <a:cubicBezTo>
                  <a:pt x="-43707" y="1707442"/>
                  <a:pt x="-43707" y="1423990"/>
                  <a:pt x="131121" y="1249162"/>
                </a:cubicBezTo>
                <a:close/>
              </a:path>
            </a:pathLst>
          </a:custGeom>
          <a:solidFill>
            <a:schemeClr val="accent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p>
            <a:pPr algn="ctr">
              <a:lnSpc>
                <a:spcPct val="120000"/>
              </a:lnSpc>
            </a:pPr>
            <a:endParaRPr>
              <a:latin typeface="MiSans Normal" panose="00000500000000000000" charset="-122"/>
              <a:ea typeface="MiSans Normal" panose="00000500000000000000" charset="-122"/>
              <a:sym typeface="MiSans Normal" panose="00000500000000000000" charset="-122"/>
            </a:endParaRPr>
          </a:p>
        </p:txBody>
      </p:sp>
      <p:sp>
        <p:nvSpPr>
          <p:cNvPr id="25" name="文本框 24"/>
          <p:cNvSpPr txBox="1"/>
          <p:nvPr>
            <p:custDataLst>
              <p:tags r:id="rId3"/>
            </p:custDataLst>
          </p:nvPr>
        </p:nvSpPr>
        <p:spPr bwMode="auto">
          <a:xfrm>
            <a:off x="2657381" y="3124198"/>
            <a:ext cx="2008977" cy="3064097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 anchorCtr="0"/>
          <a:p>
            <a:pPr lv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zh-CN" altLang="en-US" spc="150" dirty="0">
                <a:solidFill>
                  <a:schemeClr val="tx1">
                    <a:lumMod val="75000"/>
                    <a:lumOff val="25000"/>
                  </a:schemeClr>
                </a:solidFill>
                <a:latin typeface="MiSans Normal" panose="00000500000000000000" charset="-122"/>
                <a:ea typeface="MiSans Normal" panose="00000500000000000000" charset="-122"/>
                <a:sym typeface="MiSans Normal" panose="00000500000000000000" charset="-122"/>
              </a:rPr>
              <a:t>算法的高效性</a:t>
            </a:r>
            <a:r>
              <a:rPr lang="en-US" altLang="zh-CN" spc="150" dirty="0">
                <a:solidFill>
                  <a:schemeClr val="tx1">
                    <a:lumMod val="75000"/>
                    <a:lumOff val="25000"/>
                  </a:schemeClr>
                </a:solidFill>
                <a:latin typeface="MiSans Normal" panose="00000500000000000000" charset="-122"/>
                <a:ea typeface="MiSans Normal" panose="00000500000000000000" charset="-122"/>
                <a:sym typeface="MiSans Normal" panose="00000500000000000000" charset="-122"/>
              </a:rPr>
              <a:t>:</a:t>
            </a:r>
            <a:endParaRPr lang="en-US" altLang="zh-CN" spc="150" dirty="0">
              <a:solidFill>
                <a:schemeClr val="tx1">
                  <a:lumMod val="75000"/>
                  <a:lumOff val="25000"/>
                </a:schemeClr>
              </a:solidFill>
              <a:latin typeface="MiSans Normal" panose="00000500000000000000" charset="-122"/>
              <a:ea typeface="MiSans Normal" panose="00000500000000000000" charset="-122"/>
              <a:sym typeface="MiSans Normal" panose="00000500000000000000" charset="-122"/>
            </a:endParaRPr>
          </a:p>
          <a:p>
            <a:pPr lv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zh-CN" altLang="en-US" spc="150" dirty="0">
                <a:solidFill>
                  <a:schemeClr val="tx1">
                    <a:lumMod val="75000"/>
                    <a:lumOff val="25000"/>
                  </a:schemeClr>
                </a:solidFill>
                <a:latin typeface="MiSans Normal" panose="00000500000000000000" charset="-122"/>
                <a:ea typeface="MiSans Normal" panose="00000500000000000000" charset="-122"/>
                <a:sym typeface="MiSans Normal" panose="00000500000000000000" charset="-122"/>
              </a:rPr>
              <a:t>视频中也展示了系统的处理速度。从图像上传到最终结果展示，整个过程流畅无阻。</a:t>
            </a:r>
            <a:endParaRPr lang="zh-CN" altLang="en-US" spc="150" dirty="0">
              <a:solidFill>
                <a:schemeClr val="tx1">
                  <a:lumMod val="75000"/>
                  <a:lumOff val="25000"/>
                </a:schemeClr>
              </a:solidFill>
              <a:latin typeface="MiSans Normal" panose="00000500000000000000" charset="-122"/>
              <a:ea typeface="MiSans Normal" panose="00000500000000000000" charset="-122"/>
              <a:sym typeface="MiSans Normal" panose="00000500000000000000" charset="-122"/>
            </a:endParaRPr>
          </a:p>
        </p:txBody>
      </p:sp>
      <p:sp>
        <p:nvSpPr>
          <p:cNvPr id="43" name="矩形 42"/>
          <p:cNvSpPr/>
          <p:nvPr>
            <p:custDataLst>
              <p:tags r:id="rId4"/>
            </p:custDataLst>
          </p:nvPr>
        </p:nvSpPr>
        <p:spPr>
          <a:xfrm>
            <a:off x="2790408" y="2744123"/>
            <a:ext cx="1742579" cy="123401"/>
          </a:xfrm>
          <a:prstGeom prst="rect">
            <a:avLst/>
          </a:prstGeom>
          <a:solidFill>
            <a:schemeClr val="accent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 fontScale="25000"/>
          </a:bodyPr>
          <a:p>
            <a:pPr algn="ctr">
              <a:lnSpc>
                <a:spcPct val="140000"/>
              </a:lnSpc>
            </a:pPr>
            <a:endParaRPr>
              <a:latin typeface="MiSans Normal" panose="00000500000000000000" charset="-122"/>
              <a:ea typeface="MiSans Normal" panose="00000500000000000000" charset="-122"/>
              <a:sym typeface="MiSans Normal" panose="00000500000000000000" charset="-122"/>
            </a:endParaRPr>
          </a:p>
        </p:txBody>
      </p:sp>
      <p:sp>
        <p:nvSpPr>
          <p:cNvPr id="19" name="任意多边形 18"/>
          <p:cNvSpPr/>
          <p:nvPr>
            <p:custDataLst>
              <p:tags r:id="rId5"/>
            </p:custDataLst>
          </p:nvPr>
        </p:nvSpPr>
        <p:spPr>
          <a:xfrm rot="5400000">
            <a:off x="5532195" y="1375195"/>
            <a:ext cx="1291603" cy="1293847"/>
          </a:xfrm>
          <a:custGeom>
            <a:avLst/>
            <a:gdLst>
              <a:gd name="connsiteX0" fmla="*/ 131121 w 3124913"/>
              <a:gd name="connsiteY0" fmla="*/ 1249162 h 3130701"/>
              <a:gd name="connsiteX1" fmla="*/ 132370 w 3124913"/>
              <a:gd name="connsiteY1" fmla="*/ 1247913 h 3130701"/>
              <a:gd name="connsiteX2" fmla="*/ 1249163 w 3124913"/>
              <a:gd name="connsiteY2" fmla="*/ 131120 h 3130701"/>
              <a:gd name="connsiteX3" fmla="*/ 1882271 w 3124913"/>
              <a:gd name="connsiteY3" fmla="*/ 131120 h 3130701"/>
              <a:gd name="connsiteX4" fmla="*/ 1882271 w 3124913"/>
              <a:gd name="connsiteY4" fmla="*/ 764228 h 3130701"/>
              <a:gd name="connsiteX5" fmla="*/ 1516049 w 3124913"/>
              <a:gd name="connsiteY5" fmla="*/ 1130450 h 3130701"/>
              <a:gd name="connsiteX6" fmla="*/ 2677238 w 3124913"/>
              <a:gd name="connsiteY6" fmla="*/ 1130450 h 3130701"/>
              <a:gd name="connsiteX7" fmla="*/ 3124913 w 3124913"/>
              <a:gd name="connsiteY7" fmla="*/ 1578125 h 3130701"/>
              <a:gd name="connsiteX8" fmla="*/ 2677238 w 3124913"/>
              <a:gd name="connsiteY8" fmla="*/ 2025800 h 3130701"/>
              <a:gd name="connsiteX9" fmla="*/ 1545864 w 3124913"/>
              <a:gd name="connsiteY9" fmla="*/ 2025800 h 3130701"/>
              <a:gd name="connsiteX10" fmla="*/ 1883520 w 3124913"/>
              <a:gd name="connsiteY10" fmla="*/ 2363456 h 3130701"/>
              <a:gd name="connsiteX11" fmla="*/ 1883520 w 3124913"/>
              <a:gd name="connsiteY11" fmla="*/ 2999063 h 3130701"/>
              <a:gd name="connsiteX12" fmla="*/ 1247913 w 3124913"/>
              <a:gd name="connsiteY12" fmla="*/ 2999063 h 3130701"/>
              <a:gd name="connsiteX13" fmla="*/ 132370 w 3124913"/>
              <a:gd name="connsiteY13" fmla="*/ 1883520 h 3130701"/>
              <a:gd name="connsiteX14" fmla="*/ 131809 w 3124913"/>
              <a:gd name="connsiteY14" fmla="*/ 1882832 h 3130701"/>
              <a:gd name="connsiteX15" fmla="*/ 131121 w 3124913"/>
              <a:gd name="connsiteY15" fmla="*/ 1882270 h 3130701"/>
              <a:gd name="connsiteX16" fmla="*/ 131121 w 3124913"/>
              <a:gd name="connsiteY16" fmla="*/ 1249162 h 3130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124913" h="3130701">
                <a:moveTo>
                  <a:pt x="131121" y="1249162"/>
                </a:moveTo>
                <a:lnTo>
                  <a:pt x="132370" y="1247913"/>
                </a:lnTo>
                <a:lnTo>
                  <a:pt x="1249163" y="131120"/>
                </a:lnTo>
                <a:cubicBezTo>
                  <a:pt x="1423991" y="-43707"/>
                  <a:pt x="1707443" y="-43707"/>
                  <a:pt x="1882271" y="131120"/>
                </a:cubicBezTo>
                <a:cubicBezTo>
                  <a:pt x="2057099" y="305948"/>
                  <a:pt x="2057099" y="589401"/>
                  <a:pt x="1882271" y="764228"/>
                </a:cubicBezTo>
                <a:lnTo>
                  <a:pt x="1516049" y="1130450"/>
                </a:lnTo>
                <a:lnTo>
                  <a:pt x="2677238" y="1130450"/>
                </a:lnTo>
                <a:cubicBezTo>
                  <a:pt x="2924482" y="1130450"/>
                  <a:pt x="3124913" y="1330881"/>
                  <a:pt x="3124913" y="1578125"/>
                </a:cubicBezTo>
                <a:cubicBezTo>
                  <a:pt x="3124913" y="1825369"/>
                  <a:pt x="2924482" y="2025800"/>
                  <a:pt x="2677238" y="2025800"/>
                </a:cubicBezTo>
                <a:lnTo>
                  <a:pt x="1545864" y="2025800"/>
                </a:lnTo>
                <a:lnTo>
                  <a:pt x="1883520" y="2363456"/>
                </a:lnTo>
                <a:cubicBezTo>
                  <a:pt x="2059038" y="2538974"/>
                  <a:pt x="2059038" y="2823545"/>
                  <a:pt x="1883520" y="2999063"/>
                </a:cubicBezTo>
                <a:cubicBezTo>
                  <a:pt x="1708002" y="3174581"/>
                  <a:pt x="1423431" y="3174581"/>
                  <a:pt x="1247913" y="2999063"/>
                </a:cubicBezTo>
                <a:lnTo>
                  <a:pt x="132370" y="1883520"/>
                </a:lnTo>
                <a:lnTo>
                  <a:pt x="131809" y="1882832"/>
                </a:lnTo>
                <a:lnTo>
                  <a:pt x="131121" y="1882270"/>
                </a:lnTo>
                <a:cubicBezTo>
                  <a:pt x="-43707" y="1707442"/>
                  <a:pt x="-43707" y="1423990"/>
                  <a:pt x="131121" y="1249162"/>
                </a:cubicBezTo>
                <a:close/>
              </a:path>
            </a:pathLst>
          </a:custGeom>
          <a:solidFill>
            <a:schemeClr val="accent2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p>
            <a:pPr algn="ctr">
              <a:lnSpc>
                <a:spcPct val="120000"/>
              </a:lnSpc>
            </a:pPr>
            <a:endParaRPr>
              <a:latin typeface="MiSans Normal" panose="00000500000000000000" charset="-122"/>
              <a:ea typeface="MiSans Normal" panose="00000500000000000000" charset="-122"/>
              <a:sym typeface="MiSans Normal" panose="00000500000000000000" charset="-122"/>
            </a:endParaRPr>
          </a:p>
        </p:txBody>
      </p:sp>
      <p:sp>
        <p:nvSpPr>
          <p:cNvPr id="28" name="文本框 27"/>
          <p:cNvSpPr txBox="1"/>
          <p:nvPr>
            <p:custDataLst>
              <p:tags r:id="rId6"/>
            </p:custDataLst>
          </p:nvPr>
        </p:nvSpPr>
        <p:spPr bwMode="auto">
          <a:xfrm>
            <a:off x="5173089" y="3124198"/>
            <a:ext cx="2008977" cy="3064097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 anchorCtr="0">
            <a:normAutofit fontScale="90000"/>
          </a:bodyPr>
          <a:p>
            <a:pPr lv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zh-CN" altLang="en-US" sz="2000" spc="150" dirty="0">
                <a:solidFill>
                  <a:schemeClr val="tx1">
                    <a:lumMod val="75000"/>
                    <a:lumOff val="25000"/>
                  </a:schemeClr>
                </a:solidFill>
                <a:latin typeface="MiSans Normal" panose="00000500000000000000" charset="-122"/>
                <a:ea typeface="MiSans Normal" panose="00000500000000000000" charset="-122"/>
                <a:sym typeface="MiSans Normal" panose="00000500000000000000" charset="-122"/>
              </a:rPr>
              <a:t>算法的准确性：</a:t>
            </a:r>
            <a:endParaRPr lang="zh-CN" altLang="en-US" sz="2000" spc="150" dirty="0">
              <a:solidFill>
                <a:schemeClr val="tx1">
                  <a:lumMod val="75000"/>
                  <a:lumOff val="25000"/>
                </a:schemeClr>
              </a:solidFill>
              <a:latin typeface="MiSans Normal" panose="00000500000000000000" charset="-122"/>
              <a:ea typeface="MiSans Normal" panose="00000500000000000000" charset="-122"/>
              <a:sym typeface="MiSans Normal" panose="00000500000000000000" charset="-122"/>
            </a:endParaRPr>
          </a:p>
          <a:p>
            <a:pPr lv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zh-CN" altLang="en-US" sz="2000" spc="150" dirty="0">
                <a:solidFill>
                  <a:schemeClr val="tx1">
                    <a:lumMod val="75000"/>
                    <a:lumOff val="25000"/>
                  </a:schemeClr>
                </a:solidFill>
                <a:latin typeface="MiSans Normal" panose="00000500000000000000" charset="-122"/>
                <a:ea typeface="MiSans Normal" panose="00000500000000000000" charset="-122"/>
                <a:sym typeface="MiSans Normal" panose="00000500000000000000" charset="-122"/>
              </a:rPr>
              <a:t>系统能够准确识别不同面额的纸币，这得益于精心设计的图像预处理和特征提取算法。</a:t>
            </a:r>
            <a:endParaRPr lang="zh-CN" altLang="en-US" sz="2000" spc="150" dirty="0">
              <a:solidFill>
                <a:schemeClr val="tx1">
                  <a:lumMod val="75000"/>
                  <a:lumOff val="25000"/>
                </a:schemeClr>
              </a:solidFill>
              <a:latin typeface="MiSans Normal" panose="00000500000000000000" charset="-122"/>
              <a:ea typeface="MiSans Normal" panose="00000500000000000000" charset="-122"/>
              <a:sym typeface="MiSans Normal" panose="00000500000000000000" charset="-122"/>
            </a:endParaRPr>
          </a:p>
        </p:txBody>
      </p:sp>
      <p:sp>
        <p:nvSpPr>
          <p:cNvPr id="44" name="矩形 43"/>
          <p:cNvSpPr/>
          <p:nvPr>
            <p:custDataLst>
              <p:tags r:id="rId7"/>
            </p:custDataLst>
          </p:nvPr>
        </p:nvSpPr>
        <p:spPr>
          <a:xfrm>
            <a:off x="5306771" y="2744123"/>
            <a:ext cx="1742579" cy="123401"/>
          </a:xfrm>
          <a:prstGeom prst="rect">
            <a:avLst/>
          </a:prstGeom>
          <a:solidFill>
            <a:schemeClr val="accent2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 fontScale="25000"/>
          </a:bodyPr>
          <a:p>
            <a:pPr algn="ctr">
              <a:lnSpc>
                <a:spcPct val="140000"/>
              </a:lnSpc>
            </a:pPr>
            <a:endParaRPr>
              <a:latin typeface="MiSans Normal" panose="00000500000000000000" charset="-122"/>
              <a:ea typeface="MiSans Normal" panose="00000500000000000000" charset="-122"/>
              <a:sym typeface="MiSans Normal" panose="00000500000000000000" charset="-122"/>
            </a:endParaRPr>
          </a:p>
        </p:txBody>
      </p:sp>
      <p:sp>
        <p:nvSpPr>
          <p:cNvPr id="22" name="任意多边形 21"/>
          <p:cNvSpPr/>
          <p:nvPr>
            <p:custDataLst>
              <p:tags r:id="rId8"/>
            </p:custDataLst>
          </p:nvPr>
        </p:nvSpPr>
        <p:spPr>
          <a:xfrm rot="18900000" flipH="1">
            <a:off x="8047903" y="1375195"/>
            <a:ext cx="1291603" cy="1293847"/>
          </a:xfrm>
          <a:custGeom>
            <a:avLst/>
            <a:gdLst>
              <a:gd name="connsiteX0" fmla="*/ 131121 w 3124913"/>
              <a:gd name="connsiteY0" fmla="*/ 1249162 h 3130701"/>
              <a:gd name="connsiteX1" fmla="*/ 132370 w 3124913"/>
              <a:gd name="connsiteY1" fmla="*/ 1247913 h 3130701"/>
              <a:gd name="connsiteX2" fmla="*/ 1249163 w 3124913"/>
              <a:gd name="connsiteY2" fmla="*/ 131120 h 3130701"/>
              <a:gd name="connsiteX3" fmla="*/ 1882271 w 3124913"/>
              <a:gd name="connsiteY3" fmla="*/ 131120 h 3130701"/>
              <a:gd name="connsiteX4" fmla="*/ 1882271 w 3124913"/>
              <a:gd name="connsiteY4" fmla="*/ 764228 h 3130701"/>
              <a:gd name="connsiteX5" fmla="*/ 1516049 w 3124913"/>
              <a:gd name="connsiteY5" fmla="*/ 1130450 h 3130701"/>
              <a:gd name="connsiteX6" fmla="*/ 2677238 w 3124913"/>
              <a:gd name="connsiteY6" fmla="*/ 1130450 h 3130701"/>
              <a:gd name="connsiteX7" fmla="*/ 3124913 w 3124913"/>
              <a:gd name="connsiteY7" fmla="*/ 1578125 h 3130701"/>
              <a:gd name="connsiteX8" fmla="*/ 2677238 w 3124913"/>
              <a:gd name="connsiteY8" fmla="*/ 2025800 h 3130701"/>
              <a:gd name="connsiteX9" fmla="*/ 1545864 w 3124913"/>
              <a:gd name="connsiteY9" fmla="*/ 2025800 h 3130701"/>
              <a:gd name="connsiteX10" fmla="*/ 1883520 w 3124913"/>
              <a:gd name="connsiteY10" fmla="*/ 2363456 h 3130701"/>
              <a:gd name="connsiteX11" fmla="*/ 1883520 w 3124913"/>
              <a:gd name="connsiteY11" fmla="*/ 2999063 h 3130701"/>
              <a:gd name="connsiteX12" fmla="*/ 1247913 w 3124913"/>
              <a:gd name="connsiteY12" fmla="*/ 2999063 h 3130701"/>
              <a:gd name="connsiteX13" fmla="*/ 132370 w 3124913"/>
              <a:gd name="connsiteY13" fmla="*/ 1883520 h 3130701"/>
              <a:gd name="connsiteX14" fmla="*/ 131809 w 3124913"/>
              <a:gd name="connsiteY14" fmla="*/ 1882832 h 3130701"/>
              <a:gd name="connsiteX15" fmla="*/ 131121 w 3124913"/>
              <a:gd name="connsiteY15" fmla="*/ 1882270 h 3130701"/>
              <a:gd name="connsiteX16" fmla="*/ 131121 w 3124913"/>
              <a:gd name="connsiteY16" fmla="*/ 1249162 h 3130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124913" h="3130701">
                <a:moveTo>
                  <a:pt x="131121" y="1249162"/>
                </a:moveTo>
                <a:lnTo>
                  <a:pt x="132370" y="1247913"/>
                </a:lnTo>
                <a:lnTo>
                  <a:pt x="1249163" y="131120"/>
                </a:lnTo>
                <a:cubicBezTo>
                  <a:pt x="1423991" y="-43707"/>
                  <a:pt x="1707443" y="-43707"/>
                  <a:pt x="1882271" y="131120"/>
                </a:cubicBezTo>
                <a:cubicBezTo>
                  <a:pt x="2057099" y="305948"/>
                  <a:pt x="2057099" y="589401"/>
                  <a:pt x="1882271" y="764228"/>
                </a:cubicBezTo>
                <a:lnTo>
                  <a:pt x="1516049" y="1130450"/>
                </a:lnTo>
                <a:lnTo>
                  <a:pt x="2677238" y="1130450"/>
                </a:lnTo>
                <a:cubicBezTo>
                  <a:pt x="2924482" y="1130450"/>
                  <a:pt x="3124913" y="1330881"/>
                  <a:pt x="3124913" y="1578125"/>
                </a:cubicBezTo>
                <a:cubicBezTo>
                  <a:pt x="3124913" y="1825369"/>
                  <a:pt x="2924482" y="2025800"/>
                  <a:pt x="2677238" y="2025800"/>
                </a:cubicBezTo>
                <a:lnTo>
                  <a:pt x="1545864" y="2025800"/>
                </a:lnTo>
                <a:lnTo>
                  <a:pt x="1883520" y="2363456"/>
                </a:lnTo>
                <a:cubicBezTo>
                  <a:pt x="2059038" y="2538974"/>
                  <a:pt x="2059038" y="2823545"/>
                  <a:pt x="1883520" y="2999063"/>
                </a:cubicBezTo>
                <a:cubicBezTo>
                  <a:pt x="1708002" y="3174581"/>
                  <a:pt x="1423431" y="3174581"/>
                  <a:pt x="1247913" y="2999063"/>
                </a:cubicBezTo>
                <a:lnTo>
                  <a:pt x="132370" y="1883520"/>
                </a:lnTo>
                <a:lnTo>
                  <a:pt x="131809" y="1882832"/>
                </a:lnTo>
                <a:lnTo>
                  <a:pt x="131121" y="1882270"/>
                </a:lnTo>
                <a:cubicBezTo>
                  <a:pt x="-43707" y="1707442"/>
                  <a:pt x="-43707" y="1423990"/>
                  <a:pt x="131121" y="1249162"/>
                </a:cubicBezTo>
                <a:close/>
              </a:path>
            </a:pathLst>
          </a:custGeom>
          <a:solidFill>
            <a:schemeClr val="accent3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p>
            <a:pPr algn="ctr">
              <a:lnSpc>
                <a:spcPct val="120000"/>
              </a:lnSpc>
            </a:pPr>
            <a:endParaRPr>
              <a:latin typeface="MiSans Normal" panose="00000500000000000000" charset="-122"/>
              <a:ea typeface="MiSans Normal" panose="00000500000000000000" charset="-122"/>
              <a:sym typeface="MiSans Normal" panose="00000500000000000000" charset="-122"/>
            </a:endParaRPr>
          </a:p>
        </p:txBody>
      </p:sp>
      <p:sp>
        <p:nvSpPr>
          <p:cNvPr id="31" name="文本框 30"/>
          <p:cNvSpPr txBox="1"/>
          <p:nvPr>
            <p:custDataLst>
              <p:tags r:id="rId9"/>
            </p:custDataLst>
          </p:nvPr>
        </p:nvSpPr>
        <p:spPr bwMode="auto">
          <a:xfrm>
            <a:off x="7689452" y="3124198"/>
            <a:ext cx="2008977" cy="3064097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 anchorCtr="0"/>
          <a:p>
            <a:pPr lv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zh-CN" altLang="en-US" spc="150" dirty="0">
                <a:solidFill>
                  <a:schemeClr val="tx1">
                    <a:lumMod val="75000"/>
                    <a:lumOff val="25000"/>
                  </a:schemeClr>
                </a:solidFill>
                <a:latin typeface="MiSans Normal" panose="00000500000000000000" charset="-122"/>
                <a:ea typeface="MiSans Normal" panose="00000500000000000000" charset="-122"/>
                <a:sym typeface="MiSans Normal" panose="00000500000000000000" charset="-122"/>
              </a:rPr>
              <a:t>用户界面友好性：</a:t>
            </a:r>
            <a:endParaRPr lang="zh-CN" altLang="en-US" spc="150" dirty="0">
              <a:solidFill>
                <a:schemeClr val="tx1">
                  <a:lumMod val="75000"/>
                  <a:lumOff val="25000"/>
                </a:schemeClr>
              </a:solidFill>
              <a:latin typeface="MiSans Normal" panose="00000500000000000000" charset="-122"/>
              <a:ea typeface="MiSans Normal" panose="00000500000000000000" charset="-122"/>
              <a:sym typeface="MiSans Normal" panose="00000500000000000000" charset="-122"/>
            </a:endParaRPr>
          </a:p>
          <a:p>
            <a:pPr lv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zh-CN" altLang="en-US" spc="150" dirty="0">
                <a:solidFill>
                  <a:schemeClr val="tx1">
                    <a:lumMod val="75000"/>
                    <a:lumOff val="25000"/>
                  </a:schemeClr>
                </a:solidFill>
                <a:latin typeface="MiSans Normal" panose="00000500000000000000" charset="-122"/>
                <a:ea typeface="MiSans Normal" panose="00000500000000000000" charset="-122"/>
                <a:sym typeface="MiSans Normal" panose="00000500000000000000" charset="-122"/>
              </a:rPr>
              <a:t>系统界面直观易用，通过简单的点击上传，用户就可以轻松获取所需的纸币统计信息。</a:t>
            </a:r>
            <a:endParaRPr lang="zh-CN" altLang="en-US" spc="150" dirty="0">
              <a:solidFill>
                <a:schemeClr val="tx1">
                  <a:lumMod val="75000"/>
                  <a:lumOff val="25000"/>
                </a:schemeClr>
              </a:solidFill>
              <a:latin typeface="MiSans Normal" panose="00000500000000000000" charset="-122"/>
              <a:ea typeface="MiSans Normal" panose="00000500000000000000" charset="-122"/>
              <a:sym typeface="MiSans Normal" panose="00000500000000000000" charset="-122"/>
            </a:endParaRPr>
          </a:p>
        </p:txBody>
      </p:sp>
      <p:sp>
        <p:nvSpPr>
          <p:cNvPr id="45" name="矩形 44"/>
          <p:cNvSpPr/>
          <p:nvPr>
            <p:custDataLst>
              <p:tags r:id="rId10"/>
            </p:custDataLst>
          </p:nvPr>
        </p:nvSpPr>
        <p:spPr>
          <a:xfrm>
            <a:off x="7821823" y="2744123"/>
            <a:ext cx="1742579" cy="123401"/>
          </a:xfrm>
          <a:prstGeom prst="rect">
            <a:avLst/>
          </a:prstGeom>
          <a:solidFill>
            <a:schemeClr val="accent3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 fontScale="25000"/>
          </a:bodyPr>
          <a:p>
            <a:pPr algn="ctr">
              <a:lnSpc>
                <a:spcPct val="140000"/>
              </a:lnSpc>
            </a:pPr>
            <a:endParaRPr>
              <a:latin typeface="MiSans Normal" panose="00000500000000000000" charset="-122"/>
              <a:ea typeface="MiSans Normal" panose="00000500000000000000" charset="-122"/>
              <a:sym typeface="MiSans Normal" panose="00000500000000000000" charset="-122"/>
            </a:endParaRPr>
          </a:p>
        </p:txBody>
      </p:sp>
    </p:spTree>
    <p:custDataLst>
      <p:tags r:id="rId1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idx="2"/>
            <p:custDataLst>
              <p:tags r:id="rId1"/>
            </p:custDataLst>
          </p:nvPr>
        </p:nvSpPr>
        <p:spPr/>
        <p:txBody>
          <a:bodyPr/>
          <a:p>
            <a:r>
              <a:rPr lang="zh-CN" altLang="en-US" dirty="0">
                <a:latin typeface="+mj-ea"/>
                <a:ea typeface="+mj-ea"/>
              </a:rPr>
              <a:t>03</a:t>
            </a:r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8" name="标题 7"/>
          <p:cNvSpPr>
            <a:spLocks noGrp="1"/>
          </p:cNvSpPr>
          <p:nvPr>
            <p:ph type="title" idx="1"/>
            <p:custDataLst>
              <p:tags r:id="rId2"/>
            </p:custDataLst>
          </p:nvPr>
        </p:nvSpPr>
        <p:spPr>
          <a:xfrm>
            <a:off x="6732905" y="2092325"/>
            <a:ext cx="5347970" cy="1684020"/>
          </a:xfrm>
        </p:spPr>
        <p:txBody>
          <a:bodyPr>
            <a:normAutofit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/>
              <a:t>总结</a:t>
            </a:r>
            <a:r>
              <a:rPr lang="en-US" altLang="zh-CN"/>
              <a:t>&amp;</a:t>
            </a:r>
            <a:r>
              <a:t>收获</a:t>
            </a:r>
            <a:r>
              <a:rPr lang="en-US" altLang="zh-CN"/>
              <a:t>&amp;</a:t>
            </a:r>
            <a:r>
              <a:rPr lang="zh-CN" altLang="en-US"/>
              <a:t>展望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文本框 12"/>
          <p:cNvSpPr txBox="1"/>
          <p:nvPr>
            <p:custDataLst>
              <p:tags r:id="rId1"/>
            </p:custDataLst>
          </p:nvPr>
        </p:nvSpPr>
        <p:spPr>
          <a:xfrm>
            <a:off x="609562" y="609539"/>
            <a:ext cx="10972876" cy="614044"/>
          </a:xfrm>
          <a:prstGeom prst="rect">
            <a:avLst/>
          </a:prstGeom>
          <a:noFill/>
        </p:spPr>
        <p:txBody>
          <a:bodyPr wrap="square" lIns="63500" tIns="25400" rIns="63500" bIns="25400" rtlCol="0" anchor="t" anchorCtr="0">
            <a:noAutofit/>
          </a:bodyPr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500" b="1" spc="200">
                <a:solidFill>
                  <a:schemeClr val="accent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总结</a:t>
            </a:r>
            <a:endParaRPr lang="zh-CN" altLang="en-US" sz="3500" b="1" spc="200">
              <a:solidFill>
                <a:schemeClr val="accent1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Title 6"/>
          <p:cNvSpPr txBox="1"/>
          <p:nvPr>
            <p:custDataLst>
              <p:tags r:id="rId2"/>
            </p:custDataLst>
          </p:nvPr>
        </p:nvSpPr>
        <p:spPr>
          <a:xfrm>
            <a:off x="2895600" y="1982754"/>
            <a:ext cx="6400800" cy="3656088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355600" lvl="0" indent="-3556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800" b="1" spc="12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技术成果</a:t>
            </a:r>
            <a:r>
              <a:rPr lang="zh-CN" altLang="en-US" sz="1800" spc="12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：本项目成功实现了一个基于MATLAB的纸币币值检测系统。通过应用数字图像处理技术，系统能够准确识别不同面额的纸币，并计算其总金额。</a:t>
            </a:r>
            <a:endParaRPr lang="zh-CN" altLang="en-US" sz="1800" spc="12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355600" lvl="0" indent="-3556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800" b="1" spc="12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实际应用价值</a:t>
            </a:r>
            <a:r>
              <a:rPr lang="zh-CN" altLang="en-US" sz="1800" spc="12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：这个系统在金融领域具有显著的应用潜力，特别是在自动化处理和财务管理方面。它不仅提高了处理效率，也增强了工作的准确性。</a:t>
            </a:r>
            <a:endParaRPr lang="zh-CN" altLang="en-US" sz="1800" spc="12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0" name="矩形 11"/>
          <p:cNvSpPr/>
          <p:nvPr>
            <p:custDataLst>
              <p:tags r:id="rId3"/>
            </p:custDataLst>
          </p:nvPr>
        </p:nvSpPr>
        <p:spPr>
          <a:xfrm>
            <a:off x="2590821" y="1808640"/>
            <a:ext cx="7010456" cy="4004319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en-US" altLang="zh-CN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1" name="矩形 12"/>
          <p:cNvSpPr/>
          <p:nvPr>
            <p:custDataLst>
              <p:tags r:id="rId4"/>
            </p:custDataLst>
          </p:nvPr>
        </p:nvSpPr>
        <p:spPr>
          <a:xfrm>
            <a:off x="9296474" y="2287557"/>
            <a:ext cx="1066165" cy="457204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矩形 12"/>
          <p:cNvSpPr/>
          <p:nvPr>
            <p:custDataLst>
              <p:tags r:id="rId5"/>
            </p:custDataLst>
          </p:nvPr>
        </p:nvSpPr>
        <p:spPr>
          <a:xfrm>
            <a:off x="1676400" y="4876839"/>
            <a:ext cx="1219835" cy="457204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6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文本框 12"/>
          <p:cNvSpPr txBox="1"/>
          <p:nvPr>
            <p:custDataLst>
              <p:tags r:id="rId1"/>
            </p:custDataLst>
          </p:nvPr>
        </p:nvSpPr>
        <p:spPr>
          <a:xfrm>
            <a:off x="609562" y="609539"/>
            <a:ext cx="10972876" cy="614044"/>
          </a:xfrm>
          <a:prstGeom prst="rect">
            <a:avLst/>
          </a:prstGeom>
          <a:noFill/>
        </p:spPr>
        <p:txBody>
          <a:bodyPr wrap="square" lIns="63500" tIns="25400" rIns="63500" bIns="25400" rtlCol="0" anchor="t" anchorCtr="0">
            <a:noAutofit/>
          </a:bodyPr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600" b="1" spc="200">
                <a:solidFill>
                  <a:schemeClr val="accent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收获</a:t>
            </a:r>
            <a:endParaRPr lang="zh-CN" altLang="en-US" sz="3600" b="1" spc="200">
              <a:solidFill>
                <a:schemeClr val="accent1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Title 6"/>
          <p:cNvSpPr txBox="1"/>
          <p:nvPr>
            <p:custDataLst>
              <p:tags r:id="rId2"/>
            </p:custDataLst>
          </p:nvPr>
        </p:nvSpPr>
        <p:spPr>
          <a:xfrm>
            <a:off x="2895600" y="1982754"/>
            <a:ext cx="6400800" cy="3656088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355600" lvl="0" indent="-3556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800" b="1" spc="12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图像处理技术</a:t>
            </a:r>
            <a:r>
              <a:rPr lang="zh-CN" altLang="en-US" sz="1800" spc="12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：我学习并掌握了中值滤波和Otsu二值化算法，这些是数字图像预处理的关键步骤，能有效改善图像质量，为后续的特征提取打下基础。</a:t>
            </a:r>
            <a:endParaRPr lang="zh-CN" altLang="en-US" sz="1800" spc="12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355600" lvl="0" indent="-3556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800" b="1" spc="12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MATLAB编程</a:t>
            </a:r>
            <a:r>
              <a:rPr lang="zh-CN" altLang="en-US" sz="1800" spc="12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：通过这个项目，我深入了解了MATLAB编程，特别是在图像处理和用户界面设计方面。我学会了如何使用MATLAB的图像处理工具箱，实现复杂的图像分析任务。</a:t>
            </a:r>
            <a:endParaRPr lang="zh-CN" altLang="en-US" sz="1800" spc="12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355600" lvl="0" indent="-3556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800" b="1" spc="12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颜色特征识别</a:t>
            </a:r>
            <a:r>
              <a:rPr lang="zh-CN" altLang="en-US" sz="1800" spc="12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：我掌握了利用颜色特征进行纸币识别的技巧。通过分析纸币图像的RGB分量，我能够准确区分并识别不同面额的纸币。</a:t>
            </a:r>
            <a:endParaRPr lang="zh-CN" altLang="en-US" sz="1800" spc="12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0" name="矩形 11"/>
          <p:cNvSpPr/>
          <p:nvPr>
            <p:custDataLst>
              <p:tags r:id="rId3"/>
            </p:custDataLst>
          </p:nvPr>
        </p:nvSpPr>
        <p:spPr>
          <a:xfrm>
            <a:off x="2590821" y="1808640"/>
            <a:ext cx="7010456" cy="4004319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en-US" altLang="zh-CN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1" name="矩形 12"/>
          <p:cNvSpPr/>
          <p:nvPr>
            <p:custDataLst>
              <p:tags r:id="rId4"/>
            </p:custDataLst>
          </p:nvPr>
        </p:nvSpPr>
        <p:spPr>
          <a:xfrm>
            <a:off x="9296474" y="2287557"/>
            <a:ext cx="1066165" cy="457204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矩形 12"/>
          <p:cNvSpPr/>
          <p:nvPr>
            <p:custDataLst>
              <p:tags r:id="rId5"/>
            </p:custDataLst>
          </p:nvPr>
        </p:nvSpPr>
        <p:spPr>
          <a:xfrm>
            <a:off x="1676400" y="4876839"/>
            <a:ext cx="1219835" cy="457204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6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2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>
                <a:latin typeface="+mj-ea"/>
                <a:ea typeface="+mj-ea"/>
              </a:rPr>
              <a:t>CONTENTS</a:t>
            </a:r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目录</a:t>
            </a:r>
            <a:endParaRPr lang="zh-CN" altLang="en-US"/>
          </a:p>
        </p:txBody>
      </p:sp>
      <p:sp>
        <p:nvSpPr>
          <p:cNvPr id="8" name="圆角矩形 7"/>
          <p:cNvSpPr/>
          <p:nvPr>
            <p:custDataLst>
              <p:tags r:id="rId3"/>
            </p:custDataLst>
          </p:nvPr>
        </p:nvSpPr>
        <p:spPr>
          <a:xfrm>
            <a:off x="4382770" y="1793240"/>
            <a:ext cx="5067935" cy="92773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254000" dist="38100" dir="2700000" algn="tl" rotWithShape="0">
              <a:schemeClr val="bg1">
                <a:lumMod val="50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>
            <a:normAutofit/>
          </a:bodyPr>
          <a:lstStyle/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9" name="序号"/>
          <p:cNvSpPr txBox="1"/>
          <p:nvPr>
            <p:custDataLst>
              <p:tags r:id="rId4"/>
            </p:custDataLst>
          </p:nvPr>
        </p:nvSpPr>
        <p:spPr>
          <a:xfrm>
            <a:off x="4382770" y="1797685"/>
            <a:ext cx="920115" cy="923290"/>
          </a:xfrm>
          <a:prstGeom prst="ellipse">
            <a:avLst/>
          </a:prstGeom>
          <a:solidFill>
            <a:schemeClr val="accent1"/>
          </a:solidFill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altLang="zh-CN" sz="2400">
                <a:solidFill>
                  <a:schemeClr val="lt1"/>
                </a:solidFill>
                <a:latin typeface="+mj-ea"/>
                <a:ea typeface="+mj-ea"/>
                <a:cs typeface="MiSans Normal" panose="00000500000000000000" charset="-122"/>
              </a:rPr>
              <a:t>01</a:t>
            </a:r>
            <a:endParaRPr lang="en-US" altLang="zh-CN" sz="2400">
              <a:solidFill>
                <a:schemeClr val="lt1"/>
              </a:solidFill>
              <a:latin typeface="+mj-ea"/>
              <a:ea typeface="+mj-ea"/>
              <a:cs typeface="MiSans Normal" panose="00000500000000000000" charset="-122"/>
            </a:endParaRPr>
          </a:p>
        </p:txBody>
      </p:sp>
      <p:sp>
        <p:nvSpPr>
          <p:cNvPr id="10" name="标题"/>
          <p:cNvSpPr txBox="1"/>
          <p:nvPr>
            <p:custDataLst>
              <p:tags r:id="rId5"/>
            </p:custDataLst>
          </p:nvPr>
        </p:nvSpPr>
        <p:spPr>
          <a:xfrm>
            <a:off x="5365750" y="1736725"/>
            <a:ext cx="4214495" cy="1111250"/>
          </a:xfrm>
          <a:prstGeom prst="rect">
            <a:avLst/>
          </a:prstGeom>
          <a:noFill/>
        </p:spPr>
        <p:txBody>
          <a:bodyPr wrap="square" lIns="91440" tIns="0" rIns="91440" bIns="0" rtlCol="0" anchor="ctr" anchorCtr="0">
            <a:normAutofit lnSpcReduction="10000"/>
          </a:bodyPr>
          <a:lstStyle/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</a:pPr>
            <a:r>
              <a:rPr lang="zh-CN" altLang="en-US" sz="2400" spc="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charset="-122"/>
                <a:sym typeface="+mn-ea"/>
              </a:rPr>
              <a:t>背景</a:t>
            </a:r>
            <a:r>
              <a:rPr lang="zh-CN" altLang="en-US" sz="2400" spc="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charset="-122"/>
                <a:sym typeface="+mn-ea"/>
              </a:rPr>
              <a:t>&amp;</a:t>
            </a:r>
            <a:r>
              <a:rPr lang="zh-CN" altLang="en-US" sz="2400" spc="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charset="-122"/>
                <a:sym typeface="+mn-ea"/>
              </a:rPr>
              <a:t>目标&amp;</a:t>
            </a:r>
            <a:r>
              <a:rPr lang="zh-CN" altLang="en-US" sz="2400" spc="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charset="-122"/>
                <a:sym typeface="+mn-ea"/>
              </a:rPr>
              <a:t>课程设计思路</a:t>
            </a:r>
            <a:endParaRPr lang="zh-CN" altLang="en-US" sz="2400" spc="2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  <a:cs typeface="MiSans Normal" panose="00000500000000000000" charset="-122"/>
            </a:endParaRPr>
          </a:p>
        </p:txBody>
      </p:sp>
      <p:sp>
        <p:nvSpPr>
          <p:cNvPr id="11" name="圆角矩形 10"/>
          <p:cNvSpPr/>
          <p:nvPr>
            <p:custDataLst>
              <p:tags r:id="rId6"/>
            </p:custDataLst>
          </p:nvPr>
        </p:nvSpPr>
        <p:spPr>
          <a:xfrm>
            <a:off x="4382770" y="3262630"/>
            <a:ext cx="5067935" cy="92773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254000" dist="38100" dir="2700000" algn="tl" rotWithShape="0">
              <a:schemeClr val="bg1">
                <a:lumMod val="50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>
            <a:normAutofit/>
          </a:bodyPr>
          <a:lstStyle/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13" name="序号"/>
          <p:cNvSpPr txBox="1"/>
          <p:nvPr>
            <p:custDataLst>
              <p:tags r:id="rId7"/>
            </p:custDataLst>
          </p:nvPr>
        </p:nvSpPr>
        <p:spPr>
          <a:xfrm>
            <a:off x="4382770" y="3267075"/>
            <a:ext cx="920115" cy="923290"/>
          </a:xfrm>
          <a:prstGeom prst="ellipse">
            <a:avLst/>
          </a:prstGeom>
          <a:solidFill>
            <a:schemeClr val="accent2"/>
          </a:solidFill>
        </p:spPr>
        <p:txBody>
          <a:bodyPr wrap="square" lIns="0" tIns="0" rIns="0" bIns="0" rtlCol="0" anchor="ctr" anchorCtr="0">
            <a:normAutofit/>
          </a:bodyPr>
          <a:lstStyle>
            <a:defPPr>
              <a:defRPr lang="zh-CN"/>
            </a:defPPr>
            <a:lvl1pPr algn="ctr">
              <a:defRPr sz="2400">
                <a:solidFill>
                  <a:schemeClr val="lt1"/>
                </a:solidFill>
                <a:latin typeface="+mj-ea"/>
                <a:ea typeface="+mj-ea"/>
                <a:cs typeface="MiSans Normal" panose="00000500000000000000" charset="-122"/>
              </a:defRPr>
            </a:lvl1pPr>
          </a:lstStyle>
          <a:p>
            <a:r>
              <a:rPr lang="en-US" altLang="zh-CN"/>
              <a:t>02</a:t>
            </a:r>
            <a:endParaRPr lang="en-US" altLang="zh-CN"/>
          </a:p>
        </p:txBody>
      </p:sp>
      <p:sp>
        <p:nvSpPr>
          <p:cNvPr id="14" name="标题"/>
          <p:cNvSpPr txBox="1"/>
          <p:nvPr>
            <p:custDataLst>
              <p:tags r:id="rId8"/>
            </p:custDataLst>
          </p:nvPr>
        </p:nvSpPr>
        <p:spPr>
          <a:xfrm>
            <a:off x="5365115" y="3284855"/>
            <a:ext cx="4086225" cy="923925"/>
          </a:xfrm>
          <a:prstGeom prst="rect">
            <a:avLst/>
          </a:prstGeom>
          <a:noFill/>
        </p:spPr>
        <p:txBody>
          <a:bodyPr wrap="square" lIns="91440" tIns="0" rIns="91440" bIns="0" rtlCol="0" anchor="ctr" anchorCtr="0">
            <a:normAutofit/>
          </a:bodyPr>
          <a:lstStyle/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</a:pPr>
            <a:r>
              <a:rPr lang="zh-CN" altLang="en-US" sz="2400" spc="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charset="-122"/>
              </a:rPr>
              <a:t>算法实现</a:t>
            </a:r>
            <a:r>
              <a:rPr lang="en-US" altLang="zh-CN" sz="2400" spc="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charset="-122"/>
              </a:rPr>
              <a:t>&amp;</a:t>
            </a:r>
            <a:r>
              <a:rPr lang="zh-CN" altLang="en-US" sz="2400" spc="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charset="-122"/>
              </a:rPr>
              <a:t>结果展示</a:t>
            </a:r>
            <a:r>
              <a:rPr lang="en-US" altLang="zh-CN" sz="2400" spc="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charset="-122"/>
              </a:rPr>
              <a:t>&amp;</a:t>
            </a:r>
            <a:r>
              <a:rPr lang="zh-CN" altLang="en-US" sz="2400" spc="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charset="-122"/>
              </a:rPr>
              <a:t>分析</a:t>
            </a:r>
            <a:endParaRPr lang="zh-CN" altLang="en-US" sz="2400" spc="2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  <a:cs typeface="MiSans Normal" panose="00000500000000000000" charset="-122"/>
            </a:endParaRPr>
          </a:p>
        </p:txBody>
      </p:sp>
      <p:sp>
        <p:nvSpPr>
          <p:cNvPr id="12" name="圆角矩形 11"/>
          <p:cNvSpPr/>
          <p:nvPr>
            <p:custDataLst>
              <p:tags r:id="rId9"/>
            </p:custDataLst>
          </p:nvPr>
        </p:nvSpPr>
        <p:spPr>
          <a:xfrm>
            <a:off x="4382770" y="4732020"/>
            <a:ext cx="5067935" cy="92773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254000" dist="38100" dir="2700000" algn="tl" rotWithShape="0">
              <a:schemeClr val="bg1">
                <a:lumMod val="50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>
            <a:normAutofit/>
          </a:bodyPr>
          <a:lstStyle/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15" name="序号"/>
          <p:cNvSpPr txBox="1"/>
          <p:nvPr>
            <p:custDataLst>
              <p:tags r:id="rId10"/>
            </p:custDataLst>
          </p:nvPr>
        </p:nvSpPr>
        <p:spPr>
          <a:xfrm>
            <a:off x="4382770" y="4736465"/>
            <a:ext cx="920115" cy="923290"/>
          </a:xfrm>
          <a:prstGeom prst="ellipse">
            <a:avLst/>
          </a:prstGeom>
          <a:solidFill>
            <a:schemeClr val="accent1"/>
          </a:solidFill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en-US" altLang="zh-CN" sz="2400">
                <a:solidFill>
                  <a:schemeClr val="lt1"/>
                </a:solidFill>
                <a:latin typeface="+mj-ea"/>
                <a:ea typeface="+mj-ea"/>
                <a:cs typeface="MiSans Normal" panose="00000500000000000000" charset="-122"/>
              </a:rPr>
              <a:t>03</a:t>
            </a:r>
            <a:endParaRPr lang="en-US" altLang="zh-CN" sz="2400">
              <a:solidFill>
                <a:schemeClr val="lt1"/>
              </a:solidFill>
              <a:latin typeface="+mj-ea"/>
              <a:ea typeface="+mj-ea"/>
              <a:cs typeface="MiSans Normal" panose="00000500000000000000" charset="-122"/>
            </a:endParaRPr>
          </a:p>
        </p:txBody>
      </p:sp>
      <p:sp>
        <p:nvSpPr>
          <p:cNvPr id="36" name="标题"/>
          <p:cNvSpPr txBox="1"/>
          <p:nvPr>
            <p:custDataLst>
              <p:tags r:id="rId11"/>
            </p:custDataLst>
          </p:nvPr>
        </p:nvSpPr>
        <p:spPr>
          <a:xfrm>
            <a:off x="5365115" y="4756150"/>
            <a:ext cx="3827145" cy="924560"/>
          </a:xfrm>
          <a:prstGeom prst="rect">
            <a:avLst/>
          </a:prstGeom>
          <a:noFill/>
        </p:spPr>
        <p:txBody>
          <a:bodyPr wrap="square" lIns="91440" tIns="0" rIns="91440" bIns="0" rtlCol="0" anchor="ctr" anchorCtr="0">
            <a:normAutofit/>
          </a:bodyPr>
          <a:lstStyle/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Tx/>
            </a:pPr>
            <a:r>
              <a:rPr lang="zh-CN" altLang="en-US" sz="2400" spc="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charset="-122"/>
              </a:rPr>
              <a:t>总结</a:t>
            </a:r>
            <a:r>
              <a:rPr lang="en-US" altLang="zh-CN" sz="2400" spc="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charset="-122"/>
              </a:rPr>
              <a:t>&amp;</a:t>
            </a:r>
            <a:r>
              <a:rPr lang="zh-CN" altLang="en-US" sz="2400" spc="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charset="-122"/>
              </a:rPr>
              <a:t>收获</a:t>
            </a:r>
            <a:r>
              <a:rPr lang="en-US" altLang="zh-CN" sz="2400" spc="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charset="-122"/>
              </a:rPr>
              <a:t>&amp;</a:t>
            </a:r>
            <a:r>
              <a:rPr lang="zh-CN" altLang="en-US" sz="2400" spc="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charset="-122"/>
              </a:rPr>
              <a:t>展望</a:t>
            </a:r>
            <a:endParaRPr lang="zh-CN" altLang="en-US" sz="2400" spc="2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  <a:cs typeface="MiSans Normal" panose="00000500000000000000" charset="-122"/>
            </a:endParaRPr>
          </a:p>
        </p:txBody>
      </p:sp>
    </p:spTree>
    <p:custDataLst>
      <p:tags r:id="rId12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文本框 12"/>
          <p:cNvSpPr txBox="1"/>
          <p:nvPr>
            <p:custDataLst>
              <p:tags r:id="rId1"/>
            </p:custDataLst>
          </p:nvPr>
        </p:nvSpPr>
        <p:spPr>
          <a:xfrm>
            <a:off x="609562" y="609539"/>
            <a:ext cx="10972876" cy="614044"/>
          </a:xfrm>
          <a:prstGeom prst="rect">
            <a:avLst/>
          </a:prstGeom>
          <a:noFill/>
        </p:spPr>
        <p:txBody>
          <a:bodyPr wrap="square" lIns="63500" tIns="25400" rIns="63500" bIns="25400" rtlCol="0" anchor="t" anchorCtr="0">
            <a:noAutofit/>
          </a:bodyPr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500" b="1" spc="200">
                <a:solidFill>
                  <a:schemeClr val="accent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展望</a:t>
            </a:r>
            <a:endParaRPr lang="zh-CN" altLang="en-US" sz="3500" b="1" spc="200">
              <a:solidFill>
                <a:schemeClr val="accent1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Title 6"/>
          <p:cNvSpPr txBox="1"/>
          <p:nvPr>
            <p:custDataLst>
              <p:tags r:id="rId2"/>
            </p:custDataLst>
          </p:nvPr>
        </p:nvSpPr>
        <p:spPr>
          <a:xfrm>
            <a:off x="2895600" y="1982754"/>
            <a:ext cx="6400800" cy="3656088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355600" lvl="0" indent="-3556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800" b="1" spc="12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技术优化</a:t>
            </a:r>
            <a:r>
              <a:rPr lang="zh-CN" altLang="en-US" sz="1800" spc="12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：未来可以探索将深度学习算法融入系统中，以进一步提高纸币识别的准确性和鲁棒性。特别是在处理破损或老旧纸币时，深度学习可能提供更好的识别效果。</a:t>
            </a:r>
            <a:endParaRPr lang="zh-CN" altLang="en-US" sz="1800" spc="12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355600" lvl="0" indent="-3556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800" b="1" spc="12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功能扩展</a:t>
            </a:r>
            <a:r>
              <a:rPr lang="zh-CN" altLang="en-US" sz="1800" spc="12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：考虑增加更多种类的纸币识别能力，包括不同国家和地区的货币，以及不同版本和面额的纸币。</a:t>
            </a:r>
            <a:endParaRPr lang="zh-CN" altLang="en-US" sz="1800" spc="12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355600" lvl="0" indent="-3556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800" b="1" spc="12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应用拓展</a:t>
            </a:r>
            <a:r>
              <a:rPr lang="zh-CN" altLang="en-US" sz="1800" spc="12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：除了金融领域外，此技术也可应用于教育、零售和其他多个行业，例如作为教学工具帮助学习数字图像处理技术，或作为零售业的自动收银系统。</a:t>
            </a:r>
            <a:endParaRPr lang="zh-CN" altLang="en-US" sz="1800" spc="12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0" name="矩形 11"/>
          <p:cNvSpPr/>
          <p:nvPr>
            <p:custDataLst>
              <p:tags r:id="rId3"/>
            </p:custDataLst>
          </p:nvPr>
        </p:nvSpPr>
        <p:spPr>
          <a:xfrm>
            <a:off x="2590821" y="1808640"/>
            <a:ext cx="7010456" cy="4004319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en-US" altLang="zh-CN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1" name="矩形 12"/>
          <p:cNvSpPr/>
          <p:nvPr>
            <p:custDataLst>
              <p:tags r:id="rId4"/>
            </p:custDataLst>
          </p:nvPr>
        </p:nvSpPr>
        <p:spPr>
          <a:xfrm>
            <a:off x="9296474" y="2287557"/>
            <a:ext cx="1066165" cy="457204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矩形 12"/>
          <p:cNvSpPr/>
          <p:nvPr>
            <p:custDataLst>
              <p:tags r:id="rId5"/>
            </p:custDataLst>
          </p:nvPr>
        </p:nvSpPr>
        <p:spPr>
          <a:xfrm>
            <a:off x="1676400" y="4876839"/>
            <a:ext cx="1219835" cy="457204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6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2"/>
            <p:custDataLst>
              <p:tags r:id="rId1"/>
            </p:custDataLst>
          </p:nvPr>
        </p:nvSpPr>
        <p:spPr/>
        <p:txBody>
          <a:bodyPr/>
          <a:p>
            <a:r>
              <a:rPr lang="zh-CN" altLang="en-US" dirty="0"/>
              <a:t>汇报人：</a:t>
            </a:r>
            <a:r>
              <a:rPr lang="zh-CN" altLang="en-US" dirty="0"/>
              <a:t>杨子贤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 idx="1"/>
            <p:custDataLst>
              <p:tags r:id="rId2"/>
            </p:custDataLst>
          </p:nvPr>
        </p:nvSpPr>
        <p:spPr/>
        <p:txBody>
          <a:bodyPr/>
          <a:p>
            <a:r>
              <a:rPr lang="zh-CN" altLang="en-US" dirty="0"/>
              <a:t>THANK  YOU</a:t>
            </a:r>
            <a:endParaRPr lang="zh-CN" altLang="en-US" dirty="0"/>
          </a:p>
        </p:txBody>
      </p:sp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idx="2"/>
            <p:custDataLst>
              <p:tags r:id="rId1"/>
            </p:custDataLst>
          </p:nvPr>
        </p:nvSpPr>
        <p:spPr/>
        <p:txBody>
          <a:bodyPr/>
          <a:p>
            <a:r>
              <a:rPr lang="zh-CN" altLang="en-US" dirty="0"/>
              <a:t>01</a:t>
            </a:r>
            <a:endParaRPr lang="zh-CN" altLang="en-US" dirty="0"/>
          </a:p>
        </p:txBody>
      </p:sp>
      <p:sp>
        <p:nvSpPr>
          <p:cNvPr id="8" name="标题 7"/>
          <p:cNvSpPr>
            <a:spLocks noGrp="1"/>
          </p:cNvSpPr>
          <p:nvPr>
            <p:ph type="title" idx="1"/>
            <p:custDataLst>
              <p:tags r:id="rId2"/>
            </p:custDataLst>
          </p:nvPr>
        </p:nvSpPr>
        <p:spPr/>
        <p:txBody>
          <a:bodyPr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/>
              <a:t>背景</a:t>
            </a:r>
            <a:r>
              <a:rPr>
                <a:sym typeface="+mn-ea"/>
              </a:rPr>
              <a:t>&amp;</a:t>
            </a:r>
            <a:r>
              <a:rPr lang="zh-CN" altLang="en-US"/>
              <a:t>目标&amp;</a:t>
            </a:r>
            <a:br>
              <a:rPr lang="zh-CN" altLang="en-US"/>
            </a:br>
            <a:r>
              <a:rPr>
                <a:sym typeface="+mn-ea"/>
              </a:rPr>
              <a:t>课程设计思路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 idx="1"/>
            <p:custDataLst>
              <p:tags r:id="rId1"/>
            </p:custDataLst>
          </p:nvPr>
        </p:nvSpPr>
        <p:spPr/>
        <p:txBody>
          <a:bodyPr/>
          <a:p>
            <a:r>
              <a:rPr lang="zh-CN" altLang="en-US"/>
              <a:t>背景</a:t>
            </a:r>
            <a:endParaRPr lang="zh-CN" altLang="en-US"/>
          </a:p>
        </p:txBody>
      </p:sp>
      <p:sp>
        <p:nvSpPr>
          <p:cNvPr id="4" name="正文"/>
          <p:cNvSpPr txBox="1"/>
          <p:nvPr>
            <p:custDataLst>
              <p:tags r:id="rId2"/>
            </p:custDataLst>
          </p:nvPr>
        </p:nvSpPr>
        <p:spPr>
          <a:xfrm>
            <a:off x="1402080" y="2171700"/>
            <a:ext cx="9154795" cy="256349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p>
            <a:pPr marL="171450" indent="-171450" algn="just" fontAlgn="auto">
              <a:lnSpc>
                <a:spcPct val="130000"/>
              </a:lnSpc>
              <a:buClr>
                <a:schemeClr val="accent1"/>
              </a:buClr>
              <a:buSzPct val="80000"/>
              <a:buFont typeface="Wingdings" panose="05000000000000000000" charset="0"/>
              <a:buChar char="l"/>
            </a:pPr>
            <a:r>
              <a:rPr lang="zh-CN" altLang="en-US" sz="2000" spc="150" dirty="0">
                <a:solidFill>
                  <a:schemeClr val="tx1">
                    <a:lumMod val="65000"/>
                    <a:lumOff val="35000"/>
                  </a:schemeClr>
                </a:solidFill>
                <a:latin typeface="MiSans Normal" panose="00000500000000000000" charset="-122"/>
                <a:ea typeface="MiSans Normal" panose="00000500000000000000" charset="-122"/>
                <a:sym typeface="MiSans Normal" panose="00000500000000000000" charset="-122"/>
              </a:rPr>
              <a:t>在当前的数字化时代，自动化系统在各个领域的应用日益增长，尤其在金融领域。其中，纸币识别技术作为金融领域的一个重要方面，拥有广泛的应用，如自动取款机、自动售货机、以及财务管理系统。传统的纸币识别方法主要依赖特殊硬件设备，但这些方法通常成本较高且不够灵活。随着计算机视觉和数字图像处理技术的迅猛发展，利用软件进行纸币识别成为了一种高效、经济的替代方案。该技术能够通过分析纸币的图像来确定其面额，进而实现自动计算总金额的功能。</a:t>
            </a:r>
            <a:endParaRPr lang="zh-CN" altLang="en-US" sz="2000" spc="150" dirty="0">
              <a:solidFill>
                <a:schemeClr val="tx1">
                  <a:lumMod val="65000"/>
                  <a:lumOff val="35000"/>
                </a:schemeClr>
              </a:solidFill>
              <a:latin typeface="MiSans Normal" panose="00000500000000000000" charset="-122"/>
              <a:ea typeface="MiSans Normal" panose="00000500000000000000" charset="-122"/>
              <a:sym typeface="MiSans Normal" panose="00000500000000000000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 idx="1"/>
            <p:custDataLst>
              <p:tags r:id="rId1"/>
            </p:custDataLst>
          </p:nvPr>
        </p:nvSpPr>
        <p:spPr/>
        <p:txBody>
          <a:bodyPr/>
          <a:p>
            <a:r>
              <a:rPr lang="zh-CN" altLang="en-US"/>
              <a:t>设计</a:t>
            </a:r>
            <a:r>
              <a:rPr lang="zh-CN" altLang="en-US"/>
              <a:t>目标</a:t>
            </a:r>
            <a:endParaRPr lang="zh-CN" altLang="en-US"/>
          </a:p>
        </p:txBody>
      </p:sp>
      <p:sp>
        <p:nvSpPr>
          <p:cNvPr id="59" name="弧形 58"/>
          <p:cNvSpPr/>
          <p:nvPr>
            <p:custDataLst>
              <p:tags r:id="rId2"/>
            </p:custDataLst>
          </p:nvPr>
        </p:nvSpPr>
        <p:spPr>
          <a:xfrm>
            <a:off x="8027409" y="2097010"/>
            <a:ext cx="3327161" cy="3327161"/>
          </a:xfrm>
          <a:prstGeom prst="arc">
            <a:avLst>
              <a:gd name="adj1" fmla="val 15382684"/>
              <a:gd name="adj2" fmla="val 7430173"/>
            </a:avLst>
          </a:prstGeom>
          <a:ln w="28575">
            <a:solidFill>
              <a:schemeClr val="accent1">
                <a:lumMod val="40000"/>
                <a:lumOff val="6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>
              <a:latin typeface="MiSans Normal" panose="00000500000000000000" charset="-122"/>
              <a:ea typeface="MiSans Normal" panose="00000500000000000000" charset="-122"/>
              <a:sym typeface="MiSans Normal" panose="00000500000000000000" charset="-122"/>
            </a:endParaRPr>
          </a:p>
        </p:txBody>
      </p:sp>
      <p:sp>
        <p:nvSpPr>
          <p:cNvPr id="58" name="弧形 57"/>
          <p:cNvSpPr/>
          <p:nvPr>
            <p:custDataLst>
              <p:tags r:id="rId3"/>
            </p:custDataLst>
          </p:nvPr>
        </p:nvSpPr>
        <p:spPr>
          <a:xfrm>
            <a:off x="838200" y="2097010"/>
            <a:ext cx="3327161" cy="3327161"/>
          </a:xfrm>
          <a:prstGeom prst="arc">
            <a:avLst>
              <a:gd name="adj1" fmla="val 2576083"/>
              <a:gd name="adj2" fmla="val 12584694"/>
            </a:avLst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>
              <a:latin typeface="MiSans Normal" panose="00000500000000000000" charset="-122"/>
              <a:ea typeface="MiSans Normal" panose="00000500000000000000" charset="-122"/>
              <a:sym typeface="MiSans Normal" panose="00000500000000000000" charset="-122"/>
            </a:endParaRPr>
          </a:p>
        </p:txBody>
      </p:sp>
      <p:sp>
        <p:nvSpPr>
          <p:cNvPr id="23" name="椭圆 22"/>
          <p:cNvSpPr/>
          <p:nvPr>
            <p:custDataLst>
              <p:tags r:id="rId4"/>
            </p:custDataLst>
          </p:nvPr>
        </p:nvSpPr>
        <p:spPr>
          <a:xfrm>
            <a:off x="8354477" y="2361180"/>
            <a:ext cx="2798050" cy="2798050"/>
          </a:xfrm>
          <a:prstGeom prst="ellipse">
            <a:avLst/>
          </a:prstGeom>
          <a:gradFill flip="none" rotWithShape="1">
            <a:gsLst>
              <a:gs pos="19580">
                <a:schemeClr val="accent1">
                  <a:lumMod val="40000"/>
                  <a:lumOff val="60000"/>
                </a:schemeClr>
              </a:gs>
              <a:gs pos="94000">
                <a:schemeClr val="accent1">
                  <a:lumMod val="75000"/>
                </a:schemeClr>
              </a:gs>
              <a:gs pos="73000">
                <a:schemeClr val="accent1"/>
              </a:gs>
            </a:gsLst>
            <a:path path="circle">
              <a:fillToRect r="100000" b="100000"/>
            </a:path>
            <a:tileRect l="-100000" t="-100000"/>
          </a:gradFill>
          <a:ln w="15875">
            <a:gradFill flip="none" rotWithShape="1">
              <a:gsLst>
                <a:gs pos="0">
                  <a:schemeClr val="accent1"/>
                </a:gs>
                <a:gs pos="100000">
                  <a:schemeClr val="accent1">
                    <a:alpha val="20000"/>
                  </a:schemeClr>
                </a:gs>
                <a:gs pos="65000">
                  <a:schemeClr val="accent1"/>
                </a:gs>
                <a:gs pos="32000">
                  <a:schemeClr val="accent1">
                    <a:alpha val="20000"/>
                  </a:schemeClr>
                </a:gs>
              </a:gsLst>
              <a:lin ang="8100000" scaled="1"/>
              <a:tileRect/>
            </a:gradFill>
          </a:ln>
          <a:effectLst>
            <a:outerShdw blurRad="203200" dist="101600" dir="2700000" algn="tl" rotWithShape="0">
              <a:schemeClr val="accent1">
                <a:alpha val="25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MiSans Normal" panose="00000500000000000000" charset="-122"/>
              <a:ea typeface="MiSans Normal" panose="00000500000000000000" charset="-122"/>
              <a:sym typeface="MiSans Normal" panose="00000500000000000000" charset="-122"/>
            </a:endParaRPr>
          </a:p>
        </p:txBody>
      </p:sp>
      <p:sp>
        <p:nvSpPr>
          <p:cNvPr id="24" name="椭圆 23"/>
          <p:cNvSpPr/>
          <p:nvPr>
            <p:custDataLst>
              <p:tags r:id="rId5"/>
            </p:custDataLst>
          </p:nvPr>
        </p:nvSpPr>
        <p:spPr>
          <a:xfrm>
            <a:off x="8724675" y="2416889"/>
            <a:ext cx="377730" cy="37773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accent1">
                  <a:lumMod val="60000"/>
                  <a:lumOff val="4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outerShdw blurRad="190500" sx="102000" sy="102000" algn="ctr" rotWithShape="0">
              <a:schemeClr val="accent1">
                <a:alpha val="28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MiSans Normal" panose="00000500000000000000" charset="-122"/>
              <a:ea typeface="MiSans Normal" panose="00000500000000000000" charset="-122"/>
              <a:sym typeface="MiSans Normal" panose="00000500000000000000" charset="-122"/>
            </a:endParaRPr>
          </a:p>
        </p:txBody>
      </p:sp>
      <p:sp>
        <p:nvSpPr>
          <p:cNvPr id="28" name="正文"/>
          <p:cNvSpPr txBox="1"/>
          <p:nvPr>
            <p:custDataLst>
              <p:tags r:id="rId6"/>
            </p:custDataLst>
          </p:nvPr>
        </p:nvSpPr>
        <p:spPr>
          <a:xfrm>
            <a:off x="8788472" y="3168966"/>
            <a:ext cx="1929893" cy="132748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rmAutofit/>
          </a:bodyPr>
          <a:p>
            <a:pPr indent="0" algn="ctr" fontAlgn="auto">
              <a:lnSpc>
                <a:spcPct val="130000"/>
              </a:lnSpc>
            </a:pPr>
            <a:r>
              <a:rPr lang="zh-CN" altLang="en-US" sz="2800" spc="150" dirty="0">
                <a:solidFill>
                  <a:schemeClr val="tx1">
                    <a:lumMod val="65000"/>
                    <a:lumOff val="35000"/>
                  </a:schemeClr>
                </a:solidFill>
                <a:latin typeface="MiSans Normal" panose="00000500000000000000" charset="-122"/>
                <a:ea typeface="MiSans Normal" panose="00000500000000000000" charset="-122"/>
                <a:sym typeface="MiSans Normal" panose="00000500000000000000" charset="-122"/>
              </a:rPr>
              <a:t>直观的结果展示</a:t>
            </a:r>
            <a:endParaRPr lang="zh-CN" altLang="en-US" sz="2800" spc="150" dirty="0">
              <a:solidFill>
                <a:schemeClr val="tx1">
                  <a:lumMod val="65000"/>
                  <a:lumOff val="35000"/>
                </a:schemeClr>
              </a:solidFill>
              <a:latin typeface="MiSans Normal" panose="00000500000000000000" charset="-122"/>
              <a:ea typeface="MiSans Normal" panose="00000500000000000000" charset="-122"/>
              <a:sym typeface="MiSans Normal" panose="00000500000000000000" charset="-122"/>
            </a:endParaRPr>
          </a:p>
        </p:txBody>
      </p:sp>
      <p:sp>
        <p:nvSpPr>
          <p:cNvPr id="25" name="椭圆 24"/>
          <p:cNvSpPr/>
          <p:nvPr>
            <p:custDataLst>
              <p:tags r:id="rId7"/>
            </p:custDataLst>
          </p:nvPr>
        </p:nvSpPr>
        <p:spPr>
          <a:xfrm>
            <a:off x="6022769" y="2361180"/>
            <a:ext cx="2798050" cy="2798050"/>
          </a:xfrm>
          <a:prstGeom prst="ellipse">
            <a:avLst/>
          </a:prstGeom>
          <a:gradFill flip="none" rotWithShape="1">
            <a:gsLst>
              <a:gs pos="75000">
                <a:schemeClr val="accent1">
                  <a:lumMod val="20000"/>
                  <a:lumOff val="80000"/>
                </a:schemeClr>
              </a:gs>
              <a:gs pos="48000">
                <a:schemeClr val="bg1"/>
              </a:gs>
            </a:gsLst>
            <a:path path="circle">
              <a:fillToRect r="100000" b="100000"/>
            </a:path>
            <a:tileRect l="-100000" t="-100000"/>
          </a:gradFill>
          <a:ln w="15875">
            <a:gradFill flip="none" rotWithShape="1">
              <a:gsLst>
                <a:gs pos="0">
                  <a:schemeClr val="accent1"/>
                </a:gs>
                <a:gs pos="100000">
                  <a:schemeClr val="accent1">
                    <a:alpha val="20000"/>
                  </a:schemeClr>
                </a:gs>
                <a:gs pos="65000">
                  <a:schemeClr val="accent1"/>
                </a:gs>
                <a:gs pos="32000">
                  <a:schemeClr val="accent1">
                    <a:alpha val="20000"/>
                  </a:schemeClr>
                </a:gs>
              </a:gsLst>
              <a:lin ang="8100000" scaled="1"/>
              <a:tileRect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MiSans Normal" panose="00000500000000000000" charset="-122"/>
              <a:ea typeface="MiSans Normal" panose="00000500000000000000" charset="-122"/>
              <a:sym typeface="MiSans Normal" panose="00000500000000000000" charset="-122"/>
            </a:endParaRPr>
          </a:p>
        </p:txBody>
      </p:sp>
      <p:sp>
        <p:nvSpPr>
          <p:cNvPr id="26" name="椭圆 25"/>
          <p:cNvSpPr/>
          <p:nvPr>
            <p:custDataLst>
              <p:tags r:id="rId8"/>
            </p:custDataLst>
          </p:nvPr>
        </p:nvSpPr>
        <p:spPr>
          <a:xfrm>
            <a:off x="6392069" y="2416889"/>
            <a:ext cx="377730" cy="377730"/>
          </a:xfrm>
          <a:prstGeom prst="ellipse">
            <a:avLst/>
          </a:prstGeom>
          <a:gradFill flip="none" rotWithShape="1">
            <a:gsLst>
              <a:gs pos="82000">
                <a:schemeClr val="accent1">
                  <a:lumMod val="75000"/>
                </a:schemeClr>
              </a:gs>
              <a:gs pos="0">
                <a:schemeClr val="accent1">
                  <a:lumMod val="60000"/>
                  <a:lumOff val="40000"/>
                </a:schemeClr>
              </a:gs>
              <a:gs pos="33000">
                <a:schemeClr val="accent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>
            <a:outerShdw blurRad="190500" sx="102000" sy="102000" algn="ctr" rotWithShape="0">
              <a:schemeClr val="accent1">
                <a:alpha val="28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MiSans Normal" panose="00000500000000000000" charset="-122"/>
              <a:ea typeface="MiSans Normal" panose="00000500000000000000" charset="-122"/>
              <a:sym typeface="MiSans Normal" panose="00000500000000000000" charset="-122"/>
            </a:endParaRPr>
          </a:p>
        </p:txBody>
      </p:sp>
      <p:sp>
        <p:nvSpPr>
          <p:cNvPr id="27" name="正文"/>
          <p:cNvSpPr txBox="1"/>
          <p:nvPr>
            <p:custDataLst>
              <p:tags r:id="rId9"/>
            </p:custDataLst>
          </p:nvPr>
        </p:nvSpPr>
        <p:spPr>
          <a:xfrm>
            <a:off x="6456763" y="3168966"/>
            <a:ext cx="1929893" cy="132748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rmAutofit/>
          </a:bodyPr>
          <a:p>
            <a:pPr indent="0" algn="ctr" fontAlgn="auto">
              <a:lnSpc>
                <a:spcPct val="130000"/>
              </a:lnSpc>
            </a:pPr>
            <a:r>
              <a:rPr lang="zh-CN" altLang="en-US" sz="2800" spc="150" dirty="0">
                <a:solidFill>
                  <a:schemeClr val="tx1">
                    <a:lumMod val="65000"/>
                    <a:lumOff val="35000"/>
                  </a:schemeClr>
                </a:solidFill>
                <a:latin typeface="MiSans Normal" panose="00000500000000000000" charset="-122"/>
                <a:ea typeface="MiSans Normal" panose="00000500000000000000" charset="-122"/>
                <a:sym typeface="MiSans Normal" panose="00000500000000000000" charset="-122"/>
              </a:rPr>
              <a:t>准确的纸币识别</a:t>
            </a:r>
            <a:endParaRPr lang="zh-CN" altLang="en-US" sz="2800" spc="150" dirty="0">
              <a:solidFill>
                <a:schemeClr val="tx1">
                  <a:lumMod val="65000"/>
                  <a:lumOff val="35000"/>
                </a:schemeClr>
              </a:solidFill>
              <a:latin typeface="MiSans Normal" panose="00000500000000000000" charset="-122"/>
              <a:ea typeface="MiSans Normal" panose="00000500000000000000" charset="-122"/>
              <a:sym typeface="MiSans Normal" panose="00000500000000000000" charset="-122"/>
            </a:endParaRPr>
          </a:p>
        </p:txBody>
      </p:sp>
      <p:sp>
        <p:nvSpPr>
          <p:cNvPr id="8" name="椭圆 7"/>
          <p:cNvSpPr/>
          <p:nvPr>
            <p:custDataLst>
              <p:tags r:id="rId10"/>
            </p:custDataLst>
          </p:nvPr>
        </p:nvSpPr>
        <p:spPr>
          <a:xfrm>
            <a:off x="3691061" y="2361180"/>
            <a:ext cx="2798050" cy="2798050"/>
          </a:xfrm>
          <a:prstGeom prst="ellipse">
            <a:avLst/>
          </a:prstGeom>
          <a:gradFill flip="none" rotWithShape="1">
            <a:gsLst>
              <a:gs pos="19580">
                <a:schemeClr val="accent1">
                  <a:lumMod val="40000"/>
                  <a:lumOff val="60000"/>
                </a:schemeClr>
              </a:gs>
              <a:gs pos="94000">
                <a:schemeClr val="accent1">
                  <a:lumMod val="75000"/>
                </a:schemeClr>
              </a:gs>
              <a:gs pos="73000">
                <a:schemeClr val="accent1"/>
              </a:gs>
            </a:gsLst>
            <a:path path="circle">
              <a:fillToRect r="100000" b="100000"/>
            </a:path>
            <a:tileRect l="-100000" t="-100000"/>
          </a:gradFill>
          <a:ln w="15875">
            <a:gradFill flip="none" rotWithShape="1">
              <a:gsLst>
                <a:gs pos="0">
                  <a:schemeClr val="accent1"/>
                </a:gs>
                <a:gs pos="100000">
                  <a:schemeClr val="accent1">
                    <a:alpha val="20000"/>
                  </a:schemeClr>
                </a:gs>
                <a:gs pos="65000">
                  <a:schemeClr val="accent1"/>
                </a:gs>
                <a:gs pos="32000">
                  <a:schemeClr val="accent1">
                    <a:alpha val="20000"/>
                  </a:schemeClr>
                </a:gs>
              </a:gsLst>
              <a:lin ang="8100000" scaled="1"/>
              <a:tileRect/>
            </a:gradFill>
          </a:ln>
          <a:effectLst>
            <a:outerShdw blurRad="203200" dist="101600" dir="2700000" algn="tl" rotWithShape="0">
              <a:schemeClr val="accent1">
                <a:alpha val="25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MiSans Normal" panose="00000500000000000000" charset="-122"/>
              <a:ea typeface="MiSans Normal" panose="00000500000000000000" charset="-122"/>
              <a:sym typeface="MiSans Normal" panose="00000500000000000000" charset="-122"/>
            </a:endParaRPr>
          </a:p>
        </p:txBody>
      </p:sp>
      <p:sp>
        <p:nvSpPr>
          <p:cNvPr id="10" name="椭圆 9"/>
          <p:cNvSpPr/>
          <p:nvPr>
            <p:custDataLst>
              <p:tags r:id="rId11"/>
            </p:custDataLst>
          </p:nvPr>
        </p:nvSpPr>
        <p:spPr>
          <a:xfrm>
            <a:off x="4060360" y="2416889"/>
            <a:ext cx="377730" cy="37773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accent1">
                  <a:lumMod val="60000"/>
                  <a:lumOff val="4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outerShdw blurRad="190500" sx="102000" sy="102000" algn="ctr" rotWithShape="0">
              <a:schemeClr val="accent1">
                <a:alpha val="28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MiSans Normal" panose="00000500000000000000" charset="-122"/>
              <a:ea typeface="MiSans Normal" panose="00000500000000000000" charset="-122"/>
              <a:sym typeface="MiSans Normal" panose="00000500000000000000" charset="-122"/>
            </a:endParaRPr>
          </a:p>
        </p:txBody>
      </p:sp>
      <p:sp>
        <p:nvSpPr>
          <p:cNvPr id="13" name="正文"/>
          <p:cNvSpPr txBox="1"/>
          <p:nvPr>
            <p:custDataLst>
              <p:tags r:id="rId12"/>
            </p:custDataLst>
          </p:nvPr>
        </p:nvSpPr>
        <p:spPr>
          <a:xfrm>
            <a:off x="4125055" y="3168966"/>
            <a:ext cx="1929893" cy="132748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rmAutofit/>
          </a:bodyPr>
          <a:p>
            <a:pPr indent="0" algn="ctr" fontAlgn="auto">
              <a:lnSpc>
                <a:spcPct val="130000"/>
              </a:lnSpc>
            </a:pPr>
            <a:r>
              <a:rPr lang="zh-CN" altLang="en-US" sz="2800" spc="150" dirty="0">
                <a:solidFill>
                  <a:schemeClr val="tx1">
                    <a:lumMod val="65000"/>
                    <a:lumOff val="35000"/>
                  </a:schemeClr>
                </a:solidFill>
                <a:latin typeface="MiSans Normal" panose="00000500000000000000" charset="-122"/>
                <a:ea typeface="MiSans Normal" panose="00000500000000000000" charset="-122"/>
                <a:sym typeface="MiSans Normal" panose="00000500000000000000" charset="-122"/>
              </a:rPr>
              <a:t>高效的图像预处理</a:t>
            </a:r>
            <a:endParaRPr lang="zh-CN" altLang="en-US" sz="2800" spc="150" dirty="0">
              <a:solidFill>
                <a:schemeClr val="tx1">
                  <a:lumMod val="65000"/>
                  <a:lumOff val="35000"/>
                </a:schemeClr>
              </a:solidFill>
              <a:latin typeface="MiSans Normal" panose="00000500000000000000" charset="-122"/>
              <a:ea typeface="MiSans Normal" panose="00000500000000000000" charset="-122"/>
              <a:sym typeface="MiSans Normal" panose="00000500000000000000" charset="-122"/>
            </a:endParaRPr>
          </a:p>
        </p:txBody>
      </p:sp>
      <p:sp>
        <p:nvSpPr>
          <p:cNvPr id="6" name="椭圆 5"/>
          <p:cNvSpPr/>
          <p:nvPr>
            <p:custDataLst>
              <p:tags r:id="rId13"/>
            </p:custDataLst>
          </p:nvPr>
        </p:nvSpPr>
        <p:spPr>
          <a:xfrm>
            <a:off x="1094284" y="2361180"/>
            <a:ext cx="2798050" cy="2798050"/>
          </a:xfrm>
          <a:prstGeom prst="ellipse">
            <a:avLst/>
          </a:prstGeom>
          <a:gradFill flip="none" rotWithShape="1">
            <a:gsLst>
              <a:gs pos="75000">
                <a:schemeClr val="accent1">
                  <a:lumMod val="20000"/>
                  <a:lumOff val="80000"/>
                </a:schemeClr>
              </a:gs>
              <a:gs pos="48000">
                <a:schemeClr val="bg1"/>
              </a:gs>
            </a:gsLst>
            <a:path path="circle">
              <a:fillToRect r="100000" b="100000"/>
            </a:path>
            <a:tileRect l="-100000" t="-100000"/>
          </a:gradFill>
          <a:ln w="15875">
            <a:gradFill flip="none" rotWithShape="1">
              <a:gsLst>
                <a:gs pos="0">
                  <a:schemeClr val="accent1"/>
                </a:gs>
                <a:gs pos="100000">
                  <a:schemeClr val="accent1">
                    <a:alpha val="20000"/>
                  </a:schemeClr>
                </a:gs>
                <a:gs pos="65000">
                  <a:schemeClr val="accent1"/>
                </a:gs>
                <a:gs pos="32000">
                  <a:schemeClr val="accent1">
                    <a:alpha val="20000"/>
                  </a:schemeClr>
                </a:gs>
              </a:gsLst>
              <a:lin ang="8100000" scaled="1"/>
              <a:tileRect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MiSans Normal" panose="00000500000000000000" charset="-122"/>
              <a:ea typeface="MiSans Normal" panose="00000500000000000000" charset="-122"/>
              <a:sym typeface="MiSans Normal" panose="00000500000000000000" charset="-122"/>
            </a:endParaRPr>
          </a:p>
        </p:txBody>
      </p:sp>
      <p:sp>
        <p:nvSpPr>
          <p:cNvPr id="5" name="椭圆 4"/>
          <p:cNvSpPr/>
          <p:nvPr>
            <p:custDataLst>
              <p:tags r:id="rId14"/>
            </p:custDataLst>
          </p:nvPr>
        </p:nvSpPr>
        <p:spPr>
          <a:xfrm>
            <a:off x="1463583" y="2416889"/>
            <a:ext cx="377730" cy="377730"/>
          </a:xfrm>
          <a:prstGeom prst="ellipse">
            <a:avLst/>
          </a:prstGeom>
          <a:gradFill flip="none" rotWithShape="1">
            <a:gsLst>
              <a:gs pos="82000">
                <a:schemeClr val="accent1">
                  <a:lumMod val="75000"/>
                </a:schemeClr>
              </a:gs>
              <a:gs pos="0">
                <a:schemeClr val="accent1">
                  <a:lumMod val="60000"/>
                  <a:lumOff val="40000"/>
                </a:schemeClr>
              </a:gs>
              <a:gs pos="33000">
                <a:schemeClr val="accent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>
            <a:outerShdw blurRad="190500" sx="102000" sy="102000" algn="ctr" rotWithShape="0">
              <a:schemeClr val="accent1">
                <a:alpha val="28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MiSans Normal" panose="00000500000000000000" charset="-122"/>
              <a:ea typeface="MiSans Normal" panose="00000500000000000000" charset="-122"/>
              <a:sym typeface="MiSans Normal" panose="00000500000000000000" charset="-122"/>
            </a:endParaRPr>
          </a:p>
        </p:txBody>
      </p:sp>
      <p:sp>
        <p:nvSpPr>
          <p:cNvPr id="11" name="正文"/>
          <p:cNvSpPr txBox="1"/>
          <p:nvPr>
            <p:custDataLst>
              <p:tags r:id="rId15"/>
            </p:custDataLst>
          </p:nvPr>
        </p:nvSpPr>
        <p:spPr>
          <a:xfrm>
            <a:off x="1528278" y="3168966"/>
            <a:ext cx="1929893" cy="132748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rmAutofit/>
          </a:bodyPr>
          <a:p>
            <a:pPr indent="0" algn="ctr" fontAlgn="auto">
              <a:lnSpc>
                <a:spcPct val="130000"/>
              </a:lnSpc>
            </a:pPr>
            <a:r>
              <a:rPr lang="zh-CN" altLang="en-US" sz="2800" spc="150" dirty="0">
                <a:solidFill>
                  <a:schemeClr val="tx1">
                    <a:lumMod val="65000"/>
                    <a:lumOff val="35000"/>
                  </a:schemeClr>
                </a:solidFill>
                <a:latin typeface="MiSans Normal" panose="00000500000000000000" charset="-122"/>
                <a:ea typeface="MiSans Normal" panose="00000500000000000000" charset="-122"/>
                <a:sym typeface="MiSans Normal" panose="00000500000000000000" charset="-122"/>
              </a:rPr>
              <a:t>用户友好的图像导入</a:t>
            </a:r>
            <a:endParaRPr lang="zh-CN" altLang="en-US" sz="2800" spc="150" dirty="0">
              <a:solidFill>
                <a:schemeClr val="tx1">
                  <a:lumMod val="65000"/>
                  <a:lumOff val="35000"/>
                </a:schemeClr>
              </a:solidFill>
              <a:latin typeface="MiSans Normal" panose="00000500000000000000" charset="-122"/>
              <a:ea typeface="MiSans Normal" panose="00000500000000000000" charset="-122"/>
              <a:sym typeface="MiSans Normal" panose="00000500000000000000" charset="-122"/>
            </a:endParaRPr>
          </a:p>
        </p:txBody>
      </p:sp>
    </p:spTree>
    <p:custDataLst>
      <p:tags r:id="rId16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 idx="1"/>
            <p:custDataLst>
              <p:tags r:id="rId1"/>
            </p:custDataLst>
          </p:nvPr>
        </p:nvSpPr>
        <p:spPr/>
        <p:txBody>
          <a:bodyPr/>
          <a:p>
            <a:r>
              <a:rPr lang="zh-CN" altLang="en-US"/>
              <a:t>课程设计</a:t>
            </a:r>
            <a:r>
              <a:rPr lang="zh-CN" altLang="en-US"/>
              <a:t>思路</a:t>
            </a:r>
            <a:endParaRPr lang="zh-CN" altLang="en-US"/>
          </a:p>
        </p:txBody>
      </p:sp>
      <p:sp>
        <p:nvSpPr>
          <p:cNvPr id="4" name="矩形 3"/>
          <p:cNvSpPr/>
          <p:nvPr>
            <p:custDataLst>
              <p:tags r:id="rId2"/>
            </p:custDataLst>
          </p:nvPr>
        </p:nvSpPr>
        <p:spPr>
          <a:xfrm>
            <a:off x="1564041" y="1364400"/>
            <a:ext cx="9598208" cy="1055296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latin typeface="MiSans Normal" panose="00000500000000000000" charset="-122"/>
              <a:ea typeface="MiSans Normal" panose="00000500000000000000" charset="-122"/>
              <a:sym typeface="MiSans Normal" panose="00000500000000000000" charset="-122"/>
            </a:endParaRPr>
          </a:p>
        </p:txBody>
      </p:sp>
      <p:sp>
        <p:nvSpPr>
          <p:cNvPr id="14" name="矩形 13"/>
          <p:cNvSpPr/>
          <p:nvPr>
            <p:custDataLst>
              <p:tags r:id="rId3"/>
            </p:custDataLst>
          </p:nvPr>
        </p:nvSpPr>
        <p:spPr>
          <a:xfrm>
            <a:off x="1029812" y="1364400"/>
            <a:ext cx="260300" cy="1055296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MiSans Normal" panose="00000500000000000000" charset="-122"/>
              <a:ea typeface="MiSans Normal" panose="00000500000000000000" charset="-122"/>
              <a:sym typeface="MiSans Normal" panose="00000500000000000000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4"/>
            </p:custDataLst>
          </p:nvPr>
        </p:nvSpPr>
        <p:spPr>
          <a:xfrm>
            <a:off x="1838861" y="1455579"/>
            <a:ext cx="9183796" cy="872991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 anchorCtr="0">
            <a:normAutofit/>
          </a:bodyPr>
          <a:p>
            <a:pPr lv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zh-CN" altLang="en-US" sz="2000" spc="150" dirty="0">
                <a:solidFill>
                  <a:schemeClr val="tx1">
                    <a:lumMod val="85000"/>
                    <a:lumOff val="15000"/>
                  </a:schemeClr>
                </a:solidFill>
                <a:latin typeface="MiSans Normal" panose="00000500000000000000" charset="-122"/>
                <a:ea typeface="MiSans Normal" panose="00000500000000000000" charset="-122"/>
                <a:sym typeface="MiSans Normal" panose="00000500000000000000" charset="-122"/>
              </a:rPr>
              <a:t>图像导入和展示</a:t>
            </a:r>
            <a:endParaRPr lang="zh-CN" altLang="en-US" sz="2000" spc="150" dirty="0">
              <a:solidFill>
                <a:schemeClr val="tx1">
                  <a:lumMod val="85000"/>
                  <a:lumOff val="15000"/>
                </a:schemeClr>
              </a:solidFill>
              <a:latin typeface="MiSans Normal" panose="00000500000000000000" charset="-122"/>
              <a:ea typeface="MiSans Normal" panose="00000500000000000000" charset="-122"/>
              <a:sym typeface="MiSans Normal" panose="00000500000000000000" charset="-122"/>
            </a:endParaRPr>
          </a:p>
        </p:txBody>
      </p:sp>
      <p:sp>
        <p:nvSpPr>
          <p:cNvPr id="40" name="矩形 39"/>
          <p:cNvSpPr/>
          <p:nvPr>
            <p:custDataLst>
              <p:tags r:id="rId5"/>
            </p:custDataLst>
          </p:nvPr>
        </p:nvSpPr>
        <p:spPr>
          <a:xfrm>
            <a:off x="1564041" y="2617142"/>
            <a:ext cx="9598208" cy="1055296"/>
          </a:xfrm>
          <a:prstGeom prst="rect">
            <a:avLst/>
          </a:prstGeom>
          <a:solidFill>
            <a:schemeClr val="accent2">
              <a:lumMod val="20000"/>
              <a:lumOff val="8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latin typeface="MiSans Normal" panose="00000500000000000000" charset="-122"/>
              <a:ea typeface="MiSans Normal" panose="00000500000000000000" charset="-122"/>
              <a:sym typeface="MiSans Normal" panose="00000500000000000000" charset="-122"/>
            </a:endParaRPr>
          </a:p>
        </p:txBody>
      </p:sp>
      <p:sp>
        <p:nvSpPr>
          <p:cNvPr id="6" name="矩形 5"/>
          <p:cNvSpPr/>
          <p:nvPr>
            <p:custDataLst>
              <p:tags r:id="rId6"/>
            </p:custDataLst>
          </p:nvPr>
        </p:nvSpPr>
        <p:spPr>
          <a:xfrm>
            <a:off x="1029812" y="2617142"/>
            <a:ext cx="260300" cy="1055296"/>
          </a:xfrm>
          <a:prstGeom prst="rect">
            <a:avLst/>
          </a:prstGeom>
          <a:solidFill>
            <a:schemeClr val="accent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latin typeface="MiSans Normal" panose="00000500000000000000" charset="-122"/>
              <a:ea typeface="MiSans Normal" panose="00000500000000000000" charset="-122"/>
              <a:sym typeface="MiSans Normal" panose="00000500000000000000" charset="-122"/>
            </a:endParaRPr>
          </a:p>
        </p:txBody>
      </p:sp>
      <p:sp>
        <p:nvSpPr>
          <p:cNvPr id="42" name="文本框 41"/>
          <p:cNvSpPr txBox="1"/>
          <p:nvPr>
            <p:custDataLst>
              <p:tags r:id="rId7"/>
            </p:custDataLst>
          </p:nvPr>
        </p:nvSpPr>
        <p:spPr>
          <a:xfrm>
            <a:off x="1838861" y="2708320"/>
            <a:ext cx="9183796" cy="872991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 anchorCtr="0">
            <a:normAutofit/>
          </a:bodyPr>
          <a:p>
            <a:pPr lv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zh-CN" altLang="en-US" sz="2000" spc="150" dirty="0">
                <a:solidFill>
                  <a:schemeClr val="tx1">
                    <a:lumMod val="85000"/>
                    <a:lumOff val="15000"/>
                  </a:schemeClr>
                </a:solidFill>
                <a:latin typeface="MiSans Normal" panose="00000500000000000000" charset="-122"/>
                <a:ea typeface="MiSans Normal" panose="00000500000000000000" charset="-122"/>
                <a:sym typeface="MiSans Normal" panose="00000500000000000000" charset="-122"/>
              </a:rPr>
              <a:t>图像预处理</a:t>
            </a:r>
            <a:endParaRPr lang="zh-CN" altLang="en-US" sz="2000" spc="150" dirty="0">
              <a:solidFill>
                <a:schemeClr val="tx1">
                  <a:lumMod val="85000"/>
                  <a:lumOff val="15000"/>
                </a:schemeClr>
              </a:solidFill>
              <a:latin typeface="MiSans Normal" panose="00000500000000000000" charset="-122"/>
              <a:ea typeface="MiSans Normal" panose="00000500000000000000" charset="-122"/>
              <a:sym typeface="MiSans Normal" panose="00000500000000000000" charset="-122"/>
            </a:endParaRPr>
          </a:p>
        </p:txBody>
      </p:sp>
      <p:sp>
        <p:nvSpPr>
          <p:cNvPr id="13" name="矩形 12"/>
          <p:cNvSpPr/>
          <p:nvPr>
            <p:custDataLst>
              <p:tags r:id="rId8"/>
            </p:custDataLst>
          </p:nvPr>
        </p:nvSpPr>
        <p:spPr>
          <a:xfrm>
            <a:off x="1564041" y="3869884"/>
            <a:ext cx="9598208" cy="1055296"/>
          </a:xfrm>
          <a:prstGeom prst="rect">
            <a:avLst/>
          </a:prstGeom>
          <a:solidFill>
            <a:schemeClr val="accent3">
              <a:lumMod val="20000"/>
              <a:lumOff val="8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latin typeface="MiSans Normal" panose="00000500000000000000" charset="-122"/>
              <a:ea typeface="MiSans Normal" panose="00000500000000000000" charset="-122"/>
              <a:sym typeface="MiSans Normal" panose="00000500000000000000" charset="-122"/>
            </a:endParaRPr>
          </a:p>
        </p:txBody>
      </p:sp>
      <p:sp>
        <p:nvSpPr>
          <p:cNvPr id="18" name="矩形 17"/>
          <p:cNvSpPr/>
          <p:nvPr>
            <p:custDataLst>
              <p:tags r:id="rId9"/>
            </p:custDataLst>
          </p:nvPr>
        </p:nvSpPr>
        <p:spPr>
          <a:xfrm>
            <a:off x="1029812" y="3869884"/>
            <a:ext cx="260300" cy="1055296"/>
          </a:xfrm>
          <a:prstGeom prst="rect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latin typeface="MiSans Normal" panose="00000500000000000000" charset="-122"/>
              <a:ea typeface="MiSans Normal" panose="00000500000000000000" charset="-122"/>
              <a:sym typeface="MiSans Normal" panose="00000500000000000000" charset="-122"/>
            </a:endParaRPr>
          </a:p>
        </p:txBody>
      </p:sp>
      <p:sp>
        <p:nvSpPr>
          <p:cNvPr id="20" name="文本框 19"/>
          <p:cNvSpPr txBox="1"/>
          <p:nvPr>
            <p:custDataLst>
              <p:tags r:id="rId10"/>
            </p:custDataLst>
          </p:nvPr>
        </p:nvSpPr>
        <p:spPr>
          <a:xfrm>
            <a:off x="1838861" y="3961062"/>
            <a:ext cx="9183796" cy="872991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 anchorCtr="0">
            <a:normAutofit/>
          </a:bodyPr>
          <a:p>
            <a:pPr lv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zh-CN" altLang="en-US" sz="2000" spc="150" dirty="0">
                <a:solidFill>
                  <a:schemeClr val="tx1">
                    <a:lumMod val="85000"/>
                    <a:lumOff val="15000"/>
                  </a:schemeClr>
                </a:solidFill>
                <a:latin typeface="MiSans Normal" panose="00000500000000000000" charset="-122"/>
                <a:ea typeface="MiSans Normal" panose="00000500000000000000" charset="-122"/>
                <a:sym typeface="MiSans Normal" panose="00000500000000000000" charset="-122"/>
              </a:rPr>
              <a:t>特征提取和纸币识别</a:t>
            </a:r>
            <a:endParaRPr lang="zh-CN" altLang="en-US" sz="2000" spc="150" dirty="0">
              <a:solidFill>
                <a:schemeClr val="tx1">
                  <a:lumMod val="85000"/>
                  <a:lumOff val="15000"/>
                </a:schemeClr>
              </a:solidFill>
              <a:latin typeface="MiSans Normal" panose="00000500000000000000" charset="-122"/>
              <a:ea typeface="MiSans Normal" panose="00000500000000000000" charset="-122"/>
              <a:sym typeface="MiSans Normal" panose="00000500000000000000" charset="-122"/>
            </a:endParaRPr>
          </a:p>
        </p:txBody>
      </p:sp>
      <p:sp>
        <p:nvSpPr>
          <p:cNvPr id="50" name="矩形 49"/>
          <p:cNvSpPr/>
          <p:nvPr>
            <p:custDataLst>
              <p:tags r:id="rId11"/>
            </p:custDataLst>
          </p:nvPr>
        </p:nvSpPr>
        <p:spPr>
          <a:xfrm>
            <a:off x="1564041" y="5121984"/>
            <a:ext cx="9598208" cy="1055296"/>
          </a:xfrm>
          <a:prstGeom prst="rect">
            <a:avLst/>
          </a:prstGeom>
          <a:solidFill>
            <a:schemeClr val="accent4">
              <a:lumMod val="20000"/>
              <a:lumOff val="8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latin typeface="MiSans Normal" panose="00000500000000000000" charset="-122"/>
              <a:ea typeface="MiSans Normal" panose="00000500000000000000" charset="-122"/>
              <a:sym typeface="MiSans Normal" panose="00000500000000000000" charset="-122"/>
            </a:endParaRPr>
          </a:p>
        </p:txBody>
      </p:sp>
      <p:sp>
        <p:nvSpPr>
          <p:cNvPr id="27" name="矩形 26"/>
          <p:cNvSpPr/>
          <p:nvPr>
            <p:custDataLst>
              <p:tags r:id="rId12"/>
            </p:custDataLst>
          </p:nvPr>
        </p:nvSpPr>
        <p:spPr>
          <a:xfrm>
            <a:off x="1029812" y="5121984"/>
            <a:ext cx="260300" cy="1055296"/>
          </a:xfrm>
          <a:prstGeom prst="rect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>
              <a:latin typeface="MiSans Normal" panose="00000500000000000000" charset="-122"/>
              <a:ea typeface="MiSans Normal" panose="00000500000000000000" charset="-122"/>
              <a:sym typeface="MiSans Normal" panose="00000500000000000000" charset="-122"/>
            </a:endParaRPr>
          </a:p>
        </p:txBody>
      </p:sp>
      <p:sp>
        <p:nvSpPr>
          <p:cNvPr id="28" name="文本框 27"/>
          <p:cNvSpPr txBox="1"/>
          <p:nvPr>
            <p:custDataLst>
              <p:tags r:id="rId13"/>
            </p:custDataLst>
          </p:nvPr>
        </p:nvSpPr>
        <p:spPr>
          <a:xfrm>
            <a:off x="1838861" y="5213162"/>
            <a:ext cx="9183796" cy="872991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 anchorCtr="0">
            <a:normAutofit/>
          </a:bodyPr>
          <a:p>
            <a:pPr lv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zh-CN" altLang="en-US" sz="2000" spc="150" dirty="0">
                <a:solidFill>
                  <a:schemeClr val="tx1">
                    <a:lumMod val="85000"/>
                    <a:lumOff val="15000"/>
                  </a:schemeClr>
                </a:solidFill>
                <a:latin typeface="MiSans Normal" panose="00000500000000000000" charset="-122"/>
                <a:ea typeface="MiSans Normal" panose="00000500000000000000" charset="-122"/>
                <a:sym typeface="MiSans Normal" panose="00000500000000000000" charset="-122"/>
              </a:rPr>
              <a:t>结果展示和统计</a:t>
            </a:r>
            <a:endParaRPr lang="zh-CN" altLang="en-US" sz="2000" spc="150" dirty="0">
              <a:solidFill>
                <a:schemeClr val="tx1">
                  <a:lumMod val="85000"/>
                  <a:lumOff val="15000"/>
                </a:schemeClr>
              </a:solidFill>
              <a:latin typeface="MiSans Normal" panose="00000500000000000000" charset="-122"/>
              <a:ea typeface="MiSans Normal" panose="00000500000000000000" charset="-122"/>
              <a:sym typeface="MiSans Normal" panose="00000500000000000000" charset="-122"/>
            </a:endParaRPr>
          </a:p>
        </p:txBody>
      </p:sp>
    </p:spTree>
    <p:custDataLst>
      <p:tags r:id="rId14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idx="2"/>
            <p:custDataLst>
              <p:tags r:id="rId1"/>
            </p:custDataLst>
          </p:nvPr>
        </p:nvSpPr>
        <p:spPr/>
        <p:txBody>
          <a:bodyPr/>
          <a:p>
            <a:r>
              <a:rPr lang="zh-CN" altLang="en-US" dirty="0"/>
              <a:t>02</a:t>
            </a:r>
            <a:endParaRPr lang="zh-CN" altLang="en-US" dirty="0"/>
          </a:p>
        </p:txBody>
      </p:sp>
      <p:sp>
        <p:nvSpPr>
          <p:cNvPr id="8" name="标题 7"/>
          <p:cNvSpPr>
            <a:spLocks noGrp="1"/>
          </p:cNvSpPr>
          <p:nvPr>
            <p:ph type="title" idx="1"/>
            <p:custDataLst>
              <p:tags r:id="rId2"/>
            </p:custDataLst>
          </p:nvPr>
        </p:nvSpPr>
        <p:spPr/>
        <p:txBody>
          <a:bodyPr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/>
              <a:t>算法实现</a:t>
            </a:r>
            <a:r>
              <a:rPr lang="en-US" altLang="zh-CN"/>
              <a:t>&amp;</a:t>
            </a:r>
            <a:r>
              <a:rPr lang="zh-CN" altLang="en-US"/>
              <a:t>结果展示</a:t>
            </a:r>
            <a:r>
              <a:rPr lang="en-US" altLang="zh-CN"/>
              <a:t>&amp;</a:t>
            </a:r>
            <a:r>
              <a:t>分析</a:t>
            </a:r>
          </a:p>
        </p:txBody>
      </p:sp>
    </p:spTree>
    <p:custDataLst>
      <p:tags r:id="rId3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 idx="1"/>
            <p:custDataLst>
              <p:tags r:id="rId1"/>
            </p:custDataLst>
          </p:nvPr>
        </p:nvSpPr>
        <p:spPr/>
        <p:txBody>
          <a:bodyPr/>
          <a:p>
            <a:r>
              <a:rPr lang="zh-CN" altLang="en-US"/>
              <a:t>算法设计和实现流程</a:t>
            </a:r>
            <a:endParaRPr lang="zh-CN" altLang="en-US"/>
          </a:p>
        </p:txBody>
      </p:sp>
      <p:sp>
        <p:nvSpPr>
          <p:cNvPr id="4" name="五边形 16"/>
          <p:cNvSpPr/>
          <p:nvPr>
            <p:custDataLst>
              <p:tags r:id="rId2"/>
            </p:custDataLst>
          </p:nvPr>
        </p:nvSpPr>
        <p:spPr>
          <a:xfrm rot="16200000" flipH="1">
            <a:off x="7089075" y="1610071"/>
            <a:ext cx="820236" cy="2386711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65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Sans Normal" panose="00000500000000000000" charset="-122"/>
              <a:ea typeface="MiSans Normal" panose="00000500000000000000" charset="-122"/>
              <a:cs typeface="MiSans Normal" panose="00000500000000000000" charset="-122"/>
              <a:sym typeface="MiSans Normal" panose="00000500000000000000" charset="-122"/>
            </a:endParaRPr>
          </a:p>
        </p:txBody>
      </p:sp>
      <p:sp>
        <p:nvSpPr>
          <p:cNvPr id="5" name="五边形 17"/>
          <p:cNvSpPr/>
          <p:nvPr>
            <p:custDataLst>
              <p:tags r:id="rId3"/>
            </p:custDataLst>
          </p:nvPr>
        </p:nvSpPr>
        <p:spPr>
          <a:xfrm rot="16200000" flipH="1">
            <a:off x="7109348" y="4268920"/>
            <a:ext cx="779748" cy="2141688"/>
          </a:xfrm>
          <a:prstGeom prst="homePlat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65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Sans Normal" panose="00000500000000000000" charset="-122"/>
              <a:ea typeface="MiSans Normal" panose="00000500000000000000" charset="-122"/>
              <a:cs typeface="MiSans Normal" panose="00000500000000000000" charset="-122"/>
              <a:sym typeface="MiSans Normal" panose="00000500000000000000" charset="-122"/>
            </a:endParaRPr>
          </a:p>
        </p:txBody>
      </p:sp>
      <p:sp>
        <p:nvSpPr>
          <p:cNvPr id="6" name="任意多边形 18"/>
          <p:cNvSpPr/>
          <p:nvPr>
            <p:custDataLst>
              <p:tags r:id="rId4"/>
            </p:custDataLst>
          </p:nvPr>
        </p:nvSpPr>
        <p:spPr>
          <a:xfrm>
            <a:off x="6428049" y="2390278"/>
            <a:ext cx="2141688" cy="3232078"/>
          </a:xfrm>
          <a:custGeom>
            <a:avLst/>
            <a:gdLst>
              <a:gd name="connsiteX0" fmla="*/ 0 w 2424214"/>
              <a:gd name="connsiteY0" fmla="*/ 0 h 3657136"/>
              <a:gd name="connsiteX1" fmla="*/ 2424214 w 2424214"/>
              <a:gd name="connsiteY1" fmla="*/ 0 h 3657136"/>
              <a:gd name="connsiteX2" fmla="*/ 2424214 w 2424214"/>
              <a:gd name="connsiteY2" fmla="*/ 2775392 h 3657136"/>
              <a:gd name="connsiteX3" fmla="*/ 2424214 w 2424214"/>
              <a:gd name="connsiteY3" fmla="*/ 2838918 h 3657136"/>
              <a:gd name="connsiteX4" fmla="*/ 2424214 w 2424214"/>
              <a:gd name="connsiteY4" fmla="*/ 3216264 h 3657136"/>
              <a:gd name="connsiteX5" fmla="*/ 1212107 w 2424214"/>
              <a:gd name="connsiteY5" fmla="*/ 3657136 h 3657136"/>
              <a:gd name="connsiteX6" fmla="*/ 0 w 2424214"/>
              <a:gd name="connsiteY6" fmla="*/ 3216264 h 3657136"/>
              <a:gd name="connsiteX7" fmla="*/ 0 w 2424214"/>
              <a:gd name="connsiteY7" fmla="*/ 2838918 h 3657136"/>
              <a:gd name="connsiteX8" fmla="*/ 0 w 2424214"/>
              <a:gd name="connsiteY8" fmla="*/ 2775392 h 3657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24214" h="3657136">
                <a:moveTo>
                  <a:pt x="0" y="0"/>
                </a:moveTo>
                <a:lnTo>
                  <a:pt x="2424214" y="0"/>
                </a:lnTo>
                <a:lnTo>
                  <a:pt x="2424214" y="2775392"/>
                </a:lnTo>
                <a:lnTo>
                  <a:pt x="2424214" y="2838918"/>
                </a:lnTo>
                <a:lnTo>
                  <a:pt x="2424214" y="3216264"/>
                </a:lnTo>
                <a:lnTo>
                  <a:pt x="1212107" y="3657136"/>
                </a:lnTo>
                <a:lnTo>
                  <a:pt x="0" y="3216264"/>
                </a:lnTo>
                <a:lnTo>
                  <a:pt x="0" y="2838918"/>
                </a:lnTo>
                <a:lnTo>
                  <a:pt x="0" y="277539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65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Sans Normal" panose="00000500000000000000" charset="-122"/>
              <a:ea typeface="MiSans Normal" panose="00000500000000000000" charset="-122"/>
              <a:cs typeface="MiSans Normal" panose="00000500000000000000" charset="-122"/>
              <a:sym typeface="MiSans Normal" panose="00000500000000000000" charset="-122"/>
            </a:endParaRPr>
          </a:p>
        </p:txBody>
      </p:sp>
      <p:sp>
        <p:nvSpPr>
          <p:cNvPr id="7" name="任意多边形 19"/>
          <p:cNvSpPr/>
          <p:nvPr>
            <p:custDataLst>
              <p:tags r:id="rId5"/>
            </p:custDataLst>
          </p:nvPr>
        </p:nvSpPr>
        <p:spPr>
          <a:xfrm flipV="1">
            <a:off x="6305796" y="1777170"/>
            <a:ext cx="2386711" cy="1146934"/>
          </a:xfrm>
          <a:custGeom>
            <a:avLst/>
            <a:gdLst>
              <a:gd name="connsiteX0" fmla="*/ 0 w 2700000"/>
              <a:gd name="connsiteY0" fmla="*/ 1299162 h 1299162"/>
              <a:gd name="connsiteX1" fmla="*/ 2700000 w 2700000"/>
              <a:gd name="connsiteY1" fmla="*/ 1299162 h 1299162"/>
              <a:gd name="connsiteX2" fmla="*/ 2700000 w 2700000"/>
              <a:gd name="connsiteY2" fmla="*/ 982054 h 1299162"/>
              <a:gd name="connsiteX3" fmla="*/ 2700000 w 2700000"/>
              <a:gd name="connsiteY3" fmla="*/ 927772 h 1299162"/>
              <a:gd name="connsiteX4" fmla="*/ 2700000 w 2700000"/>
              <a:gd name="connsiteY4" fmla="*/ 491027 h 1299162"/>
              <a:gd name="connsiteX5" fmla="*/ 1350000 w 2700000"/>
              <a:gd name="connsiteY5" fmla="*/ 0 h 1299162"/>
              <a:gd name="connsiteX6" fmla="*/ 0 w 2700000"/>
              <a:gd name="connsiteY6" fmla="*/ 491027 h 1299162"/>
              <a:gd name="connsiteX7" fmla="*/ 0 w 2700000"/>
              <a:gd name="connsiteY7" fmla="*/ 927772 h 1299162"/>
              <a:gd name="connsiteX8" fmla="*/ 0 w 2700000"/>
              <a:gd name="connsiteY8" fmla="*/ 982054 h 1299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00000" h="1299162">
                <a:moveTo>
                  <a:pt x="0" y="1299162"/>
                </a:moveTo>
                <a:lnTo>
                  <a:pt x="2700000" y="1299162"/>
                </a:lnTo>
                <a:lnTo>
                  <a:pt x="2700000" y="982054"/>
                </a:lnTo>
                <a:lnTo>
                  <a:pt x="2700000" y="927772"/>
                </a:lnTo>
                <a:lnTo>
                  <a:pt x="2700000" y="491027"/>
                </a:lnTo>
                <a:lnTo>
                  <a:pt x="1350000" y="0"/>
                </a:lnTo>
                <a:lnTo>
                  <a:pt x="0" y="491027"/>
                </a:lnTo>
                <a:lnTo>
                  <a:pt x="0" y="927772"/>
                </a:lnTo>
                <a:lnTo>
                  <a:pt x="0" y="98205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65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Sans Normal" panose="00000500000000000000" charset="-122"/>
              <a:ea typeface="MiSans Normal" panose="00000500000000000000" charset="-122"/>
              <a:cs typeface="MiSans Normal" panose="00000500000000000000" charset="-122"/>
              <a:sym typeface="MiSans Normal" panose="00000500000000000000" charset="-122"/>
            </a:endParaRPr>
          </a:p>
        </p:txBody>
      </p:sp>
      <p:sp>
        <p:nvSpPr>
          <p:cNvPr id="8" name="五边形 2"/>
          <p:cNvSpPr/>
          <p:nvPr>
            <p:custDataLst>
              <p:tags r:id="rId6"/>
            </p:custDataLst>
          </p:nvPr>
        </p:nvSpPr>
        <p:spPr>
          <a:xfrm rot="16200000" flipH="1">
            <a:off x="1620865" y="1610685"/>
            <a:ext cx="820236" cy="2385315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65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Sans Normal" panose="00000500000000000000" charset="-122"/>
              <a:ea typeface="MiSans Normal" panose="00000500000000000000" charset="-122"/>
              <a:cs typeface="MiSans Normal" panose="00000500000000000000" charset="-122"/>
              <a:sym typeface="MiSans Normal" panose="00000500000000000000" charset="-122"/>
            </a:endParaRPr>
          </a:p>
        </p:txBody>
      </p:sp>
      <p:sp>
        <p:nvSpPr>
          <p:cNvPr id="9" name="五边形 3"/>
          <p:cNvSpPr/>
          <p:nvPr>
            <p:custDataLst>
              <p:tags r:id="rId7"/>
            </p:custDataLst>
          </p:nvPr>
        </p:nvSpPr>
        <p:spPr>
          <a:xfrm rot="16200000" flipH="1">
            <a:off x="1642367" y="4268920"/>
            <a:ext cx="779748" cy="2141688"/>
          </a:xfrm>
          <a:prstGeom prst="homePlat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65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Sans Normal" panose="00000500000000000000" charset="-122"/>
              <a:ea typeface="MiSans Normal" panose="00000500000000000000" charset="-122"/>
              <a:cs typeface="MiSans Normal" panose="00000500000000000000" charset="-122"/>
              <a:sym typeface="MiSans Normal" panose="00000500000000000000" charset="-122"/>
            </a:endParaRPr>
          </a:p>
        </p:txBody>
      </p:sp>
      <p:sp>
        <p:nvSpPr>
          <p:cNvPr id="10" name="任意多边形 4"/>
          <p:cNvSpPr/>
          <p:nvPr>
            <p:custDataLst>
              <p:tags r:id="rId8"/>
            </p:custDataLst>
          </p:nvPr>
        </p:nvSpPr>
        <p:spPr>
          <a:xfrm>
            <a:off x="961067" y="2390278"/>
            <a:ext cx="2141688" cy="3232078"/>
          </a:xfrm>
          <a:custGeom>
            <a:avLst/>
            <a:gdLst>
              <a:gd name="connsiteX0" fmla="*/ 0 w 2424214"/>
              <a:gd name="connsiteY0" fmla="*/ 0 h 3657136"/>
              <a:gd name="connsiteX1" fmla="*/ 2424214 w 2424214"/>
              <a:gd name="connsiteY1" fmla="*/ 0 h 3657136"/>
              <a:gd name="connsiteX2" fmla="*/ 2424214 w 2424214"/>
              <a:gd name="connsiteY2" fmla="*/ 2775392 h 3657136"/>
              <a:gd name="connsiteX3" fmla="*/ 2424214 w 2424214"/>
              <a:gd name="connsiteY3" fmla="*/ 2838918 h 3657136"/>
              <a:gd name="connsiteX4" fmla="*/ 2424214 w 2424214"/>
              <a:gd name="connsiteY4" fmla="*/ 3216264 h 3657136"/>
              <a:gd name="connsiteX5" fmla="*/ 1212107 w 2424214"/>
              <a:gd name="connsiteY5" fmla="*/ 3657136 h 3657136"/>
              <a:gd name="connsiteX6" fmla="*/ 0 w 2424214"/>
              <a:gd name="connsiteY6" fmla="*/ 3216264 h 3657136"/>
              <a:gd name="connsiteX7" fmla="*/ 0 w 2424214"/>
              <a:gd name="connsiteY7" fmla="*/ 2838918 h 3657136"/>
              <a:gd name="connsiteX8" fmla="*/ 0 w 2424214"/>
              <a:gd name="connsiteY8" fmla="*/ 2775392 h 3657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24214" h="3657136">
                <a:moveTo>
                  <a:pt x="0" y="0"/>
                </a:moveTo>
                <a:lnTo>
                  <a:pt x="2424214" y="0"/>
                </a:lnTo>
                <a:lnTo>
                  <a:pt x="2424214" y="2775392"/>
                </a:lnTo>
                <a:lnTo>
                  <a:pt x="2424214" y="2838918"/>
                </a:lnTo>
                <a:lnTo>
                  <a:pt x="2424214" y="3216264"/>
                </a:lnTo>
                <a:lnTo>
                  <a:pt x="1212107" y="3657136"/>
                </a:lnTo>
                <a:lnTo>
                  <a:pt x="0" y="3216264"/>
                </a:lnTo>
                <a:lnTo>
                  <a:pt x="0" y="2838918"/>
                </a:lnTo>
                <a:lnTo>
                  <a:pt x="0" y="277539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65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Sans Normal" panose="00000500000000000000" charset="-122"/>
              <a:ea typeface="MiSans Normal" panose="00000500000000000000" charset="-122"/>
              <a:cs typeface="MiSans Normal" panose="00000500000000000000" charset="-122"/>
              <a:sym typeface="MiSans Normal" panose="00000500000000000000" charset="-122"/>
            </a:endParaRPr>
          </a:p>
        </p:txBody>
      </p:sp>
      <p:sp>
        <p:nvSpPr>
          <p:cNvPr id="11" name="任意多边形 5"/>
          <p:cNvSpPr/>
          <p:nvPr>
            <p:custDataLst>
              <p:tags r:id="rId9"/>
            </p:custDataLst>
          </p:nvPr>
        </p:nvSpPr>
        <p:spPr>
          <a:xfrm flipV="1">
            <a:off x="838200" y="1777170"/>
            <a:ext cx="2385315" cy="1146934"/>
          </a:xfrm>
          <a:custGeom>
            <a:avLst/>
            <a:gdLst>
              <a:gd name="connsiteX0" fmla="*/ 0 w 2700000"/>
              <a:gd name="connsiteY0" fmla="*/ 1299162 h 1299162"/>
              <a:gd name="connsiteX1" fmla="*/ 2700000 w 2700000"/>
              <a:gd name="connsiteY1" fmla="*/ 1299162 h 1299162"/>
              <a:gd name="connsiteX2" fmla="*/ 2700000 w 2700000"/>
              <a:gd name="connsiteY2" fmla="*/ 982054 h 1299162"/>
              <a:gd name="connsiteX3" fmla="*/ 2700000 w 2700000"/>
              <a:gd name="connsiteY3" fmla="*/ 927772 h 1299162"/>
              <a:gd name="connsiteX4" fmla="*/ 2700000 w 2700000"/>
              <a:gd name="connsiteY4" fmla="*/ 491027 h 1299162"/>
              <a:gd name="connsiteX5" fmla="*/ 1350000 w 2700000"/>
              <a:gd name="connsiteY5" fmla="*/ 0 h 1299162"/>
              <a:gd name="connsiteX6" fmla="*/ 0 w 2700000"/>
              <a:gd name="connsiteY6" fmla="*/ 491027 h 1299162"/>
              <a:gd name="connsiteX7" fmla="*/ 0 w 2700000"/>
              <a:gd name="connsiteY7" fmla="*/ 927772 h 1299162"/>
              <a:gd name="connsiteX8" fmla="*/ 0 w 2700000"/>
              <a:gd name="connsiteY8" fmla="*/ 982054 h 1299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00000" h="1299162">
                <a:moveTo>
                  <a:pt x="0" y="1299162"/>
                </a:moveTo>
                <a:lnTo>
                  <a:pt x="2700000" y="1299162"/>
                </a:lnTo>
                <a:lnTo>
                  <a:pt x="2700000" y="982054"/>
                </a:lnTo>
                <a:lnTo>
                  <a:pt x="2700000" y="927772"/>
                </a:lnTo>
                <a:lnTo>
                  <a:pt x="2700000" y="491027"/>
                </a:lnTo>
                <a:lnTo>
                  <a:pt x="1350000" y="0"/>
                </a:lnTo>
                <a:lnTo>
                  <a:pt x="0" y="491027"/>
                </a:lnTo>
                <a:lnTo>
                  <a:pt x="0" y="927772"/>
                </a:lnTo>
                <a:lnTo>
                  <a:pt x="0" y="98205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65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Sans Normal" panose="00000500000000000000" charset="-122"/>
              <a:ea typeface="MiSans Normal" panose="00000500000000000000" charset="-122"/>
              <a:cs typeface="MiSans Normal" panose="00000500000000000000" charset="-122"/>
              <a:sym typeface="MiSans Normal" panose="00000500000000000000" charset="-122"/>
            </a:endParaRPr>
          </a:p>
        </p:txBody>
      </p:sp>
      <p:sp>
        <p:nvSpPr>
          <p:cNvPr id="13" name="文本框 18" descr="e7d195523061f1c0deeec63e560781cfd59afb0ea006f2a87ABB68BF51EA6619813959095094C18C62A12F549504892A4AAA8C1554C6663626E05CA27F281A14E6983772AFC3FB97135759321DEA3D709AACD122C08E6ED11152287138C3ABBD9FE3097DBFFF43ED48AFD97A215A5FC38CCECA07F04C5F44216147602EB0EB762C85458D56ABB1BF27D2E1C1867E529D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961067" y="3070349"/>
            <a:ext cx="2141688" cy="19296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lv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zh-CN" altLang="en-US" spc="150" dirty="0">
                <a:solidFill>
                  <a:schemeClr val="tx1">
                    <a:lumMod val="85000"/>
                    <a:lumOff val="15000"/>
                  </a:schemeClr>
                </a:solidFill>
                <a:latin typeface="MiSans Normal" panose="00000500000000000000" charset="-122"/>
                <a:ea typeface="MiSans Normal" panose="00000500000000000000" charset="-122"/>
                <a:sym typeface="MiSans Normal" panose="00000500000000000000" charset="-122"/>
              </a:rPr>
              <a:t>通过“导入图片”按钮回调函数实现，使用 uigetfile 函数选择图像，并在GUI界面的轴组件上显示</a:t>
            </a:r>
            <a:endParaRPr lang="zh-CN" altLang="en-US" spc="150" dirty="0">
              <a:solidFill>
                <a:schemeClr val="tx1">
                  <a:lumMod val="85000"/>
                  <a:lumOff val="15000"/>
                </a:schemeClr>
              </a:solidFill>
              <a:latin typeface="MiSans Normal" panose="00000500000000000000" charset="-122"/>
              <a:ea typeface="MiSans Normal" panose="00000500000000000000" charset="-122"/>
              <a:sym typeface="MiSans Normal" panose="00000500000000000000" charset="-122"/>
            </a:endParaRPr>
          </a:p>
        </p:txBody>
      </p:sp>
      <p:sp>
        <p:nvSpPr>
          <p:cNvPr id="14" name="文本框 18" descr="e7d195523061f1c0deeec63e560781cfd59afb0ea006f2a87ABB68BF51EA6619813959095094C18C62A12F549504892A4AAA8C1554C6663626E05CA27F281A14E6983772AFC3FB97135759321DEA3D709AACD122C08E6ED11152287138C3ABBD9FE3097DBFFF43ED48AFD97A215A5FC38CCECA07F04C5F44216147602EB0EB762C85458D56ABB1BF27D2E1C1867E529D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6428049" y="3070349"/>
            <a:ext cx="2141688" cy="19296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lv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zh-CN" altLang="en-US" spc="150" dirty="0">
                <a:solidFill>
                  <a:schemeClr val="tx1">
                    <a:lumMod val="85000"/>
                    <a:lumOff val="15000"/>
                  </a:schemeClr>
                </a:solidFill>
                <a:latin typeface="MiSans Normal" panose="00000500000000000000" charset="-122"/>
                <a:ea typeface="MiSans Normal" panose="00000500000000000000" charset="-122"/>
                <a:sym typeface="MiSans Normal" panose="00000500000000000000" charset="-122"/>
              </a:rPr>
              <a:t>运用形态学处理，然后通过颜色特征和大小特征来识别不同的纸币</a:t>
            </a:r>
            <a:endParaRPr lang="zh-CN" altLang="en-US" spc="150" dirty="0">
              <a:solidFill>
                <a:schemeClr val="tx1">
                  <a:lumMod val="85000"/>
                  <a:lumOff val="15000"/>
                </a:schemeClr>
              </a:solidFill>
              <a:latin typeface="MiSans Normal" panose="00000500000000000000" charset="-122"/>
              <a:ea typeface="MiSans Normal" panose="00000500000000000000" charset="-122"/>
              <a:sym typeface="MiSans Normal" panose="00000500000000000000" charset="-122"/>
            </a:endParaRPr>
          </a:p>
        </p:txBody>
      </p:sp>
      <p:sp>
        <p:nvSpPr>
          <p:cNvPr id="15" name="五边形 9"/>
          <p:cNvSpPr/>
          <p:nvPr>
            <p:custDataLst>
              <p:tags r:id="rId12"/>
            </p:custDataLst>
          </p:nvPr>
        </p:nvSpPr>
        <p:spPr>
          <a:xfrm rot="16200000" flipH="1">
            <a:off x="4425312" y="1622972"/>
            <a:ext cx="820236" cy="2385315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65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Sans Normal" panose="00000500000000000000" charset="-122"/>
              <a:ea typeface="MiSans Normal" panose="00000500000000000000" charset="-122"/>
              <a:cs typeface="MiSans Normal" panose="00000500000000000000" charset="-122"/>
              <a:sym typeface="MiSans Normal" panose="00000500000000000000" charset="-122"/>
            </a:endParaRPr>
          </a:p>
        </p:txBody>
      </p:sp>
      <p:sp>
        <p:nvSpPr>
          <p:cNvPr id="16" name="五边形 10"/>
          <p:cNvSpPr/>
          <p:nvPr>
            <p:custDataLst>
              <p:tags r:id="rId13"/>
            </p:custDataLst>
          </p:nvPr>
        </p:nvSpPr>
        <p:spPr>
          <a:xfrm rot="16200000" flipH="1">
            <a:off x="4446199" y="4281207"/>
            <a:ext cx="779748" cy="2141688"/>
          </a:xfrm>
          <a:prstGeom prst="homePlat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65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Sans Normal" panose="00000500000000000000" charset="-122"/>
              <a:ea typeface="MiSans Normal" panose="00000500000000000000" charset="-122"/>
              <a:cs typeface="MiSans Normal" panose="00000500000000000000" charset="-122"/>
              <a:sym typeface="MiSans Normal" panose="00000500000000000000" charset="-122"/>
            </a:endParaRPr>
          </a:p>
        </p:txBody>
      </p:sp>
      <p:sp>
        <p:nvSpPr>
          <p:cNvPr id="17" name="任意多边形 11"/>
          <p:cNvSpPr/>
          <p:nvPr>
            <p:custDataLst>
              <p:tags r:id="rId14"/>
            </p:custDataLst>
          </p:nvPr>
        </p:nvSpPr>
        <p:spPr>
          <a:xfrm>
            <a:off x="3764900" y="2401951"/>
            <a:ext cx="2141688" cy="3232078"/>
          </a:xfrm>
          <a:custGeom>
            <a:avLst/>
            <a:gdLst>
              <a:gd name="connsiteX0" fmla="*/ 0 w 2424214"/>
              <a:gd name="connsiteY0" fmla="*/ 0 h 3657136"/>
              <a:gd name="connsiteX1" fmla="*/ 2424214 w 2424214"/>
              <a:gd name="connsiteY1" fmla="*/ 0 h 3657136"/>
              <a:gd name="connsiteX2" fmla="*/ 2424214 w 2424214"/>
              <a:gd name="connsiteY2" fmla="*/ 2775392 h 3657136"/>
              <a:gd name="connsiteX3" fmla="*/ 2424214 w 2424214"/>
              <a:gd name="connsiteY3" fmla="*/ 2838918 h 3657136"/>
              <a:gd name="connsiteX4" fmla="*/ 2424214 w 2424214"/>
              <a:gd name="connsiteY4" fmla="*/ 3216264 h 3657136"/>
              <a:gd name="connsiteX5" fmla="*/ 1212107 w 2424214"/>
              <a:gd name="connsiteY5" fmla="*/ 3657136 h 3657136"/>
              <a:gd name="connsiteX6" fmla="*/ 0 w 2424214"/>
              <a:gd name="connsiteY6" fmla="*/ 3216264 h 3657136"/>
              <a:gd name="connsiteX7" fmla="*/ 0 w 2424214"/>
              <a:gd name="connsiteY7" fmla="*/ 2838918 h 3657136"/>
              <a:gd name="connsiteX8" fmla="*/ 0 w 2424214"/>
              <a:gd name="connsiteY8" fmla="*/ 2775392 h 3657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24214" h="3657136">
                <a:moveTo>
                  <a:pt x="0" y="0"/>
                </a:moveTo>
                <a:lnTo>
                  <a:pt x="2424214" y="0"/>
                </a:lnTo>
                <a:lnTo>
                  <a:pt x="2424214" y="2775392"/>
                </a:lnTo>
                <a:lnTo>
                  <a:pt x="2424214" y="2838918"/>
                </a:lnTo>
                <a:lnTo>
                  <a:pt x="2424214" y="3216264"/>
                </a:lnTo>
                <a:lnTo>
                  <a:pt x="1212107" y="3657136"/>
                </a:lnTo>
                <a:lnTo>
                  <a:pt x="0" y="3216264"/>
                </a:lnTo>
                <a:lnTo>
                  <a:pt x="0" y="2838918"/>
                </a:lnTo>
                <a:lnTo>
                  <a:pt x="0" y="277539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marL="0" marR="0" lvl="0" indent="0" algn="ctr" defTabSz="1219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Sans Normal" panose="00000500000000000000" charset="-122"/>
              <a:ea typeface="MiSans Normal" panose="00000500000000000000" charset="-122"/>
              <a:cs typeface="MiSans Normal" panose="00000500000000000000" charset="-122"/>
              <a:sym typeface="MiSans Normal" panose="00000500000000000000" charset="-122"/>
            </a:endParaRPr>
          </a:p>
        </p:txBody>
      </p:sp>
      <p:sp>
        <p:nvSpPr>
          <p:cNvPr id="18" name="任意多边形 12"/>
          <p:cNvSpPr/>
          <p:nvPr>
            <p:custDataLst>
              <p:tags r:id="rId15"/>
            </p:custDataLst>
          </p:nvPr>
        </p:nvSpPr>
        <p:spPr>
          <a:xfrm flipV="1">
            <a:off x="3642647" y="1790072"/>
            <a:ext cx="2385315" cy="1146934"/>
          </a:xfrm>
          <a:custGeom>
            <a:avLst/>
            <a:gdLst>
              <a:gd name="connsiteX0" fmla="*/ 0 w 2700000"/>
              <a:gd name="connsiteY0" fmla="*/ 1299162 h 1299162"/>
              <a:gd name="connsiteX1" fmla="*/ 2700000 w 2700000"/>
              <a:gd name="connsiteY1" fmla="*/ 1299162 h 1299162"/>
              <a:gd name="connsiteX2" fmla="*/ 2700000 w 2700000"/>
              <a:gd name="connsiteY2" fmla="*/ 982054 h 1299162"/>
              <a:gd name="connsiteX3" fmla="*/ 2700000 w 2700000"/>
              <a:gd name="connsiteY3" fmla="*/ 927772 h 1299162"/>
              <a:gd name="connsiteX4" fmla="*/ 2700000 w 2700000"/>
              <a:gd name="connsiteY4" fmla="*/ 491027 h 1299162"/>
              <a:gd name="connsiteX5" fmla="*/ 1350000 w 2700000"/>
              <a:gd name="connsiteY5" fmla="*/ 0 h 1299162"/>
              <a:gd name="connsiteX6" fmla="*/ 0 w 2700000"/>
              <a:gd name="connsiteY6" fmla="*/ 491027 h 1299162"/>
              <a:gd name="connsiteX7" fmla="*/ 0 w 2700000"/>
              <a:gd name="connsiteY7" fmla="*/ 927772 h 1299162"/>
              <a:gd name="connsiteX8" fmla="*/ 0 w 2700000"/>
              <a:gd name="connsiteY8" fmla="*/ 982054 h 1299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00000" h="1299162">
                <a:moveTo>
                  <a:pt x="0" y="1299162"/>
                </a:moveTo>
                <a:lnTo>
                  <a:pt x="2700000" y="1299162"/>
                </a:lnTo>
                <a:lnTo>
                  <a:pt x="2700000" y="982054"/>
                </a:lnTo>
                <a:lnTo>
                  <a:pt x="2700000" y="927772"/>
                </a:lnTo>
                <a:lnTo>
                  <a:pt x="2700000" y="491027"/>
                </a:lnTo>
                <a:lnTo>
                  <a:pt x="1350000" y="0"/>
                </a:lnTo>
                <a:lnTo>
                  <a:pt x="0" y="491027"/>
                </a:lnTo>
                <a:lnTo>
                  <a:pt x="0" y="927772"/>
                </a:lnTo>
                <a:lnTo>
                  <a:pt x="0" y="98205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65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Sans Normal" panose="00000500000000000000" charset="-122"/>
              <a:ea typeface="MiSans Normal" panose="00000500000000000000" charset="-122"/>
              <a:cs typeface="MiSans Normal" panose="00000500000000000000" charset="-122"/>
              <a:sym typeface="MiSans Normal" panose="00000500000000000000" charset="-122"/>
            </a:endParaRPr>
          </a:p>
        </p:txBody>
      </p:sp>
      <p:sp>
        <p:nvSpPr>
          <p:cNvPr id="20" name="五边形 23"/>
          <p:cNvSpPr/>
          <p:nvPr>
            <p:custDataLst>
              <p:tags r:id="rId16"/>
            </p:custDataLst>
          </p:nvPr>
        </p:nvSpPr>
        <p:spPr>
          <a:xfrm rot="16200000" flipH="1">
            <a:off x="9751610" y="1646931"/>
            <a:ext cx="820236" cy="2385315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65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Sans Normal" panose="00000500000000000000" charset="-122"/>
              <a:ea typeface="MiSans Normal" panose="00000500000000000000" charset="-122"/>
              <a:cs typeface="MiSans Normal" panose="00000500000000000000" charset="-122"/>
              <a:sym typeface="MiSans Normal" panose="00000500000000000000" charset="-122"/>
            </a:endParaRPr>
          </a:p>
        </p:txBody>
      </p:sp>
      <p:sp>
        <p:nvSpPr>
          <p:cNvPr id="21" name="五边形 24"/>
          <p:cNvSpPr/>
          <p:nvPr>
            <p:custDataLst>
              <p:tags r:id="rId17"/>
            </p:custDataLst>
          </p:nvPr>
        </p:nvSpPr>
        <p:spPr>
          <a:xfrm rot="16200000" flipH="1">
            <a:off x="9772498" y="4303937"/>
            <a:ext cx="779748" cy="2143084"/>
          </a:xfrm>
          <a:prstGeom prst="homePlat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65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Sans Normal" panose="00000500000000000000" charset="-122"/>
              <a:ea typeface="MiSans Normal" panose="00000500000000000000" charset="-122"/>
              <a:cs typeface="MiSans Normal" panose="00000500000000000000" charset="-122"/>
              <a:sym typeface="MiSans Normal" panose="00000500000000000000" charset="-122"/>
            </a:endParaRPr>
          </a:p>
        </p:txBody>
      </p:sp>
      <p:sp>
        <p:nvSpPr>
          <p:cNvPr id="23" name="任意多边形 25"/>
          <p:cNvSpPr/>
          <p:nvPr>
            <p:custDataLst>
              <p:tags r:id="rId18"/>
            </p:custDataLst>
          </p:nvPr>
        </p:nvSpPr>
        <p:spPr>
          <a:xfrm>
            <a:off x="9090584" y="2425910"/>
            <a:ext cx="2143084" cy="3232078"/>
          </a:xfrm>
          <a:custGeom>
            <a:avLst/>
            <a:gdLst>
              <a:gd name="connsiteX0" fmla="*/ 0 w 2424214"/>
              <a:gd name="connsiteY0" fmla="*/ 0 h 3657136"/>
              <a:gd name="connsiteX1" fmla="*/ 2424214 w 2424214"/>
              <a:gd name="connsiteY1" fmla="*/ 0 h 3657136"/>
              <a:gd name="connsiteX2" fmla="*/ 2424214 w 2424214"/>
              <a:gd name="connsiteY2" fmla="*/ 2775392 h 3657136"/>
              <a:gd name="connsiteX3" fmla="*/ 2424214 w 2424214"/>
              <a:gd name="connsiteY3" fmla="*/ 2838918 h 3657136"/>
              <a:gd name="connsiteX4" fmla="*/ 2424214 w 2424214"/>
              <a:gd name="connsiteY4" fmla="*/ 3216264 h 3657136"/>
              <a:gd name="connsiteX5" fmla="*/ 1212107 w 2424214"/>
              <a:gd name="connsiteY5" fmla="*/ 3657136 h 3657136"/>
              <a:gd name="connsiteX6" fmla="*/ 0 w 2424214"/>
              <a:gd name="connsiteY6" fmla="*/ 3216264 h 3657136"/>
              <a:gd name="connsiteX7" fmla="*/ 0 w 2424214"/>
              <a:gd name="connsiteY7" fmla="*/ 2838918 h 3657136"/>
              <a:gd name="connsiteX8" fmla="*/ 0 w 2424214"/>
              <a:gd name="connsiteY8" fmla="*/ 2775392 h 3657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24214" h="3657136">
                <a:moveTo>
                  <a:pt x="0" y="0"/>
                </a:moveTo>
                <a:lnTo>
                  <a:pt x="2424214" y="0"/>
                </a:lnTo>
                <a:lnTo>
                  <a:pt x="2424214" y="2775392"/>
                </a:lnTo>
                <a:lnTo>
                  <a:pt x="2424214" y="2838918"/>
                </a:lnTo>
                <a:lnTo>
                  <a:pt x="2424214" y="3216264"/>
                </a:lnTo>
                <a:lnTo>
                  <a:pt x="1212107" y="3657136"/>
                </a:lnTo>
                <a:lnTo>
                  <a:pt x="0" y="3216264"/>
                </a:lnTo>
                <a:lnTo>
                  <a:pt x="0" y="2838918"/>
                </a:lnTo>
                <a:lnTo>
                  <a:pt x="0" y="277539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65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Sans Normal" panose="00000500000000000000" charset="-122"/>
              <a:ea typeface="MiSans Normal" panose="00000500000000000000" charset="-122"/>
              <a:cs typeface="MiSans Normal" panose="00000500000000000000" charset="-122"/>
              <a:sym typeface="MiSans Normal" panose="00000500000000000000" charset="-122"/>
            </a:endParaRPr>
          </a:p>
        </p:txBody>
      </p:sp>
      <p:sp>
        <p:nvSpPr>
          <p:cNvPr id="24" name="任意多边形 26"/>
          <p:cNvSpPr/>
          <p:nvPr>
            <p:custDataLst>
              <p:tags r:id="rId19"/>
            </p:custDataLst>
          </p:nvPr>
        </p:nvSpPr>
        <p:spPr>
          <a:xfrm flipV="1">
            <a:off x="8968945" y="1814031"/>
            <a:ext cx="2385315" cy="1146934"/>
          </a:xfrm>
          <a:custGeom>
            <a:avLst/>
            <a:gdLst>
              <a:gd name="connsiteX0" fmla="*/ 0 w 2700000"/>
              <a:gd name="connsiteY0" fmla="*/ 1299162 h 1299162"/>
              <a:gd name="connsiteX1" fmla="*/ 2700000 w 2700000"/>
              <a:gd name="connsiteY1" fmla="*/ 1299162 h 1299162"/>
              <a:gd name="connsiteX2" fmla="*/ 2700000 w 2700000"/>
              <a:gd name="connsiteY2" fmla="*/ 982054 h 1299162"/>
              <a:gd name="connsiteX3" fmla="*/ 2700000 w 2700000"/>
              <a:gd name="connsiteY3" fmla="*/ 927772 h 1299162"/>
              <a:gd name="connsiteX4" fmla="*/ 2700000 w 2700000"/>
              <a:gd name="connsiteY4" fmla="*/ 491027 h 1299162"/>
              <a:gd name="connsiteX5" fmla="*/ 1350000 w 2700000"/>
              <a:gd name="connsiteY5" fmla="*/ 0 h 1299162"/>
              <a:gd name="connsiteX6" fmla="*/ 0 w 2700000"/>
              <a:gd name="connsiteY6" fmla="*/ 491027 h 1299162"/>
              <a:gd name="connsiteX7" fmla="*/ 0 w 2700000"/>
              <a:gd name="connsiteY7" fmla="*/ 927772 h 1299162"/>
              <a:gd name="connsiteX8" fmla="*/ 0 w 2700000"/>
              <a:gd name="connsiteY8" fmla="*/ 982054 h 1299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00000" h="1299162">
                <a:moveTo>
                  <a:pt x="0" y="1299162"/>
                </a:moveTo>
                <a:lnTo>
                  <a:pt x="2700000" y="1299162"/>
                </a:lnTo>
                <a:lnTo>
                  <a:pt x="2700000" y="982054"/>
                </a:lnTo>
                <a:lnTo>
                  <a:pt x="2700000" y="927772"/>
                </a:lnTo>
                <a:lnTo>
                  <a:pt x="2700000" y="491027"/>
                </a:lnTo>
                <a:lnTo>
                  <a:pt x="1350000" y="0"/>
                </a:lnTo>
                <a:lnTo>
                  <a:pt x="0" y="491027"/>
                </a:lnTo>
                <a:lnTo>
                  <a:pt x="0" y="927772"/>
                </a:lnTo>
                <a:lnTo>
                  <a:pt x="0" y="98205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65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Sans Normal" panose="00000500000000000000" charset="-122"/>
              <a:ea typeface="MiSans Normal" panose="00000500000000000000" charset="-122"/>
              <a:cs typeface="MiSans Normal" panose="00000500000000000000" charset="-122"/>
              <a:sym typeface="MiSans Normal" panose="00000500000000000000" charset="-122"/>
            </a:endParaRPr>
          </a:p>
        </p:txBody>
      </p:sp>
      <p:sp>
        <p:nvSpPr>
          <p:cNvPr id="29" name="文本框 18" descr="e7d195523061f1c0deeec63e560781cfd59afb0ea006f2a87ABB68BF51EA6619813959095094C18C62A12F549504892A4AAA8C1554C6663626E05CA27F281A14E6983772AFC3FB97135759321DEA3D709AACD122C08E6ED11152287138C3ABBD9FE3097DBFFF43ED48AFD97A215A5FC38CCECA07F04C5F44216147602EB0EB762C85458D56ABB1BF27D2E1C1867E529D"/>
          <p:cNvSpPr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9091198" y="3105981"/>
            <a:ext cx="2141688" cy="19296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rmAutofit fontScale="90000" lnSpcReduction="20000"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lv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zh-CN" altLang="en-US" sz="2000" spc="150" dirty="0">
                <a:solidFill>
                  <a:schemeClr val="tx1">
                    <a:lumMod val="85000"/>
                    <a:lumOff val="15000"/>
                  </a:schemeClr>
                </a:solidFill>
                <a:latin typeface="MiSans Normal" panose="00000500000000000000" charset="-122"/>
                <a:ea typeface="MiSans Normal" panose="00000500000000000000" charset="-122"/>
                <a:sym typeface="MiSans Normal" panose="00000500000000000000" charset="-122"/>
              </a:rPr>
              <a:t>在处理后的图像上标注纸币面额和数量，并更新GUI界面上相应的文本框以显示统计结果</a:t>
            </a:r>
            <a:endParaRPr lang="zh-CN" altLang="en-US" sz="2000" spc="150" dirty="0">
              <a:solidFill>
                <a:schemeClr val="tx1">
                  <a:lumMod val="85000"/>
                  <a:lumOff val="15000"/>
                </a:schemeClr>
              </a:solidFill>
              <a:latin typeface="MiSans Normal" panose="00000500000000000000" charset="-122"/>
              <a:ea typeface="MiSans Normal" panose="00000500000000000000" charset="-122"/>
              <a:sym typeface="MiSans Normal" panose="00000500000000000000" charset="-122"/>
            </a:endParaRPr>
          </a:p>
        </p:txBody>
      </p:sp>
      <p:sp>
        <p:nvSpPr>
          <p:cNvPr id="30" name="文本框 18" descr="e7d195523061f1c0deeec63e560781cfd59afb0ea006f2a87ABB68BF51EA6619813959095094C18C62A12F549504892A4AAA8C1554C6663626E05CA27F281A14E6983772AFC3FB97135759321DEA3D709AACD122C08E6ED11152287138C3ABBD9FE3097DBFFF43ED48AFD97A215A5FC38CCECA07F04C5F44216147602EB0EB762C85458D56ABB1BF27D2E1C1867E529D"/>
          <p:cNvSpPr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3764900" y="3082021"/>
            <a:ext cx="2141688" cy="19296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lv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zh-CN" altLang="en-US" spc="150" dirty="0">
                <a:solidFill>
                  <a:schemeClr val="tx1">
                    <a:lumMod val="85000"/>
                    <a:lumOff val="15000"/>
                  </a:schemeClr>
                </a:solidFill>
                <a:latin typeface="MiSans Normal" panose="00000500000000000000" charset="-122"/>
                <a:ea typeface="MiSans Normal" panose="00000500000000000000" charset="-122"/>
                <a:sym typeface="MiSans Normal" panose="00000500000000000000" charset="-122"/>
              </a:rPr>
              <a:t>使用中值滤波减少噪声，然后利用Otsu方法进行图像二值化</a:t>
            </a:r>
            <a:endParaRPr lang="zh-CN" altLang="en-US" spc="150" dirty="0">
              <a:solidFill>
                <a:schemeClr val="tx1">
                  <a:lumMod val="85000"/>
                  <a:lumOff val="15000"/>
                </a:schemeClr>
              </a:solidFill>
              <a:latin typeface="MiSans Normal" panose="00000500000000000000" charset="-122"/>
              <a:ea typeface="MiSans Normal" panose="00000500000000000000" charset="-122"/>
              <a:sym typeface="MiSans Normal" panose="00000500000000000000" charset="-122"/>
            </a:endParaRPr>
          </a:p>
        </p:txBody>
      </p:sp>
    </p:spTree>
    <p:custDataLst>
      <p:tags r:id="rId2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文本框 12"/>
          <p:cNvSpPr txBox="1"/>
          <p:nvPr>
            <p:custDataLst>
              <p:tags r:id="rId1"/>
            </p:custDataLst>
          </p:nvPr>
        </p:nvSpPr>
        <p:spPr>
          <a:xfrm>
            <a:off x="609562" y="609539"/>
            <a:ext cx="10972876" cy="614044"/>
          </a:xfrm>
          <a:prstGeom prst="rect">
            <a:avLst/>
          </a:prstGeom>
          <a:noFill/>
        </p:spPr>
        <p:txBody>
          <a:bodyPr wrap="square" lIns="63500" tIns="25400" rIns="63500" bIns="25400" rtlCol="0" anchor="t" anchorCtr="0">
            <a:normAutofit/>
          </a:bodyPr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600" b="1" spc="200">
                <a:solidFill>
                  <a:schemeClr val="accent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图像导入和展示</a:t>
            </a:r>
            <a:endParaRPr lang="zh-CN" altLang="en-US" sz="3600" b="1" spc="200">
              <a:solidFill>
                <a:schemeClr val="accent1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Title 6"/>
          <p:cNvSpPr txBox="1"/>
          <p:nvPr>
            <p:custDataLst>
              <p:tags r:id="rId2"/>
            </p:custDataLst>
          </p:nvPr>
        </p:nvSpPr>
        <p:spPr>
          <a:xfrm>
            <a:off x="2895600" y="1982754"/>
            <a:ext cx="6400800" cy="3656088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355600" lvl="0" indent="-3556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800" spc="12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功能：允许用户选择文件系统中的图像文件。</a:t>
            </a:r>
            <a:endParaRPr lang="zh-CN" altLang="en-US" sz="1800" spc="12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55600" lvl="0" indent="-3556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800" spc="12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UI界面设计：通过“导入图片”按钮实现功能。</a:t>
            </a:r>
            <a:endParaRPr lang="zh-CN" altLang="en-US" sz="1800" spc="12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55600" lvl="0" indent="-3556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800" spc="12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实现：利用uigetfile函数选择图像，并在GUI界面的轴（axes）组件上显示。</a:t>
            </a:r>
            <a:endParaRPr lang="zh-CN" altLang="en-US" sz="1800" spc="12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55600" lvl="0" indent="-3556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800" spc="12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用户体验优化：确保图像的清晰显示，提高用户操作的便利性。</a:t>
            </a:r>
            <a:endParaRPr lang="zh-CN" altLang="en-US" sz="18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" name="矩形 11"/>
          <p:cNvSpPr/>
          <p:nvPr>
            <p:custDataLst>
              <p:tags r:id="rId3"/>
            </p:custDataLst>
          </p:nvPr>
        </p:nvSpPr>
        <p:spPr>
          <a:xfrm>
            <a:off x="2590821" y="1808640"/>
            <a:ext cx="7010456" cy="4004319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en-US" altLang="zh-CN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1" name="矩形 12"/>
          <p:cNvSpPr/>
          <p:nvPr>
            <p:custDataLst>
              <p:tags r:id="rId4"/>
            </p:custDataLst>
          </p:nvPr>
        </p:nvSpPr>
        <p:spPr>
          <a:xfrm>
            <a:off x="9296474" y="2287557"/>
            <a:ext cx="1066165" cy="457204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矩形 12"/>
          <p:cNvSpPr/>
          <p:nvPr>
            <p:custDataLst>
              <p:tags r:id="rId5"/>
            </p:custDataLst>
          </p:nvPr>
        </p:nvSpPr>
        <p:spPr>
          <a:xfrm>
            <a:off x="1676400" y="4876839"/>
            <a:ext cx="1219835" cy="457204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6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*i*1"/>
  <p:tag name="KSO_WM_UNIT_LAYERLEVEL" val="1"/>
  <p:tag name="KSO_WM_TAG_VERSION" val="1.0"/>
</p:tagLst>
</file>

<file path=ppt/tags/tag10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CONTENT_GROUP_TYPE" val="contentchip"/>
  <p:tag name="KSO_WM_UNIT_TYPE" val="i"/>
  <p:tag name="KSO_WM_UNIT_INDEX" val="10"/>
  <p:tag name="KSO_WM_UNIT_ID" val="_1*i*10"/>
  <p:tag name="KSO_WM_UNIT_LAYERLEVEL" val="1"/>
  <p:tag name="KSO_WM_TAG_VERSION" val="1.0"/>
</p:tagLst>
</file>

<file path=ppt/tags/tag100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101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*i*1"/>
  <p:tag name="KSO_WM_UNIT_LAYERLEVEL" val="1"/>
  <p:tag name="KSO_WM_TAG_VERSION" val="1.0"/>
</p:tagLst>
</file>

<file path=ppt/tags/tag102.xml><?xml version="1.0" encoding="utf-8"?>
<p:tagLst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SHADOW_SCHEMECOLOR_INDEX_BRIGHTNESS" val="-0.5"/>
  <p:tag name="KSO_WM_UNIT_SHADOW_SCHEMECOLOR_INDEX" val="14"/>
  <p:tag name="KSO_WM_UNIT_TEXT_FILL_FORE_SCHEMECOLOR_INDEX_BRIGHTNESS" val="0"/>
  <p:tag name="KSO_WM_UNIT_TEXT_FILL_FORE_SCHEMECOLOR_INDEX" val="2"/>
  <p:tag name="KSO_WM_UNIT_TEXT_FILL_TYPE" val="1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*i*2"/>
  <p:tag name="KSO_WM_UNIT_LAYERLEVEL" val="1"/>
  <p:tag name="KSO_WM_TAG_VERSION" val="1.0"/>
</p:tagLst>
</file>

<file path=ppt/tags/tag103.xml><?xml version="1.0" encoding="utf-8"?>
<p:tagLst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SHADOW_SCHEMECOLOR_INDEX_BRIGHTNESS" val="-0.5"/>
  <p:tag name="KSO_WM_UNIT_SHADOW_SCHEMECOLOR_INDEX" val="14"/>
  <p:tag name="KSO_WM_UNIT_TEXT_FILL_FORE_SCHEMECOLOR_INDEX_BRIGHTNESS" val="0"/>
  <p:tag name="KSO_WM_UNIT_TEXT_FILL_FORE_SCHEMECOLOR_INDEX" val="2"/>
  <p:tag name="KSO_WM_UNIT_TEXT_FILL_TYPE" val="1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*i*3"/>
  <p:tag name="KSO_WM_UNIT_LAYERLEVEL" val="1"/>
  <p:tag name="KSO_WM_TAG_VERSION" val="1.0"/>
</p:tagLst>
</file>

<file path=ppt/tags/tag104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CONTENT_GROUP_TYPE" val="contentchip"/>
  <p:tag name="KSO_WM_UNIT_TYPE" val="i"/>
  <p:tag name="KSO_WM_UNIT_INDEX" val="4"/>
  <p:tag name="KSO_WM_UNIT_ID" val="_1*i*4"/>
  <p:tag name="KSO_WM_UNIT_LAYERLEVEL" val="1"/>
  <p:tag name="KSO_WM_TAG_VERSION" val="1.0"/>
</p:tagLst>
</file>

<file path=ppt/tags/tag105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*i*5"/>
  <p:tag name="KSO_WM_UNIT_LAYERLEVEL" val="1"/>
  <p:tag name="KSO_WM_TAG_VERSION" val="1.0"/>
</p:tagLst>
</file>

<file path=ppt/tags/tag106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1*i*6"/>
  <p:tag name="KSO_WM_UNIT_LAYERLEVEL" val="1"/>
  <p:tag name="KSO_WM_TAG_VERSION" val="1.0"/>
</p:tagLst>
</file>

<file path=ppt/tags/tag107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1*i*7"/>
  <p:tag name="KSO_WM_UNIT_LAYERLEVEL" val="1"/>
  <p:tag name="KSO_WM_TAG_VERSION" val="1.0"/>
</p:tagLst>
</file>

<file path=ppt/tags/tag108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CONTENT_GROUP_TYPE" val="contentchip"/>
  <p:tag name="KSO_WM_UNIT_TYPE" val="i"/>
  <p:tag name="KSO_WM_UNIT_INDEX" val="8"/>
  <p:tag name="KSO_WM_UNIT_ID" val="_1*i*8"/>
  <p:tag name="KSO_WM_UNIT_LAYERLEVEL" val="1"/>
  <p:tag name="KSO_WM_TAG_VERSION" val="1.0"/>
</p:tagLst>
</file>

<file path=ppt/tags/tag109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CONTENT_GROUP_TYPE" val="contentchip"/>
  <p:tag name="KSO_WM_UNIT_TYPE" val="i"/>
  <p:tag name="KSO_WM_UNIT_INDEX" val="9"/>
  <p:tag name="KSO_WM_UNIT_ID" val="_1*i*9"/>
  <p:tag name="KSO_WM_UNIT_LAYERLEVEL" val="1"/>
  <p:tag name="KSO_WM_TAG_VERSION" val="1.0"/>
</p:tagLst>
</file>

<file path=ppt/tags/tag11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1"/>
  <p:tag name="KSO_WM_UNIT_ID" val="_1*i*11"/>
  <p:tag name="KSO_WM_UNIT_LAYERLEVEL" val="1"/>
  <p:tag name="KSO_WM_TAG_VERSION" val="1.0"/>
</p:tagLst>
</file>

<file path=ppt/tags/tag110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CONTENT_GROUP_TYPE" val="contentchip"/>
  <p:tag name="KSO_WM_UNIT_TYPE" val="i"/>
  <p:tag name="KSO_WM_UNIT_INDEX" val="10"/>
  <p:tag name="KSO_WM_UNIT_ID" val="_1*i*10"/>
  <p:tag name="KSO_WM_UNIT_LAYERLEVEL" val="1"/>
  <p:tag name="KSO_WM_TAG_VERSION" val="1.0"/>
</p:tagLst>
</file>

<file path=ppt/tags/tag111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1"/>
  <p:tag name="KSO_WM_UNIT_ID" val="_1*i*11"/>
  <p:tag name="KSO_WM_UNIT_LAYERLEVEL" val="1"/>
  <p:tag name="KSO_WM_TAG_VERSION" val="1.0"/>
</p:tagLst>
</file>

<file path=ppt/tags/tag112.xml><?xml version="1.0" encoding="utf-8"?>
<p:tagLst xmlns:p="http://schemas.openxmlformats.org/presentationml/2006/main">
  <p:tag name="KSO_WM_UNIT_SUBTYPE" val="b"/>
  <p:tag name="KSO_WM_UNIT_PRESET_TEXT" val="汇报人：稻小壳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*f*1"/>
  <p:tag name="KSO_WM_UNIT_LAYERLEVEL" val="1"/>
  <p:tag name="KSO_WM_TAG_VERSION" val="1.0"/>
  <p:tag name="KSO_WM_BEAUTIFY_FLAG" val="#wm#"/>
  <p:tag name="KSO_WM_UNIT_CONTENT_GROUP_TYPE" val="contentchip"/>
</p:tagLst>
</file>

<file path=ppt/tags/tag113.xml><?xml version="1.0" encoding="utf-8"?>
<p:tagLst xmlns:p="http://schemas.openxmlformats.org/presentationml/2006/main">
  <p:tag name="KSO_WM_UNIT_ISCONTENTSTITLE" val="0"/>
  <p:tag name="KSO_WM_UNIT_ISNUMDGMTITLE" val="0"/>
  <p:tag name="KSO_WM_UNIT_PRESET_TEXT" val="WPS,a click to unlimited possibilities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*b*1"/>
  <p:tag name="KSO_WM_UNIT_LAYERLEVEL" val="1"/>
  <p:tag name="KSO_WM_TAG_VERSION" val="1.0"/>
  <p:tag name="KSO_WM_BEAUTIFY_FLAG" val="#wm#"/>
  <p:tag name="KSO_WM_UNIT_CONTENT_GROUP_TYPE" val="contentchip"/>
</p:tagLst>
</file>

<file path=ppt/tags/tag11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*a*1"/>
  <p:tag name="KSO_WM_UNIT_LAYERLEVEL" val="1"/>
  <p:tag name="KSO_WM_TAG_VERSION" val="1.0"/>
  <p:tag name="KSO_WM_BEAUTIFY_FLAG" val="#wm#"/>
  <p:tag name="KSO_WM_UNIT_CONTENT_GROUP_TYPE" val="contentchip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2*f*1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119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2*i*1"/>
  <p:tag name="KSO_WM_UNIT_LAYERLEVEL" val="1"/>
  <p:tag name="KSO_WM_TAG_VERSION" val="1.0"/>
  <p:tag name="KSO_WM_UNIT_TYPE" val="i"/>
  <p:tag name="KSO_WM_UNIT_INDEX" val="1"/>
  <p:tag name="KSO_WM_UNIT_CONTENT_GROUP_TYPE" val="titlestyle"/>
</p:tagLst>
</file>

<file path=ppt/tags/tag12.xml><?xml version="1.0" encoding="utf-8"?>
<p:tagLst xmlns:p="http://schemas.openxmlformats.org/presentationml/2006/main">
  <p:tag name="KSO_WM_UNIT_SUBTYPE" val="b"/>
  <p:tag name="KSO_WM_UNIT_PRESET_TEXT" val="汇报人：稻小壳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*f*1"/>
  <p:tag name="KSO_WM_UNIT_LAYERLEVEL" val="1"/>
  <p:tag name="KSO_WM_TAG_VERSION" val="1.0"/>
  <p:tag name="KSO_WM_BEAUTIFY_FLAG" val="#wm#"/>
  <p:tag name="KSO_WM_UNIT_CONTENT_GROUP_TYPE" val="contentchip"/>
</p:tagLst>
</file>

<file path=ppt/tags/tag120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2*a*1"/>
  <p:tag name="KSO_WM_UNIT_LAYERLEVEL" val="1"/>
  <p:tag name="KSO_WM_TAG_VERSION" val="1.0"/>
  <p:tag name="KSO_WM_BEAUTIFY_FLAG" val="#wm#"/>
  <p:tag name="KSO_WM_UNIT_CONTENT_GROUP_TYPE" val="titlestyle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4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1"/>
  <p:tag name="KSO_WM_UNIT_LAYERLEVEL" val="1"/>
  <p:tag name="KSO_WM_TAG_VERSION" val="1.0"/>
  <p:tag name="KSO_WM_UNIT_TYPE" val="i"/>
  <p:tag name="KSO_WM_UNIT_INDEX" val="1"/>
</p:tagLst>
</file>

<file path=ppt/tags/tag125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3"/>
  <p:tag name="KSO_WM_UNIT_LAYERLEVEL" val="1"/>
  <p:tag name="KSO_WM_TAG_VERSION" val="1.0"/>
  <p:tag name="KSO_WM_UNIT_TYPE" val="i"/>
  <p:tag name="KSO_WM_UNIT_INDEX" val="3"/>
</p:tagLst>
</file>

<file path=ppt/tags/tag126.xml><?xml version="1.0" encoding="utf-8"?>
<p:tagLst xmlns:p="http://schemas.openxmlformats.org/presentationml/2006/main">
  <p:tag name="KSO_WM_UNIT_ISCONTENTSTITLE" val="0"/>
  <p:tag name="KSO_WM_UNIT_ISNUMDGMTITLE" val="0"/>
  <p:tag name="KSO_WM_UNIT_PRESET_TEXT" val="CONTENTS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3*b*1"/>
  <p:tag name="KSO_WM_UNIT_LAYERLEVEL" val="1"/>
  <p:tag name="KSO_WM_TAG_VERSION" val="1.0"/>
  <p:tag name="KSO_WM_BEAUTIFY_FLAG" val="#wm#"/>
</p:tagLst>
</file>

<file path=ppt/tags/tag127.xml><?xml version="1.0" encoding="utf-8"?>
<p:tagLst xmlns:p="http://schemas.openxmlformats.org/presentationml/2006/main">
  <p:tag name="KSO_WM_UNIT_ISCONTENTSTITLE" val="1"/>
  <p:tag name="KSO_WM_UNIT_ISNUMDGMTITLE" val="0"/>
  <p:tag name="KSO_WM_UNIT_PRESET_TEXT" val="目录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3*a*1"/>
  <p:tag name="KSO_WM_UNIT_LAYERLEVEL" val="1"/>
  <p:tag name="KSO_WM_TAG_VERSION" val="1.0"/>
  <p:tag name="KSO_WM_BEAUTIFY_FLAG" val="#wm#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ISCONTENTSTITLE" val="0"/>
  <p:tag name="KSO_WM_UNIT_ISNUMDGMTITLE" val="0"/>
  <p:tag name="KSO_WM_UNIT_PRESET_TEXT" val="WPS,a click to unlimited possibilities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*b*1"/>
  <p:tag name="KSO_WM_UNIT_LAYERLEVEL" val="1"/>
  <p:tag name="KSO_WM_TAG_VERSION" val="1.0"/>
  <p:tag name="KSO_WM_BEAUTIFY_FLAG" val="#wm#"/>
  <p:tag name="KSO_WM_UNIT_CONTENT_GROUP_TYPE" val="contentchip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1.xml><?xml version="1.0" encoding="utf-8"?>
<p:tagLst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SHADOW_SCHEMECOLOR_INDEX_BRIGHTNESS" val="-0.5"/>
  <p:tag name="KSO_WM_UNIT_SHADOW_SCHEMECOLOR_INDEX" val="14"/>
  <p:tag name="KSO_WM_UNIT_TEXT_FILL_FORE_SCHEMECOLOR_INDEX_BRIGHTNESS" val="0"/>
  <p:tag name="KSO_WM_UNIT_TEXT_FILL_FORE_SCHEMECOLOR_INDEX" val="2"/>
  <p:tag name="KSO_WM_UNIT_TEXT_FILL_TYPE" val="1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1"/>
  <p:tag name="KSO_WM_UNIT_LAYERLEVEL" val="1"/>
  <p:tag name="KSO_WM_TAG_VERSION" val="1.0"/>
  <p:tag name="KSO_WM_UNIT_TYPE" val="i"/>
  <p:tag name="KSO_WM_UNIT_INDEX" val="1"/>
</p:tagLst>
</file>

<file path=ppt/tags/tag132.xml><?xml version="1.0" encoding="utf-8"?>
<p:tagLst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SHADOW_SCHEMECOLOR_INDEX_BRIGHTNESS" val="-0.5"/>
  <p:tag name="KSO_WM_UNIT_SHADOW_SCHEMECOLOR_INDEX" val="14"/>
  <p:tag name="KSO_WM_UNIT_TEXT_FILL_FORE_SCHEMECOLOR_INDEX_BRIGHTNESS" val="0"/>
  <p:tag name="KSO_WM_UNIT_TEXT_FILL_FORE_SCHEMECOLOR_INDEX" val="2"/>
  <p:tag name="KSO_WM_UNIT_TEXT_FILL_TYPE" val="1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2"/>
  <p:tag name="KSO_WM_UNIT_LAYERLEVEL" val="1"/>
  <p:tag name="KSO_WM_TAG_VERSION" val="1.0"/>
  <p:tag name="KSO_WM_UNIT_TYPE" val="i"/>
  <p:tag name="KSO_WM_UNIT_INDEX" val="2"/>
</p:tagLst>
</file>

<file path=ppt/tags/tag133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3"/>
  <p:tag name="KSO_WM_UNIT_LAYERLEVEL" val="1"/>
  <p:tag name="KSO_WM_TAG_VERSION" val="1.0"/>
  <p:tag name="KSO_WM_UNIT_TYPE" val="i"/>
  <p:tag name="KSO_WM_UNIT_INDEX" val="3"/>
</p:tagLst>
</file>

<file path=ppt/tags/tag134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4"/>
  <p:tag name="KSO_WM_UNIT_LAYERLEVEL" val="1"/>
  <p:tag name="KSO_WM_TAG_VERSION" val="1.0"/>
  <p:tag name="KSO_WM_UNIT_CONTENT_GROUP_TYPE" val="contentchip"/>
  <p:tag name="KSO_WM_UNIT_TYPE" val="i"/>
  <p:tag name="KSO_WM_UNIT_INDEX" val="4"/>
</p:tagLst>
</file>

<file path=ppt/tags/tag135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5"/>
  <p:tag name="KSO_WM_UNIT_LAYERLEVEL" val="1"/>
  <p:tag name="KSO_WM_TAG_VERSION" val="1.0"/>
  <p:tag name="KSO_WM_UNIT_TYPE" val="i"/>
  <p:tag name="KSO_WM_UNIT_INDEX" val="5"/>
</p:tagLst>
</file>

<file path=ppt/tags/tag136.xml><?xml version="1.0" encoding="utf-8"?>
<p:tagLst xmlns:p="http://schemas.openxmlformats.org/presentationml/2006/main">
  <p:tag name="KSO_WM_UNIT_PRESET_TEXT" val="01"/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_4*e*1"/>
  <p:tag name="KSO_WM_UNIT_LAYERLEVEL" val="1"/>
  <p:tag name="KSO_WM_TAG_VERSION" val="1.0"/>
  <p:tag name="KSO_WM_BEAUTIFY_FLAG" val="#wm#"/>
</p:tagLst>
</file>

<file path=ppt/tags/tag137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章节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4*a*1"/>
  <p:tag name="KSO_WM_UNIT_LAYERLEVEL" val="1"/>
  <p:tag name="KSO_WM_TAG_VERSION" val="1.0"/>
  <p:tag name="KSO_WM_BEAUTIFY_FLAG" val="#wm#"/>
  <p:tag name="KSO_WM_UNIT_CONTENT_GROUP_TYPE" val="contentchip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*a*1"/>
  <p:tag name="KSO_WM_UNIT_LAYERLEVEL" val="1"/>
  <p:tag name="KSO_WM_TAG_VERSION" val="1.0"/>
  <p:tag name="KSO_WM_BEAUTIFY_FLAG" val="#wm#"/>
  <p:tag name="KSO_WM_UNIT_CONTENT_GROUP_TYPE" val="contentchip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41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5*f*1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142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_5*f*2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143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5*i*1"/>
  <p:tag name="KSO_WM_UNIT_LAYERLEVEL" val="1"/>
  <p:tag name="KSO_WM_TAG_VERSION" val="1.0"/>
  <p:tag name="KSO_WM_UNIT_TYPE" val="i"/>
  <p:tag name="KSO_WM_UNIT_INDEX" val="1"/>
  <p:tag name="KSO_WM_UNIT_CONTENT_GROUP_TYPE" val="titlestyle"/>
</p:tagLst>
</file>

<file path=ppt/tags/tag144.xml><?xml version="1.0" encoding="utf-8"?>
<p:tagLst xmlns:p="http://schemas.openxmlformats.org/presentationml/2006/main">
  <p:tag name="KSO_WM_UNIT_ISCONTENTSTITLE" val="0"/>
  <p:tag name="KSO_WM_UNIT_ISNUMDGMTITLE" val="0"/>
  <p:tag name="KSO_WM_UNIT_PRESET_TEXT" val="正文页-预设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5*a*1"/>
  <p:tag name="KSO_WM_UNIT_LAYERLEVEL" val="1"/>
  <p:tag name="KSO_WM_TAG_VERSION" val="1.0"/>
  <p:tag name="KSO_WM_BEAUTIFY_FLAG" val="#wm#"/>
  <p:tag name="KSO_WM_UNIT_CONTENT_GROUP_TYPE" val="titlestyle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48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2_1"/>
  <p:tag name="KSO_WM_UNIT_ID" val="_6*h_f*2_1"/>
  <p:tag name="KSO_WM_UNIT_LAYERLEVEL" val="1_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149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2_1"/>
  <p:tag name="KSO_WM_UNIT_ID" val="_6*h_a*2_1"/>
  <p:tag name="KSO_WM_UNIT_LAYERLEVEL" val="1_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_6*h_f*1_1"/>
  <p:tag name="KSO_WM_UNIT_LAYERLEVEL" val="1_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151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_6*h_a*1_1"/>
  <p:tag name="KSO_WM_UNIT_LAYERLEVEL" val="1_1"/>
  <p:tag name="KSO_WM_TAG_VERSION" val="1.0"/>
  <p:tag name="KSO_WM_BEAUTIFY_FLAG" val="#wm#"/>
</p:tagLst>
</file>

<file path=ppt/tags/tag152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6*i*1"/>
  <p:tag name="KSO_WM_UNIT_LAYERLEVEL" val="1"/>
  <p:tag name="KSO_WM_TAG_VERSION" val="1.0"/>
  <p:tag name="KSO_WM_UNIT_TYPE" val="i"/>
  <p:tag name="KSO_WM_UNIT_INDEX" val="1"/>
  <p:tag name="KSO_WM_UNIT_CONTENT_GROUP_TYPE" val="titlestyle"/>
</p:tagLst>
</file>

<file path=ppt/tags/tag153.xml><?xml version="1.0" encoding="utf-8"?>
<p:tagLst xmlns:p="http://schemas.openxmlformats.org/presentationml/2006/main">
  <p:tag name="KSO_WM_UNIT_ISCONTENTSTITLE" val="0"/>
  <p:tag name="KSO_WM_UNIT_ISNUMDGMTITLE" val="0"/>
  <p:tag name="KSO_WM_UNIT_PRESET_TEXT" val="正文页-预设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6*a*1"/>
  <p:tag name="KSO_WM_UNIT_LAYERLEVEL" val="1"/>
  <p:tag name="KSO_WM_TAG_VERSION" val="1.0"/>
  <p:tag name="KSO_WM_BEAUTIFY_FLAG" val="#wm#"/>
  <p:tag name="KSO_WM_UNIT_CONTENT_GROUP_TYPE" val="titlestyle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57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7*i*1"/>
  <p:tag name="KSO_WM_UNIT_LAYERLEVEL" val="1"/>
  <p:tag name="KSO_WM_TAG_VERSION" val="1.0"/>
  <p:tag name="KSO_WM_UNIT_TYPE" val="i"/>
  <p:tag name="KSO_WM_UNIT_INDEX" val="1"/>
  <p:tag name="KSO_WM_UNIT_CONTENT_GROUP_TYPE" val="titlestyle"/>
</p:tagLst>
</file>

<file path=ppt/tags/tag158.xml><?xml version="1.0" encoding="utf-8"?>
<p:tagLst xmlns:p="http://schemas.openxmlformats.org/presentationml/2006/main">
  <p:tag name="KSO_WM_UNIT_ISCONTENTSTITLE" val="0"/>
  <p:tag name="KSO_WM_UNIT_ISNUMDGMTITLE" val="0"/>
  <p:tag name="KSO_WM_UNIT_PRESET_TEXT" val="正文页-预设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7*a*1"/>
  <p:tag name="KSO_WM_UNIT_LAYERLEVEL" val="1"/>
  <p:tag name="KSO_WM_TAG_VERSION" val="1.0"/>
  <p:tag name="KSO_WM_BEAUTIFY_FLAG" val="#wm#"/>
  <p:tag name="KSO_WM_UNIT_CONTENT_GROUP_TYPE" val="titlestyle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62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8*i*1"/>
  <p:tag name="KSO_WM_UNIT_LAYERLEVEL" val="1"/>
  <p:tag name="KSO_WM_TAG_VERSION" val="1.0"/>
  <p:tag name="KSO_WM_UNIT_TYPE" val="i"/>
  <p:tag name="KSO_WM_UNIT_INDEX" val="1"/>
</p:tagLst>
</file>

<file path=ppt/tags/tag1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66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9*f*1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167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9*i*1"/>
  <p:tag name="KSO_WM_UNIT_LAYERLEVEL" val="1"/>
  <p:tag name="KSO_WM_TAG_VERSION" val="1.0"/>
  <p:tag name="KSO_WM_UNIT_TYPE" val="i"/>
  <p:tag name="KSO_WM_UNIT_INDEX" val="1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71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0*i*1"/>
  <p:tag name="KSO_WM_UNIT_LAYERLEVEL" val="1"/>
  <p:tag name="KSO_WM_TAG_VERSION" val="1.0"/>
  <p:tag name="KSO_WM_UNIT_CONTENT_GROUP_TYPE" val="titlestyle"/>
  <p:tag name="KSO_WM_UNIT_TYPE" val="i"/>
  <p:tag name="KSO_WM_UNIT_INDEX" val="1"/>
</p:tagLst>
</file>

<file path=ppt/tags/tag17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选择预设副标题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0*b*1"/>
  <p:tag name="KSO_WM_UNIT_LAYERLEVEL" val="1"/>
  <p:tag name="KSO_WM_TAG_VERSION" val="1.0"/>
  <p:tag name="KSO_WM_BEAUTIFY_FLAG" val="#wm#"/>
  <p:tag name="KSO_WM_UNIT_CONTENT_GROUP_TYPE" val="titlestyle"/>
</p:tagLst>
</file>

<file path=ppt/tags/tag173.xml><?xml version="1.0" encoding="utf-8"?>
<p:tagLst xmlns:p="http://schemas.openxmlformats.org/presentationml/2006/main">
  <p:tag name="KSO_WM_UNIT_ISCONTENTSTITLE" val="0"/>
  <p:tag name="KSO_WM_UNIT_ISNUMDGMTITLE" val="0"/>
  <p:tag name="KSO_WM_UNIT_PRESET_TEXT" val="正文页-预设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0*a*1"/>
  <p:tag name="KSO_WM_UNIT_LAYERLEVEL" val="1"/>
  <p:tag name="KSO_WM_TAG_VERSION" val="1.0"/>
  <p:tag name="KSO_WM_BEAUTIFY_FLAG" val="#wm#"/>
  <p:tag name="KSO_WM_UNIT_CONTENT_GROUP_TYPE" val="titlestyle"/>
</p:tagLst>
</file>

<file path=ppt/tags/tag1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77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1"/>
  <p:tag name="KSO_WM_UNIT_LAYERLEVEL" val="1"/>
  <p:tag name="KSO_WM_TAG_VERSION" val="1.0"/>
  <p:tag name="KSO_WM_UNIT_TYPE" val="i"/>
  <p:tag name="KSO_WM_UNIT_INDEX" val="1"/>
</p:tagLst>
</file>

<file path=ppt/tags/tag178.xml><?xml version="1.0" encoding="utf-8"?>
<p:tagLst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SHADOW_SCHEMECOLOR_INDEX_BRIGHTNESS" val="-0.5"/>
  <p:tag name="KSO_WM_UNIT_SHADOW_SCHEMECOLOR_INDEX" val="14"/>
  <p:tag name="KSO_WM_UNIT_TEXT_FILL_FORE_SCHEMECOLOR_INDEX_BRIGHTNESS" val="0"/>
  <p:tag name="KSO_WM_UNIT_TEXT_FILL_FORE_SCHEMECOLOR_INDEX" val="2"/>
  <p:tag name="KSO_WM_UNIT_TEXT_FILL_TYPE" val="1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2"/>
  <p:tag name="KSO_WM_UNIT_LAYERLEVEL" val="1"/>
  <p:tag name="KSO_WM_TAG_VERSION" val="1.0"/>
  <p:tag name="KSO_WM_UNIT_TYPE" val="i"/>
  <p:tag name="KSO_WM_UNIT_INDEX" val="2"/>
</p:tagLst>
</file>

<file path=ppt/tags/tag179.xml><?xml version="1.0" encoding="utf-8"?>
<p:tagLst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SHADOW_SCHEMECOLOR_INDEX_BRIGHTNESS" val="-0.5"/>
  <p:tag name="KSO_WM_UNIT_SHADOW_SCHEMECOLOR_INDEX" val="14"/>
  <p:tag name="KSO_WM_UNIT_TEXT_FILL_FORE_SCHEMECOLOR_INDEX_BRIGHTNESS" val="0"/>
  <p:tag name="KSO_WM_UNIT_TEXT_FILL_FORE_SCHEMECOLOR_INDEX" val="2"/>
  <p:tag name="KSO_WM_UNIT_TEXT_FILL_TYPE" val="1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3"/>
  <p:tag name="KSO_WM_UNIT_LAYERLEVEL" val="1"/>
  <p:tag name="KSO_WM_TAG_VERSION" val="1.0"/>
  <p:tag name="KSO_WM_UNIT_TYPE" val="i"/>
  <p:tag name="KSO_WM_UNIT_INDEX" val="3"/>
</p:tagLst>
</file>

<file path=ppt/tags/tag18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2*f*1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180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4"/>
  <p:tag name="KSO_WM_UNIT_LAYERLEVEL" val="1"/>
  <p:tag name="KSO_WM_TAG_VERSION" val="1.0"/>
  <p:tag name="KSO_WM_UNIT_CONTENT_GROUP_TYPE" val="contentchip"/>
  <p:tag name="KSO_WM_UNIT_TYPE" val="i"/>
  <p:tag name="KSO_WM_UNIT_INDEX" val="4"/>
</p:tagLst>
</file>

<file path=ppt/tags/tag181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5"/>
  <p:tag name="KSO_WM_UNIT_LAYERLEVEL" val="1"/>
  <p:tag name="KSO_WM_TAG_VERSION" val="1.0"/>
  <p:tag name="KSO_WM_UNIT_TYPE" val="i"/>
  <p:tag name="KSO_WM_UNIT_INDEX" val="5"/>
</p:tagLst>
</file>

<file path=ppt/tags/tag182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6"/>
  <p:tag name="KSO_WM_UNIT_LAYERLEVEL" val="1"/>
  <p:tag name="KSO_WM_TAG_VERSION" val="1.0"/>
  <p:tag name="KSO_WM_UNIT_TYPE" val="i"/>
  <p:tag name="KSO_WM_UNIT_INDEX" val="6"/>
</p:tagLst>
</file>

<file path=ppt/tags/tag183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7"/>
  <p:tag name="KSO_WM_UNIT_LAYERLEVEL" val="1"/>
  <p:tag name="KSO_WM_TAG_VERSION" val="1.0"/>
  <p:tag name="KSO_WM_UNIT_TYPE" val="i"/>
  <p:tag name="KSO_WM_UNIT_INDEX" val="7"/>
</p:tagLst>
</file>

<file path=ppt/tags/tag184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8"/>
  <p:tag name="KSO_WM_UNIT_LAYERLEVEL" val="1"/>
  <p:tag name="KSO_WM_TAG_VERSION" val="1.0"/>
  <p:tag name="KSO_WM_UNIT_CONTENT_GROUP_TYPE" val="contentchip"/>
  <p:tag name="KSO_WM_UNIT_TYPE" val="i"/>
  <p:tag name="KSO_WM_UNIT_INDEX" val="8"/>
</p:tagLst>
</file>

<file path=ppt/tags/tag185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9"/>
  <p:tag name="KSO_WM_UNIT_LAYERLEVEL" val="1"/>
  <p:tag name="KSO_WM_TAG_VERSION" val="1.0"/>
  <p:tag name="KSO_WM_UNIT_CONTENT_GROUP_TYPE" val="contentchip"/>
  <p:tag name="KSO_WM_UNIT_TYPE" val="i"/>
  <p:tag name="KSO_WM_UNIT_INDEX" val="9"/>
</p:tagLst>
</file>

<file path=ppt/tags/tag186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10"/>
  <p:tag name="KSO_WM_UNIT_LAYERLEVEL" val="1"/>
  <p:tag name="KSO_WM_TAG_VERSION" val="1.0"/>
  <p:tag name="KSO_WM_UNIT_CONTENT_GROUP_TYPE" val="contentchip"/>
  <p:tag name="KSO_WM_UNIT_TYPE" val="i"/>
  <p:tag name="KSO_WM_UNIT_INDEX" val="10"/>
</p:tagLst>
</file>

<file path=ppt/tags/tag187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11"/>
  <p:tag name="KSO_WM_UNIT_LAYERLEVEL" val="1"/>
  <p:tag name="KSO_WM_TAG_VERSION" val="1.0"/>
  <p:tag name="KSO_WM_UNIT_TYPE" val="i"/>
  <p:tag name="KSO_WM_UNIT_INDEX" val="11"/>
</p:tagLst>
</file>

<file path=ppt/tags/tag188.xml><?xml version="1.0" encoding="utf-8"?>
<p:tagLst xmlns:p="http://schemas.openxmlformats.org/presentationml/2006/main">
  <p:tag name="KSO_WM_UNIT_SUBTYPE" val="b"/>
  <p:tag name="KSO_WM_UNIT_PRESET_TEXT" val="汇报人：稻小壳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1*f*1"/>
  <p:tag name="KSO_WM_UNIT_LAYERLEVEL" val="1"/>
  <p:tag name="KSO_WM_TAG_VERSION" val="1.0"/>
  <p:tag name="KSO_WM_BEAUTIFY_FLAG" val="#wm#"/>
</p:tagLst>
</file>

<file path=ppt/tags/tag189.xml><?xml version="1.0" encoding="utf-8"?>
<p:tagLst xmlns:p="http://schemas.openxmlformats.org/presentationml/2006/main">
  <p:tag name="KSO_WM_UNIT_ISCONTENTSTITLE" val="0"/>
  <p:tag name="KSO_WM_UNIT_ISNUMDGMTITLE" val="0"/>
  <p:tag name="KSO_WM_UNIT_PRESET_TEXT" val="THANK  YOU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1*a*1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2*i*1"/>
  <p:tag name="KSO_WM_UNIT_LAYERLEVEL" val="1"/>
  <p:tag name="KSO_WM_TAG_VERSION" val="1.0"/>
  <p:tag name="KSO_WM_UNIT_TYPE" val="i"/>
  <p:tag name="KSO_WM_UNIT_INDEX" val="1"/>
  <p:tag name="KSO_WM_UNIT_CONTENT_GROUP_TYPE" val="titlestyle"/>
</p:tagLst>
</file>

<file path=ppt/tags/tag1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93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i*1"/>
  <p:tag name="KSO_WM_UNIT_LAYERLEVEL" val="1"/>
  <p:tag name="KSO_WM_TAG_VERSION" val="1.0"/>
  <p:tag name="KSO_WM_UNIT_TYPE" val="i"/>
  <p:tag name="KSO_WM_UNIT_INDEX" val="1"/>
  <p:tag name="KSO_WM_UNIT_CONTENT_GROUP_TYPE" val="titlestyle"/>
</p:tagLst>
</file>

<file path=ppt/tags/tag1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30314"/>
</p:tagLst>
</file>

<file path=ppt/tags/tag1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30314"/>
</p:tagLst>
</file>

<file path=ppt/tags/tag199.xml><?xml version="1.0" encoding="utf-8"?>
<p:tagLst xmlns:p="http://schemas.openxmlformats.org/presentationml/2006/main">
  <p:tag name="KSO_WM_TEMPLATE_SUBCATEGORY" val="29"/>
  <p:tag name="KSO_WM_TEMPLATE_MASTER_TYPE" val="0"/>
  <p:tag name="KSO_WM_TEMPLATE_COLOR_TYPE" val="0"/>
  <p:tag name="KSO_WM_TAG_VERSION" val="1.0"/>
  <p:tag name="KSO_WM_BEAUTIFY_FLAG" val="#wm#"/>
  <p:tag name="KSO_WM_TEMPLATE_CATEGORY" val="custom"/>
  <p:tag name="KSO_WM_TEMPLATE_INDEX" val="20230314"/>
  <p:tag name="KSO_WM_SPECIAL_SOURCE" val="bdnull"/>
  <p:tag name="KSO_WM_TEMPLATE_THUMBS_INDEX" val="1、9"/>
</p:tagLst>
</file>

<file path=ppt/tags/tag2.xml><?xml version="1.0" encoding="utf-8"?>
<p:tagLst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SHADOW_SCHEMECOLOR_INDEX_BRIGHTNESS" val="-0.5"/>
  <p:tag name="KSO_WM_UNIT_SHADOW_SCHEMECOLOR_INDEX" val="14"/>
  <p:tag name="KSO_WM_UNIT_TEXT_FILL_FORE_SCHEMECOLOR_INDEX_BRIGHTNESS" val="0"/>
  <p:tag name="KSO_WM_UNIT_TEXT_FILL_FORE_SCHEMECOLOR_INDEX" val="2"/>
  <p:tag name="KSO_WM_UNIT_TEXT_FILL_TYPE" val="1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*i*2"/>
  <p:tag name="KSO_WM_UNIT_LAYERLEVEL" val="1"/>
  <p:tag name="KSO_WM_TAG_VERSION" val="1.0"/>
</p:tagLst>
</file>

<file path=ppt/tags/tag20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2*a*1"/>
  <p:tag name="KSO_WM_UNIT_LAYERLEVEL" val="1"/>
  <p:tag name="KSO_WM_TAG_VERSION" val="1.0"/>
  <p:tag name="KSO_WM_BEAUTIFY_FLAG" val="#wm#"/>
  <p:tag name="KSO_WM_UNIT_CONTENT_GROUP_TYPE" val="titlestyle"/>
</p:tagLst>
</file>

<file path=ppt/tags/tag200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201.xml><?xml version="1.0" encoding="utf-8"?>
<p:tagLst xmlns:p="http://schemas.openxmlformats.org/presentationml/2006/main">
  <p:tag name="KSO_WM_UNIT_SUBTYPE" val="b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30314_1*f*1"/>
  <p:tag name="KSO_WM_TEMPLATE_CATEGORY" val="custom"/>
  <p:tag name="KSO_WM_TEMPLATE_INDEX" val="20230314"/>
  <p:tag name="KSO_WM_UNIT_LAYERLEVEL" val="1"/>
  <p:tag name="KSO_WM_TAG_VERSION" val="1.0"/>
  <p:tag name="KSO_WM_BEAUTIFY_FLAG" val="#wm#"/>
  <p:tag name="KSO_WM_UNIT_CONTENT_GROUP_TYPE" val="contentchip"/>
  <p:tag name="KSO_WM_UNIT_PRESET_TEXT" val="汇报人：WPS"/>
</p:tagLst>
</file>

<file path=ppt/tags/tag20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30314_1*b*1"/>
  <p:tag name="KSO_WM_TEMPLATE_CATEGORY" val="custom"/>
  <p:tag name="KSO_WM_TEMPLATE_INDEX" val="20230314"/>
  <p:tag name="KSO_WM_UNIT_LAYERLEVEL" val="1"/>
  <p:tag name="KSO_WM_TAG_VERSION" val="1.0"/>
  <p:tag name="KSO_WM_BEAUTIFY_FLAG" val="#wm#"/>
  <p:tag name="KSO_WM_UNIT_CONTENT_GROUP_TYPE" val="contentchip"/>
  <p:tag name="KSO_WM_UNIT_PRESET_TEXT" val="WPS,a click to unlimited possibilities"/>
</p:tagLst>
</file>

<file path=ppt/tags/tag20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1*a*1"/>
  <p:tag name="KSO_WM_TEMPLATE_CATEGORY" val="custom"/>
  <p:tag name="KSO_WM_TEMPLATE_INDEX" val="20230314"/>
  <p:tag name="KSO_WM_UNIT_LAYERLEVEL" val="1"/>
  <p:tag name="KSO_WM_TAG_VERSION" val="1.0"/>
  <p:tag name="KSO_WM_BEAUTIFY_FLAG" val="#wm#"/>
  <p:tag name="KSO_WM_UNIT_CONTENT_GROUP_TYPE" val="contentchip"/>
  <p:tag name="KSO_WM_UNIT_PRESET_TEXT" val="单击添加文档标题"/>
</p:tagLst>
</file>

<file path=ppt/tags/tag204.xml><?xml version="1.0" encoding="utf-8"?>
<p:tagLst xmlns:p="http://schemas.openxmlformats.org/presentationml/2006/main">
  <p:tag name="KSO_WM_SLIDE_ID" val="custom20230314_1"/>
  <p:tag name="KSO_WM_TEMPLATE_SUBCATEGORY" val="29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30314"/>
  <p:tag name="KSO_WM_SLIDE_TYPE" val="title"/>
  <p:tag name="KSO_WM_SLIDE_SUBTYPE" val="pureTxt"/>
  <p:tag name="KSO_WM_SLIDE_LAYOUT" val="a_b_f"/>
  <p:tag name="KSO_WM_SLIDE_LAYOUT_CNT" val="1_1_1"/>
  <p:tag name="KSO_WM_SPECIAL_SOURCE" val="bdnull"/>
  <p:tag name="KSO_WM_TEMPLATE_THUMBS_INDEX" val="1、9"/>
  <p:tag name="KSO_WM_SLIDE_CONTENT_AREA" val="{&quot;left&quot;:&quot;173.7&quot;,&quot;top&quot;:&quot;78.5&quot;,&quot;width&quot;:&quot;702.55&quot;,&quot;height&quot;:&quot;350.15&quot;}"/>
  <p:tag name="KSO_WM_SLIDE_THEME_ID" val="3303413"/>
  <p:tag name="KSO_WM_SLIDE_THEME_NAME" val="蓝色极简几何图形"/>
</p:tagLst>
</file>

<file path=ppt/tags/tag20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30314_3*b*1"/>
  <p:tag name="KSO_WM_TEMPLATE_CATEGORY" val="custom"/>
  <p:tag name="KSO_WM_TEMPLATE_INDEX" val="20230314"/>
  <p:tag name="KSO_WM_UNIT_LAYERLEVEL" val="1"/>
  <p:tag name="KSO_WM_TAG_VERSION" val="1.0"/>
  <p:tag name="KSO_WM_BEAUTIFY_FLAG" val="#wm#"/>
  <p:tag name="KSO_WM_DIAGRAM_GROUP_CODE" val="l1-1"/>
  <p:tag name="KSO_WM_UNIT_PRESET_TEXT" val="CONTENTS"/>
</p:tagLst>
</file>

<file path=ppt/tags/tag206.xml><?xml version="1.0" encoding="utf-8"?>
<p:tagLst xmlns:p="http://schemas.openxmlformats.org/presentationml/2006/main">
  <p:tag name="KSO_WM_UNIT_ISCONTENTSTITLE" val="1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3*a*1"/>
  <p:tag name="KSO_WM_TEMPLATE_CATEGORY" val="custom"/>
  <p:tag name="KSO_WM_TEMPLATE_INDEX" val="20230314"/>
  <p:tag name="KSO_WM_UNIT_LAYERLEVEL" val="1"/>
  <p:tag name="KSO_WM_TAG_VERSION" val="1.0"/>
  <p:tag name="KSO_WM_BEAUTIFY_FLAG" val="#wm#"/>
  <p:tag name="KSO_WM_DIAGRAM_GROUP_CODE" val="l1-1"/>
  <p:tag name="KSO_WM_UNIT_PRESET_TEXT" val="目录"/>
</p:tagLst>
</file>

<file path=ppt/tags/tag207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custom20230314_3*l_h_i*1_1_1"/>
  <p:tag name="KSO_WM_TEMPLATE_CATEGORY" val="custom"/>
  <p:tag name="KSO_WM_TEMPLATE_INDEX" val="20230314"/>
  <p:tag name="KSO_WM_UNIT_LAYERLEVEL" val="1_1_1"/>
  <p:tag name="KSO_WM_TAG_VERSION" val="1.0"/>
  <p:tag name="KSO_WM_DIAGRAM_GROUP_CODE" val="l1-1"/>
  <p:tag name="KSO_WM_UNIT_TYPE" val="l_h_i"/>
  <p:tag name="KSO_WM_UNIT_INDEX" val="1_1_1"/>
  <p:tag name="KSO_WM_DIAGRAM_VERSION" val="3"/>
  <p:tag name="KSO_WM_DIAGRAM_MAX_ITEMCNT" val="6"/>
  <p:tag name="KSO_WM_DIAGRAM_MIN_ITEMCNT" val="2"/>
  <p:tag name="KSO_WM_DIAGRAM_VIRTUALLY_FRAME" val="{&quot;height&quot;:449.65000000000003,&quot;width&quot;:384.9}"/>
  <p:tag name="KSO_WM_DIAGRAM_COLOR_MATCH_VALUE" val="{&quot;shape&quot;:{&quot;fill&quot;:{&quot;solid&quot;:{&quot;brightness&quot;:0,&quot;colorType&quot;:1,&quot;foreColorIndex&quot;:14,&quot;transparency&quot;:0},&quot;type&quot;:1},&quot;glow&quot;:{&quot;colorType&quot;:0},&quot;line&quot;:{&quot;type&quot;:0},&quot;shadow&quot;:{&quot;brightness&quot;:-0.5,&quot;colorType&quot;:1,&quot;foreColorIndex&quot;:14,&quot;transparency&quot;:0.699999988079071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2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l_h_i"/>
  <p:tag name="KSO_WM_UNIT_INDEX" val="1_1_2"/>
  <p:tag name="KSO_WM_UNIT_ID" val="custom20230314_3*l_h_i*1_1_2"/>
  <p:tag name="KSO_WM_TEMPLATE_CATEGORY" val="custom"/>
  <p:tag name="KSO_WM_TEMPLATE_INDEX" val="20230314"/>
  <p:tag name="KSO_WM_UNIT_LAYERLEVEL" val="1_1_1"/>
  <p:tag name="KSO_WM_TAG_VERSION" val="1.0"/>
  <p:tag name="KSO_WM_BEAUTIFY_FLAG" val="#wm#"/>
  <p:tag name="KSO_WM_DIAGRAM_GROUP_CODE" val="l1-1"/>
  <p:tag name="KSO_WM_DIAGRAM_VERSION" val="3"/>
  <p:tag name="KSO_WM_UNIT_PRESET_TEXT" val="01"/>
  <p:tag name="KSO_WM_DIAGRAM_MAX_ITEMCNT" val="6"/>
  <p:tag name="KSO_WM_DIAGRAM_MIN_ITEMCNT" val="2"/>
  <p:tag name="KSO_WM_DIAGRAM_VIRTUALLY_FRAME" val="{&quot;height&quot;:449.65000000000003,&quot;width&quot;:384.9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20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NDEX" val="1_1_1"/>
  <p:tag name="KSO_WM_TEMPLATE_CATEGORY" val="custom"/>
  <p:tag name="KSO_WM_TEMPLATE_INDEX" val="20230314"/>
  <p:tag name="KSO_WM_UNIT_LAYERLEVEL" val="1_1_1"/>
  <p:tag name="KSO_WM_TAG_VERSION" val="1.0"/>
  <p:tag name="KSO_WM_BEAUTIFY_FLAG" val="#wm#"/>
  <p:tag name="KSO_WM_DIAGRAM_GROUP_CODE" val="l1-1"/>
  <p:tag name="KSO_WM_UNIT_TYPE" val="l_h_a"/>
  <p:tag name="KSO_WM_UNIT_ID" val="custom20230314_3*l_h_a*1_1_1"/>
  <p:tag name="KSO_WM_DIAGRAM_VERSION" val="3"/>
  <p:tag name="KSO_WM_UNIT_PRESET_TEXT" val="单击添加目录标题"/>
  <p:tag name="KSO_WM_DIAGRAM_MAX_ITEMCNT" val="6"/>
  <p:tag name="KSO_WM_DIAGRAM_MIN_ITEMCNT" val="2"/>
  <p:tag name="KSO_WM_DIAGRAM_VIRTUALLY_FRAME" val="{&quot;height&quot;:449.65000000000003,&quot;width&quot;:384.9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custom20230314_3*l_h_i*1_2_1"/>
  <p:tag name="KSO_WM_TEMPLATE_CATEGORY" val="custom"/>
  <p:tag name="KSO_WM_TEMPLATE_INDEX" val="20230314"/>
  <p:tag name="KSO_WM_UNIT_LAYERLEVEL" val="1_1_1"/>
  <p:tag name="KSO_WM_TAG_VERSION" val="1.0"/>
  <p:tag name="KSO_WM_DIAGRAM_GROUP_CODE" val="l1-1"/>
  <p:tag name="KSO_WM_UNIT_TYPE" val="l_h_i"/>
  <p:tag name="KSO_WM_UNIT_INDEX" val="1_2_1"/>
  <p:tag name="KSO_WM_DIAGRAM_VERSION" val="3"/>
  <p:tag name="KSO_WM_DIAGRAM_MAX_ITEMCNT" val="6"/>
  <p:tag name="KSO_WM_DIAGRAM_MIN_ITEMCNT" val="2"/>
  <p:tag name="KSO_WM_DIAGRAM_VIRTUALLY_FRAME" val="{&quot;height&quot;:449.65000000000003,&quot;width&quot;:384.9}"/>
  <p:tag name="KSO_WM_DIAGRAM_COLOR_MATCH_VALUE" val="{&quot;shape&quot;:{&quot;fill&quot;:{&quot;solid&quot;:{&quot;brightness&quot;:0,&quot;colorType&quot;:1,&quot;foreColorIndex&quot;:14,&quot;transparency&quot;:0},&quot;type&quot;:1},&quot;glow&quot;:{&quot;colorType&quot;:0},&quot;line&quot;:{&quot;type&quot;:0},&quot;shadow&quot;:{&quot;brightness&quot;:-0.5,&quot;colorType&quot;:1,&quot;foreColorIndex&quot;:14,&quot;transparency&quot;:0.699999988079071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2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l_h_i"/>
  <p:tag name="KSO_WM_UNIT_INDEX" val="1_2_2"/>
  <p:tag name="KSO_WM_UNIT_ID" val="custom20230314_3*l_h_i*1_2_2"/>
  <p:tag name="KSO_WM_TEMPLATE_CATEGORY" val="custom"/>
  <p:tag name="KSO_WM_TEMPLATE_INDEX" val="20230314"/>
  <p:tag name="KSO_WM_UNIT_LAYERLEVEL" val="1_1_1"/>
  <p:tag name="KSO_WM_TAG_VERSION" val="1.0"/>
  <p:tag name="KSO_WM_BEAUTIFY_FLAG" val="#wm#"/>
  <p:tag name="KSO_WM_DIAGRAM_GROUP_CODE" val="l1-1"/>
  <p:tag name="KSO_WM_DIAGRAM_VERSION" val="3"/>
  <p:tag name="KSO_WM_UNIT_PRESET_TEXT" val="02"/>
  <p:tag name="KSO_WM_DIAGRAM_MAX_ITEMCNT" val="6"/>
  <p:tag name="KSO_WM_DIAGRAM_MIN_ITEMCNT" val="2"/>
  <p:tag name="KSO_WM_DIAGRAM_VIRTUALLY_FRAME" val="{&quot;height&quot;:449.65000000000003,&quot;width&quot;:384.9}"/>
  <p:tag name="KSO_WM_DIAGRAM_COLOR_MATCH_VALUE" val="{&quot;shape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21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NDEX" val="1_2_1"/>
  <p:tag name="KSO_WM_TEMPLATE_CATEGORY" val="custom"/>
  <p:tag name="KSO_WM_TEMPLATE_INDEX" val="20230314"/>
  <p:tag name="KSO_WM_UNIT_LAYERLEVEL" val="1_1_1"/>
  <p:tag name="KSO_WM_TAG_VERSION" val="1.0"/>
  <p:tag name="KSO_WM_BEAUTIFY_FLAG" val="#wm#"/>
  <p:tag name="KSO_WM_DIAGRAM_GROUP_CODE" val="l1-1"/>
  <p:tag name="KSO_WM_UNIT_TYPE" val="l_h_a"/>
  <p:tag name="KSO_WM_UNIT_ID" val="custom20230314_3*l_h_a*1_2_1"/>
  <p:tag name="KSO_WM_DIAGRAM_VERSION" val="3"/>
  <p:tag name="KSO_WM_UNIT_PRESET_TEXT" val="单击添加目录标题"/>
  <p:tag name="KSO_WM_DIAGRAM_MAX_ITEMCNT" val="6"/>
  <p:tag name="KSO_WM_DIAGRAM_MIN_ITEMCNT" val="2"/>
  <p:tag name="KSO_WM_DIAGRAM_VIRTUALLY_FRAME" val="{&quot;height&quot;:449.65000000000003,&quot;width&quot;:384.9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213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custom20230314_3*l_h_i*1_3_1"/>
  <p:tag name="KSO_WM_TEMPLATE_CATEGORY" val="custom"/>
  <p:tag name="KSO_WM_TEMPLATE_INDEX" val="20230314"/>
  <p:tag name="KSO_WM_UNIT_LAYERLEVEL" val="1_1_1"/>
  <p:tag name="KSO_WM_TAG_VERSION" val="1.0"/>
  <p:tag name="KSO_WM_DIAGRAM_GROUP_CODE" val="l1-1"/>
  <p:tag name="KSO_WM_UNIT_TYPE" val="l_h_i"/>
  <p:tag name="KSO_WM_UNIT_INDEX" val="1_3_1"/>
  <p:tag name="KSO_WM_DIAGRAM_VERSION" val="3"/>
  <p:tag name="KSO_WM_DIAGRAM_MAX_ITEMCNT" val="6"/>
  <p:tag name="KSO_WM_DIAGRAM_MIN_ITEMCNT" val="2"/>
  <p:tag name="KSO_WM_DIAGRAM_VIRTUALLY_FRAME" val="{&quot;height&quot;:449.65000000000003,&quot;width&quot;:384.9}"/>
  <p:tag name="KSO_WM_DIAGRAM_COLOR_MATCH_VALUE" val="{&quot;shape&quot;:{&quot;fill&quot;:{&quot;solid&quot;:{&quot;brightness&quot;:0,&quot;colorType&quot;:1,&quot;foreColorIndex&quot;:14,&quot;transparency&quot;:0},&quot;type&quot;:1},&quot;glow&quot;:{&quot;colorType&quot;:0},&quot;line&quot;:{&quot;type&quot;:0},&quot;shadow&quot;:{&quot;brightness&quot;:-0.5,&quot;colorType&quot;:1,&quot;foreColorIndex&quot;:14,&quot;transparency&quot;:0.699999988079071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2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l_h_i"/>
  <p:tag name="KSO_WM_UNIT_INDEX" val="1_3_2"/>
  <p:tag name="KSO_WM_UNIT_ID" val="custom20230314_3*l_h_i*1_3_2"/>
  <p:tag name="KSO_WM_TEMPLATE_CATEGORY" val="custom"/>
  <p:tag name="KSO_WM_TEMPLATE_INDEX" val="20230314"/>
  <p:tag name="KSO_WM_UNIT_LAYERLEVEL" val="1_1_1"/>
  <p:tag name="KSO_WM_TAG_VERSION" val="1.0"/>
  <p:tag name="KSO_WM_BEAUTIFY_FLAG" val="#wm#"/>
  <p:tag name="KSO_WM_DIAGRAM_GROUP_CODE" val="l1-1"/>
  <p:tag name="KSO_WM_DIAGRAM_VERSION" val="3"/>
  <p:tag name="KSO_WM_UNIT_PRESET_TEXT" val="03"/>
  <p:tag name="KSO_WM_DIAGRAM_MAX_ITEMCNT" val="6"/>
  <p:tag name="KSO_WM_DIAGRAM_MIN_ITEMCNT" val="2"/>
  <p:tag name="KSO_WM_DIAGRAM_VIRTUALLY_FRAME" val="{&quot;height&quot;:449.65000000000003,&quot;width&quot;:384.9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21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NDEX" val="1_3_1"/>
  <p:tag name="KSO_WM_TEMPLATE_CATEGORY" val="custom"/>
  <p:tag name="KSO_WM_TEMPLATE_INDEX" val="20230314"/>
  <p:tag name="KSO_WM_UNIT_LAYERLEVEL" val="1_1_1"/>
  <p:tag name="KSO_WM_TAG_VERSION" val="1.0"/>
  <p:tag name="KSO_WM_BEAUTIFY_FLAG" val="#wm#"/>
  <p:tag name="KSO_WM_DIAGRAM_GROUP_CODE" val="l1-1"/>
  <p:tag name="KSO_WM_UNIT_TYPE" val="l_h_a"/>
  <p:tag name="KSO_WM_UNIT_ID" val="custom20230314_3*l_h_a*1_3_1"/>
  <p:tag name="KSO_WM_DIAGRAM_VERSION" val="3"/>
  <p:tag name="KSO_WM_UNIT_PRESET_TEXT" val="单击添加目录标题"/>
  <p:tag name="KSO_WM_DIAGRAM_MAX_ITEMCNT" val="6"/>
  <p:tag name="KSO_WM_DIAGRAM_MIN_ITEMCNT" val="2"/>
  <p:tag name="KSO_WM_DIAGRAM_VIRTUALLY_FRAME" val="{&quot;height&quot;:449.65000000000003,&quot;width&quot;:384.9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216.xml><?xml version="1.0" encoding="utf-8"?>
<p:tagLst xmlns:p="http://schemas.openxmlformats.org/presentationml/2006/main">
  <p:tag name="KSO_WM_SLIDE_ID" val="custom20230314_3"/>
  <p:tag name="KSO_WM_TEMPLATE_SUBCATEGORY" val="29"/>
  <p:tag name="KSO_WM_TEMPLATE_MASTER_TYPE" val="0"/>
  <p:tag name="KSO_WM_TEMPLATE_COLOR_TYPE" val="0"/>
  <p:tag name="KSO_WM_SLIDE_ITEM_CNT" val="3"/>
  <p:tag name="KSO_WM_SLIDE_INDEX" val="3"/>
  <p:tag name="KSO_WM_TAG_VERSION" val="1.0"/>
  <p:tag name="KSO_WM_BEAUTIFY_FLAG" val="#wm#"/>
  <p:tag name="KSO_WM_TEMPLATE_CATEGORY" val="custom"/>
  <p:tag name="KSO_WM_TEMPLATE_INDEX" val="20230314"/>
  <p:tag name="KSO_WM_SLIDE_TYPE" val="contents"/>
  <p:tag name="KSO_WM_SLIDE_SUBTYPE" val="diag"/>
  <p:tag name="KSO_WM_SLIDE_LAYOUT" val="a_b_l"/>
  <p:tag name="KSO_WM_SLIDE_LAYOUT_CNT" val="1_1_1"/>
  <p:tag name="KSO_WM_SPECIAL_SOURCE" val="bdnull"/>
  <p:tag name="KSO_WM_DIAGRAM_GROUP_CODE" val="l1-1"/>
  <p:tag name="KSO_WM_SLIDE_DIAGTYPE" val="l"/>
  <p:tag name="KSO_WM_SLIDE_THEME_ID" val="3303413"/>
  <p:tag name="KSO_WM_SLIDE_THEME_NAME" val="蓝色极简几何图形"/>
</p:tagLst>
</file>

<file path=ppt/tags/tag217.xml><?xml version="1.0" encoding="utf-8"?>
<p:tagLst xmlns:p="http://schemas.openxmlformats.org/presentationml/2006/main"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30314_7*e*1"/>
  <p:tag name="KSO_WM_TEMPLATE_CATEGORY" val="custom"/>
  <p:tag name="KSO_WM_TEMPLATE_INDEX" val="20230314"/>
  <p:tag name="KSO_WM_UNIT_LAYERLEVEL" val="1"/>
  <p:tag name="KSO_WM_TAG_VERSION" val="1.0"/>
  <p:tag name="KSO_WM_BEAUTIFY_FLAG" val="#wm#"/>
  <p:tag name="KSO_WM_UNIT_PRESET_TEXT" val="01"/>
</p:tagLst>
</file>

<file path=ppt/tags/tag218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7*a*1"/>
  <p:tag name="KSO_WM_TEMPLATE_CATEGORY" val="custom"/>
  <p:tag name="KSO_WM_TEMPLATE_INDEX" val="20230314"/>
  <p:tag name="KSO_WM_UNIT_LAYERLEVEL" val="1"/>
  <p:tag name="KSO_WM_TAG_VERSION" val="1.0"/>
  <p:tag name="KSO_WM_BEAUTIFY_FLAG" val="#wm#"/>
  <p:tag name="KSO_WM_UNIT_CONTENT_GROUP_TYPE" val="contentchip"/>
  <p:tag name="KSO_WM_UNIT_PRESET_TEXT" val="添加章节标题"/>
</p:tagLst>
</file>

<file path=ppt/tags/tag219.xml><?xml version="1.0" encoding="utf-8"?>
<p:tagLst xmlns:p="http://schemas.openxmlformats.org/presentationml/2006/main">
  <p:tag name="KSO_WM_SLIDE_ID" val="custom20230314_7"/>
  <p:tag name="KSO_WM_TEMPLATE_SUBCATEGORY" val="29"/>
  <p:tag name="KSO_WM_TEMPLATE_MASTER_TYPE" val="0"/>
  <p:tag name="KSO_WM_TEMPLATE_COLOR_TYPE" val="0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30314"/>
  <p:tag name="KSO_WM_SLIDE_TYPE" val="sectionTitle"/>
  <p:tag name="KSO_WM_SLIDE_SUBTYPE" val="pureTxt"/>
  <p:tag name="KSO_WM_SLIDE_LAYOUT" val="a_e"/>
  <p:tag name="KSO_WM_SLIDE_LAYOUT_CNT" val="1_1"/>
  <p:tag name="KSO_WM_SPECIAL_SOURCE" val="bdnull"/>
  <p:tag name="KSO_WM_SLIDE_CONTENT_AREA" val="{&quot;left&quot;:&quot;504.35&quot;,&quot;top&quot;:&quot;139.2&quot;,&quot;width&quot;:&quot;435.7&quot;,&quot;height&quot;:&quot;210&quot;}"/>
  <p:tag name="KSO_WM_SLIDE_THEME_ID" val="3303413"/>
  <p:tag name="KSO_WM_SLIDE_THEME_NAME" val="蓝色极简几何图形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2*a*1"/>
  <p:tag name="KSO_WM_UNIT_LAYERLEVEL" val="1"/>
  <p:tag name="KSO_WM_TAG_VERSION" val="1.0"/>
  <p:tag name="KSO_WM_BEAUTIFY_FLAG" val="#wm#"/>
  <p:tag name="KSO_WM_UNIT_CONTENT_GROUP_TYPE" val="titlestyle"/>
</p:tagLst>
</file>

<file path=ppt/tags/tag221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1_1"/>
  <p:tag name="KSO_WM_UNIT_ID" val="diagram20231262_1*l_h_f*1_1_1"/>
  <p:tag name="KSO_WM_TEMPLATE_CATEGORY" val="diagram"/>
  <p:tag name="KSO_WM_TEMPLATE_INDEX" val="20231262"/>
  <p:tag name="KSO_WM_UNIT_LAYERLEVEL" val="1_1_1"/>
  <p:tag name="KSO_WM_TAG_VERSION" val="3.0"/>
  <p:tag name="KSO_WM_BEAUTIFY_FLAG" val="#wm#"/>
  <p:tag name="KSO_WM_UNIT_TEXT_FILL_FORE_SCHEMECOLOR_INDEX_BRIGHTNESS" val="0.15"/>
  <p:tag name="KSO_WM_UNIT_TEXT_FILL_TYPE" val="1"/>
  <p:tag name="KSO_WM_DIAGRAM_VERSION" val="3"/>
  <p:tag name="KSO_WM_DIAGRAM_COLOR_TRICK" val="1"/>
  <p:tag name="KSO_WM_DIAGRAM_COLOR_TEXT_CAN_REMOVE" val="n"/>
  <p:tag name="KSO_WM_DIAGRAM_GROUP_CODE" val="l1-1"/>
  <p:tag name="KSO_WM_UNIT_PRESET_TEXT" val="单击添加文本具体内容，简明扼要地阐述您的观点。根据需要可酌情增减文字,单击添加文本具体内容，简明扼要地阐述您的观点"/>
  <p:tag name="KSO_WM_DIAGRAM_MAX_ITEMCNT" val="6"/>
  <p:tag name="KSO_WM_DIAGRAM_MIN_ITEMCNT" val="2"/>
  <p:tag name="KSO_WM_DIAGRAM_VIRTUALLY_FRAME" val="{&quot;height&quot;:381.55,&quot;width&quot;:441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349999994039535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USESOURCEFORMAT_APPLY" val="0"/>
</p:tagLst>
</file>

<file path=ppt/tags/tag222.xml><?xml version="1.0" encoding="utf-8"?>
<p:tagLst xmlns:p="http://schemas.openxmlformats.org/presentationml/2006/main">
  <p:tag name="KSO_WM_TEMPLATE_CATEGORY" val="custom"/>
  <p:tag name="KSO_WM_TEMPLATE_INDEX" val="20231217"/>
  <p:tag name="KSO_WM_SLIDE_THEME_ID" val="3303413"/>
  <p:tag name="KSO_WM_SLIDE_THEME_NAME" val="蓝色极简几何图形"/>
  <p:tag name="KSO_WM_SLIDE_TYPE" val="text"/>
</p:tagLst>
</file>

<file path=ppt/tags/tag223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2*a*1"/>
  <p:tag name="KSO_WM_UNIT_LAYERLEVEL" val="1"/>
  <p:tag name="KSO_WM_TAG_VERSION" val="1.0"/>
  <p:tag name="KSO_WM_BEAUTIFY_FLAG" val="#wm#"/>
  <p:tag name="KSO_WM_UNIT_CONTENT_GROUP_TYPE" val="titlestyle"/>
</p:tagLst>
</file>

<file path=ppt/tags/tag224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i"/>
  <p:tag name="KSO_WM_UNIT_INDEX" val="1_1"/>
  <p:tag name="KSO_WM_UNIT_ID" val="diagram20231447_3*l_i*1_1"/>
  <p:tag name="KSO_WM_TEMPLATE_CATEGORY" val="diagram"/>
  <p:tag name="KSO_WM_TEMPLATE_INDEX" val="20231447"/>
  <p:tag name="KSO_WM_UNIT_LAYERLEVEL" val="1_1"/>
  <p:tag name="KSO_WM_TAG_VERSION" val="3.0"/>
  <p:tag name="KSO_WM_BEAUTIFY_FLAG" val="#wm#"/>
  <p:tag name="KSO_WM_UNIT_LINE_FORE_SCHEMECOLOR_INDEX" val="5"/>
  <p:tag name="KSO_WM_DIAGRAM_MAX_ITEMCNT" val="6"/>
  <p:tag name="KSO_WM_DIAGRAM_MIN_ITEMCNT" val="2"/>
  <p:tag name="KSO_WM_DIAGRAM_VIRTUALLY_FRAME" val="{&quot;height&quot;:185.1428346456693,&quot;width&quot;:862.9256692913384}"/>
  <p:tag name="KSO_WM_DIAGRAM_COLOR_MATCH_VALUE" val="{&quot;shape&quot;:{&quot;fill&quot;:{&quot;type&quot;:0},&quot;glow&quot;:{&quot;colorType&quot;:0},&quot;line&quot;:{&quot;solidLine&quot;:{&quot;brightness&quot;:0.6000000238418579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LINE_FILL_TYPE" val="2"/>
  <p:tag name="KSO_WM_UNIT_TEXT_FILL_FORE_SCHEMECOLOR_INDEX" val="13"/>
  <p:tag name="KSO_WM_UNIT_TEXT_FILL_TYPE" val="1"/>
  <p:tag name="KSO_WM_UNIT_USESOURCEFORMAT_APPLY" val="0"/>
</p:tagLst>
</file>

<file path=ppt/tags/tag225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i"/>
  <p:tag name="KSO_WM_UNIT_INDEX" val="1_2"/>
  <p:tag name="KSO_WM_UNIT_ID" val="diagram20231447_3*l_i*1_2"/>
  <p:tag name="KSO_WM_TEMPLATE_CATEGORY" val="diagram"/>
  <p:tag name="KSO_WM_TEMPLATE_INDEX" val="20231447"/>
  <p:tag name="KSO_WM_UNIT_LAYERLEVEL" val="1_1"/>
  <p:tag name="KSO_WM_TAG_VERSION" val="3.0"/>
  <p:tag name="KSO_WM_BEAUTIFY_FLAG" val="#wm#"/>
  <p:tag name="KSO_WM_UNIT_LINE_FORE_SCHEMECOLOR_INDEX" val="5"/>
  <p:tag name="KSO_WM_DIAGRAM_MAX_ITEMCNT" val="6"/>
  <p:tag name="KSO_WM_DIAGRAM_MIN_ITEMCNT" val="2"/>
  <p:tag name="KSO_WM_DIAGRAM_VIRTUALLY_FRAME" val="{&quot;height&quot;:185.1428346456693,&quot;width&quot;:862.9256692913384}"/>
  <p:tag name="KSO_WM_DIAGRAM_COLOR_MATCH_VALUE" val="{&quot;shape&quot;:{&quot;fill&quot;:{&quot;type&quot;:0},&quot;glow&quot;:{&quot;colorType&quot;:0},&quot;line&quot;:{&quot;solidLine&quot;:{&quot;brightness&quot;:0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LINE_FILL_TYPE" val="2"/>
  <p:tag name="KSO_WM_UNIT_TEXT_FILL_FORE_SCHEMECOLOR_INDEX" val="13"/>
  <p:tag name="KSO_WM_UNIT_TEXT_FILL_TYPE" val="1"/>
  <p:tag name="KSO_WM_UNIT_USESOURCEFORMAT_APPLY" val="0"/>
</p:tagLst>
</file>

<file path=ppt/tags/tag226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ID" val="diagram20231447_3*l_h_i*1_4_1"/>
  <p:tag name="KSO_WM_TEMPLATE_CATEGORY" val="diagram"/>
  <p:tag name="KSO_WM_TEMPLATE_INDEX" val="20231447"/>
  <p:tag name="KSO_WM_UNIT_LAYERLEVEL" val="1_1_1"/>
  <p:tag name="KSO_WM_TAG_VERSION" val="3.0"/>
  <p:tag name="KSO_WM_BEAUTIFY_FLAG" val="#wm#"/>
  <p:tag name="KSO_WM_UNIT_FILL_FORE_SCHEMECOLOR_INDEX" val="5"/>
  <p:tag name="KSO_WM_DIAGRAM_MAX_ITEMCNT" val="6"/>
  <p:tag name="KSO_WM_DIAGRAM_MIN_ITEMCNT" val="2"/>
  <p:tag name="KSO_WM_DIAGRAM_VIRTUALLY_FRAME" val="{&quot;height&quot;:185.1428346456693,&quot;width&quot;:862.9256692913384}"/>
  <p:tag name="KSO_WM_DIAGRAM_COLOR_MATCH_VALUE" val="{&quot;shape&quot;:{&quot;fill&quot;:{&quot;gradient&quot;:[{&quot;brightness&quot;:0.6000000238418579,&quot;colorType&quot;:1,&quot;foreColorIndex&quot;:5,&quot;pos&quot;:0.19580000638961792,&quot;transparency&quot;:0},{&quot;brightness&quot;:-0.25,&quot;colorType&quot;:1,&quot;foreColorIndex&quot;:5,&quot;pos&quot;:0.9399999976158142,&quot;transparency&quot;:0},{&quot;brightness&quot;:0,&quot;colorType&quot;:1,&quot;foreColorIndex&quot;:5,&quot;pos&quot;:0.7300000190734863,&quot;transparency&quot;:0}],&quot;type&quot;:3},&quot;glow&quot;:{&quot;colorType&quot;:0},&quot;line&quot;:{&quot;gradient&quot;:[{&quot;brightness&quot;:0,&quot;colorType&quot;:1,&quot;foreColorIndex&quot;:5,&quot;pos&quot;:0,&quot;transparency&quot;:0},{&quot;brightness&quot;:0,&quot;colorType&quot;:1,&quot;foreColorIndex&quot;:5,&quot;pos&quot;:1,&quot;transparency&quot;:0.800000011920929},{&quot;brightness&quot;:0,&quot;colorType&quot;:1,&quot;foreColorIndex&quot;:5,&quot;pos&quot;:0.6499999761581421,&quot;transparency&quot;:0},{&quot;brightness&quot;:0,&quot;colorType&quot;:1,&quot;foreColorIndex&quot;:5,&quot;pos&quot;:0.3199999928474426,&quot;transparency&quot;:0.800000011920929}],&quot;type&quot;:2},&quot;shadow&quot;:{&quot;brightness&quot;:0,&quot;colorType&quot;:1,&quot;foreColorIndex&quot;:5,&quot;transparency&quot;:0.75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LINE_FORE_SCHEMECOLOR_INDEX" val="5"/>
  <p:tag name="KSO_WM_UNIT_LINE_FILL_TYPE" val="2"/>
  <p:tag name="KSO_WM_UNIT_SHADOW_SCHEMECOLOR_INDEX" val="5"/>
  <p:tag name="KSO_WM_UNIT_TEXT_FILL_FORE_SCHEMECOLOR_INDEX" val="2"/>
  <p:tag name="KSO_WM_UNIT_TEXT_FILL_TYPE" val="1"/>
  <p:tag name="KSO_WM_UNIT_USESOURCEFORMAT_APPLY" val="0"/>
</p:tagLst>
</file>

<file path=ppt/tags/tag227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2"/>
  <p:tag name="KSO_WM_UNIT_ID" val="diagram20231447_3*l_h_i*1_4_2"/>
  <p:tag name="KSO_WM_TEMPLATE_CATEGORY" val="diagram"/>
  <p:tag name="KSO_WM_TEMPLATE_INDEX" val="20231447"/>
  <p:tag name="KSO_WM_UNIT_LAYERLEVEL" val="1_1_1"/>
  <p:tag name="KSO_WM_TAG_VERSION" val="3.0"/>
  <p:tag name="KSO_WM_BEAUTIFY_FLAG" val="#wm#"/>
  <p:tag name="KSO_WM_UNIT_FILL_FORE_SCHEMECOLOR_INDEX" val="14"/>
  <p:tag name="KSO_WM_UNIT_LINE_FORE_SCHEMECOLOR_INDEX" val="5"/>
  <p:tag name="KSO_WM_DIAGRAM_MAX_ITEMCNT" val="6"/>
  <p:tag name="KSO_WM_DIAGRAM_MIN_ITEMCNT" val="2"/>
  <p:tag name="KSO_WM_DIAGRAM_VIRTUALLY_FRAME" val="{&quot;height&quot;:185.1428346456693,&quot;width&quot;:862.9256692913384}"/>
  <p:tag name="KSO_WM_DIAGRAM_COLOR_MATCH_VALUE" val="{&quot;shape&quot;:{&quot;fill&quot;:{&quot;gradient&quot;:[{&quot;brightness&quot;:0,&quot;colorType&quot;:1,&quot;foreColorIndex&quot;:14,&quot;pos&quot;:0,&quot;transparency&quot;:0},{&quot;brightness&quot;:0.4000000059604645,&quot;colorType&quot;:1,&quot;foreColorIndex&quot;:5,&quot;pos&quot;:1,&quot;transparency&quot;:0}],&quot;type&quot;:3},&quot;glow&quot;:{&quot;colorType&quot;:0},&quot;line&quot;:{&quot;solidLine&quot;:{&quot;brightness&quot;:0.4000000059604645,&quot;colorType&quot;:1,&quot;foreColorIndex&quot;:5,&quot;transparency&quot;:0},&quot;type&quot;:1},&quot;shadow&quot;:{&quot;brightness&quot;:0,&quot;colorType&quot;:1,&quot;foreColorIndex&quot;:5,&quot;transparency&quot;:0.7200000286102295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LINE_FILL_TYPE" val="2"/>
  <p:tag name="KSO_WM_UNIT_SHADOW_SCHEMECOLOR_INDEX" val="5"/>
  <p:tag name="KSO_WM_UNIT_TEXT_FILL_FORE_SCHEMECOLOR_INDEX" val="2"/>
  <p:tag name="KSO_WM_UNIT_TEXT_FILL_TYPE" val="1"/>
  <p:tag name="KSO_WM_UNIT_USESOURCEFORMAT_APPLY" val="0"/>
</p:tagLst>
</file>

<file path=ppt/tags/tag228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4_1"/>
  <p:tag name="KSO_WM_UNIT_ID" val="diagram20231447_3*l_h_f*1_4_1"/>
  <p:tag name="KSO_WM_TEMPLATE_CATEGORY" val="diagram"/>
  <p:tag name="KSO_WM_TEMPLATE_INDEX" val="20231447"/>
  <p:tag name="KSO_WM_UNIT_LAYERLEVEL" val="1_1_1"/>
  <p:tag name="KSO_WM_TAG_VERSION" val="3.0"/>
  <p:tag name="KSO_WM_BEAUTIFY_FLAG" val="#wm#"/>
  <p:tag name="KSO_WM_UNIT_TEXT_FILL_FORE_SCHEMECOLOR_INDEX_BRIGHTNESS" val="0.15"/>
  <p:tag name="KSO_WM_UNIT_TEXT_FILL_TYPE" val="1"/>
  <p:tag name="KSO_WM_DIAGRAM_VERSION" val="3"/>
  <p:tag name="KSO_WM_DIAGRAM_COLOR_TRICK" val="1"/>
  <p:tag name="KSO_WM_DIAGRAM_COLOR_TEXT_CAN_REMOVE" val="n"/>
  <p:tag name="KSO_WM_DIAGRAM_GROUP_CODE" val="l1-1"/>
  <p:tag name="KSO_WM_UNIT_PRESET_TEXT" val="单击此处输入你的项正文，请阐述观点"/>
  <p:tag name="KSO_WM_DIAGRAM_MAX_ITEMCNT" val="6"/>
  <p:tag name="KSO_WM_DIAGRAM_MIN_ITEMCNT" val="2"/>
  <p:tag name="KSO_WM_DIAGRAM_VIRTUALLY_FRAME" val="{&quot;height&quot;:185.1428346456693,&quot;width&quot;:862.9256692913384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USESOURCEFORMAT_APPLY" val="0"/>
</p:tagLst>
</file>

<file path=ppt/tags/tag229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diagram20231447_3*l_h_i*1_3_1"/>
  <p:tag name="KSO_WM_TEMPLATE_CATEGORY" val="diagram"/>
  <p:tag name="KSO_WM_TEMPLATE_INDEX" val="20231447"/>
  <p:tag name="KSO_WM_UNIT_LAYERLEVEL" val="1_1_1"/>
  <p:tag name="KSO_WM_TAG_VERSION" val="3.0"/>
  <p:tag name="KSO_WM_BEAUTIFY_FLAG" val="#wm#"/>
  <p:tag name="KSO_WM_DIAGRAM_MAX_ITEMCNT" val="6"/>
  <p:tag name="KSO_WM_DIAGRAM_MIN_ITEMCNT" val="2"/>
  <p:tag name="KSO_WM_DIAGRAM_VIRTUALLY_FRAME" val="{&quot;height&quot;:185.1428346456693,&quot;width&quot;:862.9256692913384}"/>
  <p:tag name="KSO_WM_DIAGRAM_COLOR_MATCH_VALUE" val="{&quot;shape&quot;:{&quot;fill&quot;:{&quot;gradient&quot;:[{&quot;brightness&quot;:0.800000011920929,&quot;colorType&quot;:1,&quot;foreColorIndex&quot;:5,&quot;pos&quot;:0.75,&quot;transparency&quot;:0},{&quot;brightness&quot;:0,&quot;colorType&quot;:1,&quot;foreColorIndex&quot;:14,&quot;pos&quot;:0.47999998927116394,&quot;transparency&quot;:0}],&quot;type&quot;:3},&quot;glow&quot;:{&quot;colorType&quot;:0},&quot;line&quot;:{&quot;gradient&quot;:[{&quot;brightness&quot;:0,&quot;colorType&quot;:1,&quot;foreColorIndex&quot;:5,&quot;pos&quot;:0,&quot;transparency&quot;:0},{&quot;brightness&quot;:0,&quot;colorType&quot;:1,&quot;foreColorIndex&quot;:5,&quot;pos&quot;:1,&quot;transparency&quot;:0.800000011920929},{&quot;brightness&quot;:0,&quot;colorType&quot;:1,&quot;foreColorIndex&quot;:5,&quot;pos&quot;:0.6499999761581421,&quot;transparency&quot;:0},{&quot;brightness&quot;:0,&quot;colorType&quot;:1,&quot;foreColorIndex&quot;:5,&quot;pos&quot;:0.3199999928474426,&quot;transparency&quot;:0.800000011920929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" val="5"/>
  <p:tag name="KSO_WM_UNIT_FILL_TYPE" val="1"/>
  <p:tag name="KSO_WM_UNIT_LINE_FORE_SCHEMECOLOR_INDEX" val="5"/>
  <p:tag name="KSO_WM_UNIT_LINE_FILL_TYPE" val="2"/>
  <p:tag name="KSO_WM_UNIT_TEXT_FILL_FORE_SCHEMECOLOR_INDEX" val="2"/>
  <p:tag name="KSO_WM_UNIT_TEXT_FILL_TYPE" val="1"/>
  <p:tag name="KSO_WM_UNIT_USESOURCEFORMAT_APPLY" val="0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2"/>
  <p:tag name="KSO_WM_UNIT_ID" val="diagram20231447_3*l_h_i*1_3_2"/>
  <p:tag name="KSO_WM_TEMPLATE_CATEGORY" val="diagram"/>
  <p:tag name="KSO_WM_TEMPLATE_INDEX" val="20231447"/>
  <p:tag name="KSO_WM_UNIT_LAYERLEVEL" val="1_1_1"/>
  <p:tag name="KSO_WM_TAG_VERSION" val="3.0"/>
  <p:tag name="KSO_WM_BEAUTIFY_FLAG" val="#wm#"/>
  <p:tag name="KSO_WM_UNIT_FILL_FORE_SCHEMECOLOR_INDEX" val="5"/>
  <p:tag name="KSO_WM_DIAGRAM_MAX_ITEMCNT" val="6"/>
  <p:tag name="KSO_WM_DIAGRAM_MIN_ITEMCNT" val="2"/>
  <p:tag name="KSO_WM_DIAGRAM_VIRTUALLY_FRAME" val="{&quot;height&quot;:185.1428346456693,&quot;width&quot;:862.9256692913384}"/>
  <p:tag name="KSO_WM_DIAGRAM_COLOR_MATCH_VALUE" val="{&quot;shape&quot;:{&quot;fill&quot;:{&quot;gradient&quot;:[{&quot;brightness&quot;:-0.25,&quot;colorType&quot;:1,&quot;foreColorIndex&quot;:5,&quot;pos&quot;:0.8199999928474426,&quot;transparency&quot;:0},{&quot;brightness&quot;:0.4000000059604645,&quot;colorType&quot;:1,&quot;foreColorIndex&quot;:5,&quot;pos&quot;:0,&quot;transparency&quot;:0},{&quot;brightness&quot;:0,&quot;colorType&quot;:1,&quot;foreColorIndex&quot;:5,&quot;pos&quot;:0.33000001311302185,&quot;transparency&quot;:0}],&quot;type&quot;:3},&quot;glow&quot;:{&quot;colorType&quot;:0},&quot;line&quot;:{&quot;type&quot;:0},&quot;shadow&quot;:{&quot;brightness&quot;:0,&quot;colorType&quot;:1,&quot;foreColorIndex&quot;:5,&quot;transparency&quot;:0.7200000286102295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SHADOW_SCHEMECOLOR_INDEX" val="5"/>
  <p:tag name="KSO_WM_UNIT_TEXT_FILL_FORE_SCHEMECOLOR_INDEX" val="2"/>
  <p:tag name="KSO_WM_UNIT_TEXT_FILL_TYPE" val="1"/>
  <p:tag name="KSO_WM_UNIT_USESOURCEFORMAT_APPLY" val="0"/>
</p:tagLst>
</file>

<file path=ppt/tags/tag231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3_1"/>
  <p:tag name="KSO_WM_UNIT_ID" val="diagram20231447_3*l_h_f*1_3_1"/>
  <p:tag name="KSO_WM_TEMPLATE_CATEGORY" val="diagram"/>
  <p:tag name="KSO_WM_TEMPLATE_INDEX" val="20231447"/>
  <p:tag name="KSO_WM_UNIT_LAYERLEVEL" val="1_1_1"/>
  <p:tag name="KSO_WM_TAG_VERSION" val="3.0"/>
  <p:tag name="KSO_WM_BEAUTIFY_FLAG" val="#wm#"/>
  <p:tag name="KSO_WM_UNIT_TEXT_FILL_FORE_SCHEMECOLOR_INDEX_BRIGHTNESS" val="0.15"/>
  <p:tag name="KSO_WM_UNIT_TEXT_FILL_TYPE" val="1"/>
  <p:tag name="KSO_WM_DIAGRAM_VERSION" val="3"/>
  <p:tag name="KSO_WM_DIAGRAM_COLOR_TRICK" val="1"/>
  <p:tag name="KSO_WM_DIAGRAM_COLOR_TEXT_CAN_REMOVE" val="n"/>
  <p:tag name="KSO_WM_DIAGRAM_GROUP_CODE" val="l1-1"/>
  <p:tag name="KSO_WM_UNIT_PRESET_TEXT" val="单击此处输入你的项正文，请阐述观点"/>
  <p:tag name="KSO_WM_DIAGRAM_MAX_ITEMCNT" val="6"/>
  <p:tag name="KSO_WM_DIAGRAM_MIN_ITEMCNT" val="2"/>
  <p:tag name="KSO_WM_DIAGRAM_VIRTUALLY_FRAME" val="{&quot;height&quot;:185.1428346456693,&quot;width&quot;:862.9256692913384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349999994039535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USESOURCEFORMAT_APPLY" val="0"/>
</p:tagLst>
</file>

<file path=ppt/tags/tag232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diagram20231447_3*l_h_i*1_2_1"/>
  <p:tag name="KSO_WM_TEMPLATE_CATEGORY" val="diagram"/>
  <p:tag name="KSO_WM_TEMPLATE_INDEX" val="20231447"/>
  <p:tag name="KSO_WM_UNIT_LAYERLEVEL" val="1_1_1"/>
  <p:tag name="KSO_WM_TAG_VERSION" val="3.0"/>
  <p:tag name="KSO_WM_BEAUTIFY_FLAG" val="#wm#"/>
  <p:tag name="KSO_WM_UNIT_FILL_FORE_SCHEMECOLOR_INDEX" val="5"/>
  <p:tag name="KSO_WM_DIAGRAM_MAX_ITEMCNT" val="6"/>
  <p:tag name="KSO_WM_DIAGRAM_MIN_ITEMCNT" val="2"/>
  <p:tag name="KSO_WM_DIAGRAM_VIRTUALLY_FRAME" val="{&quot;height&quot;:185.1428346456693,&quot;width&quot;:862.9256692913384}"/>
  <p:tag name="KSO_WM_DIAGRAM_COLOR_MATCH_VALUE" val="{&quot;shape&quot;:{&quot;fill&quot;:{&quot;gradient&quot;:[{&quot;brightness&quot;:0.6000000238418579,&quot;colorType&quot;:1,&quot;foreColorIndex&quot;:5,&quot;pos&quot;:0.19580000638961792,&quot;transparency&quot;:0},{&quot;brightness&quot;:-0.25,&quot;colorType&quot;:1,&quot;foreColorIndex&quot;:5,&quot;pos&quot;:0.9399999976158142,&quot;transparency&quot;:0},{&quot;brightness&quot;:0,&quot;colorType&quot;:1,&quot;foreColorIndex&quot;:5,&quot;pos&quot;:0.7300000190734863,&quot;transparency&quot;:0}],&quot;type&quot;:3},&quot;glow&quot;:{&quot;colorType&quot;:0},&quot;line&quot;:{&quot;gradient&quot;:[{&quot;brightness&quot;:0,&quot;colorType&quot;:1,&quot;foreColorIndex&quot;:5,&quot;pos&quot;:0,&quot;transparency&quot;:0},{&quot;brightness&quot;:0,&quot;colorType&quot;:1,&quot;foreColorIndex&quot;:5,&quot;pos&quot;:1,&quot;transparency&quot;:0.800000011920929},{&quot;brightness&quot;:0,&quot;colorType&quot;:1,&quot;foreColorIndex&quot;:5,&quot;pos&quot;:0.6499999761581421,&quot;transparency&quot;:0},{&quot;brightness&quot;:0,&quot;colorType&quot;:1,&quot;foreColorIndex&quot;:5,&quot;pos&quot;:0.3199999928474426,&quot;transparency&quot;:0.800000011920929}],&quot;type&quot;:2},&quot;shadow&quot;:{&quot;brightness&quot;:0,&quot;colorType&quot;:1,&quot;foreColorIndex&quot;:5,&quot;transparency&quot;:0.75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LINE_FORE_SCHEMECOLOR_INDEX" val="5"/>
  <p:tag name="KSO_WM_UNIT_LINE_FILL_TYPE" val="2"/>
  <p:tag name="KSO_WM_UNIT_SHADOW_SCHEMECOLOR_INDEX" val="5"/>
  <p:tag name="KSO_WM_UNIT_TEXT_FILL_FORE_SCHEMECOLOR_INDEX" val="2"/>
  <p:tag name="KSO_WM_UNIT_TEXT_FILL_TYPE" val="1"/>
  <p:tag name="KSO_WM_UNIT_USESOURCEFORMAT_APPLY" val="0"/>
</p:tagLst>
</file>

<file path=ppt/tags/tag233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2"/>
  <p:tag name="KSO_WM_UNIT_ID" val="diagram20231447_3*l_h_i*1_2_2"/>
  <p:tag name="KSO_WM_TEMPLATE_CATEGORY" val="diagram"/>
  <p:tag name="KSO_WM_TEMPLATE_INDEX" val="20231447"/>
  <p:tag name="KSO_WM_UNIT_LAYERLEVEL" val="1_1_1"/>
  <p:tag name="KSO_WM_TAG_VERSION" val="3.0"/>
  <p:tag name="KSO_WM_BEAUTIFY_FLAG" val="#wm#"/>
  <p:tag name="KSO_WM_UNIT_FILL_FORE_SCHEMECOLOR_INDEX" val="14"/>
  <p:tag name="KSO_WM_UNIT_LINE_FORE_SCHEMECOLOR_INDEX" val="5"/>
  <p:tag name="KSO_WM_DIAGRAM_MAX_ITEMCNT" val="6"/>
  <p:tag name="KSO_WM_DIAGRAM_MIN_ITEMCNT" val="2"/>
  <p:tag name="KSO_WM_DIAGRAM_VIRTUALLY_FRAME" val="{&quot;height&quot;:185.1428346456693,&quot;width&quot;:862.9256692913384}"/>
  <p:tag name="KSO_WM_DIAGRAM_COLOR_MATCH_VALUE" val="{&quot;shape&quot;:{&quot;fill&quot;:{&quot;gradient&quot;:[{&quot;brightness&quot;:0,&quot;colorType&quot;:1,&quot;foreColorIndex&quot;:14,&quot;pos&quot;:0,&quot;transparency&quot;:0},{&quot;brightness&quot;:0.4000000059604645,&quot;colorType&quot;:1,&quot;foreColorIndex&quot;:5,&quot;pos&quot;:1,&quot;transparency&quot;:0}],&quot;type&quot;:3},&quot;glow&quot;:{&quot;colorType&quot;:0},&quot;line&quot;:{&quot;solidLine&quot;:{&quot;brightness&quot;:0.4000000059604645,&quot;colorType&quot;:1,&quot;foreColorIndex&quot;:5,&quot;transparency&quot;:0},&quot;type&quot;:1},&quot;shadow&quot;:{&quot;brightness&quot;:0,&quot;colorType&quot;:1,&quot;foreColorIndex&quot;:5,&quot;transparency&quot;:0.7200000286102295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LINE_FILL_TYPE" val="2"/>
  <p:tag name="KSO_WM_UNIT_SHADOW_SCHEMECOLOR_INDEX" val="5"/>
  <p:tag name="KSO_WM_UNIT_TEXT_FILL_FORE_SCHEMECOLOR_INDEX" val="2"/>
  <p:tag name="KSO_WM_UNIT_TEXT_FILL_TYPE" val="1"/>
  <p:tag name="KSO_WM_UNIT_USESOURCEFORMAT_APPLY" val="0"/>
</p:tagLst>
</file>

<file path=ppt/tags/tag234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2_1"/>
  <p:tag name="KSO_WM_UNIT_ID" val="diagram20231447_3*l_h_f*1_2_1"/>
  <p:tag name="KSO_WM_TEMPLATE_CATEGORY" val="diagram"/>
  <p:tag name="KSO_WM_TEMPLATE_INDEX" val="20231447"/>
  <p:tag name="KSO_WM_UNIT_LAYERLEVEL" val="1_1_1"/>
  <p:tag name="KSO_WM_TAG_VERSION" val="3.0"/>
  <p:tag name="KSO_WM_BEAUTIFY_FLAG" val="#wm#"/>
  <p:tag name="KSO_WM_UNIT_TEXT_FILL_FORE_SCHEMECOLOR_INDEX_BRIGHTNESS" val="0.15"/>
  <p:tag name="KSO_WM_UNIT_TEXT_FILL_TYPE" val="1"/>
  <p:tag name="KSO_WM_DIAGRAM_VERSION" val="3"/>
  <p:tag name="KSO_WM_DIAGRAM_COLOR_TRICK" val="1"/>
  <p:tag name="KSO_WM_DIAGRAM_COLOR_TEXT_CAN_REMOVE" val="n"/>
  <p:tag name="KSO_WM_DIAGRAM_GROUP_CODE" val="l1-1"/>
  <p:tag name="KSO_WM_UNIT_PRESET_TEXT" val="单击此处输入你的项正文，请阐述观点"/>
  <p:tag name="KSO_WM_DIAGRAM_MAX_ITEMCNT" val="6"/>
  <p:tag name="KSO_WM_DIAGRAM_MIN_ITEMCNT" val="2"/>
  <p:tag name="KSO_WM_DIAGRAM_VIRTUALLY_FRAME" val="{&quot;height&quot;:185.1428346456693,&quot;width&quot;:862.9256692913384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USESOURCEFORMAT_APPLY" val="0"/>
</p:tagLst>
</file>

<file path=ppt/tags/tag235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diagram20231447_3*l_h_i*1_1_1"/>
  <p:tag name="KSO_WM_TEMPLATE_CATEGORY" val="diagram"/>
  <p:tag name="KSO_WM_TEMPLATE_INDEX" val="20231447"/>
  <p:tag name="KSO_WM_UNIT_LAYERLEVEL" val="1_1_1"/>
  <p:tag name="KSO_WM_TAG_VERSION" val="3.0"/>
  <p:tag name="KSO_WM_BEAUTIFY_FLAG" val="#wm#"/>
  <p:tag name="KSO_WM_DIAGRAM_MAX_ITEMCNT" val="6"/>
  <p:tag name="KSO_WM_DIAGRAM_MIN_ITEMCNT" val="2"/>
  <p:tag name="KSO_WM_DIAGRAM_VIRTUALLY_FRAME" val="{&quot;height&quot;:185.1428346456693,&quot;width&quot;:862.9256692913384}"/>
  <p:tag name="KSO_WM_DIAGRAM_COLOR_MATCH_VALUE" val="{&quot;shape&quot;:{&quot;fill&quot;:{&quot;gradient&quot;:[{&quot;brightness&quot;:0.800000011920929,&quot;colorType&quot;:1,&quot;foreColorIndex&quot;:5,&quot;pos&quot;:0.75,&quot;transparency&quot;:0},{&quot;brightness&quot;:0,&quot;colorType&quot;:1,&quot;foreColorIndex&quot;:14,&quot;pos&quot;:0.47999998927116394,&quot;transparency&quot;:0}],&quot;type&quot;:3},&quot;glow&quot;:{&quot;colorType&quot;:0},&quot;line&quot;:{&quot;gradient&quot;:[{&quot;brightness&quot;:0,&quot;colorType&quot;:1,&quot;foreColorIndex&quot;:5,&quot;pos&quot;:0,&quot;transparency&quot;:0},{&quot;brightness&quot;:0,&quot;colorType&quot;:1,&quot;foreColorIndex&quot;:5,&quot;pos&quot;:1,&quot;transparency&quot;:0.800000011920929},{&quot;brightness&quot;:0,&quot;colorType&quot;:1,&quot;foreColorIndex&quot;:5,&quot;pos&quot;:0.6499999761581421,&quot;transparency&quot;:0},{&quot;brightness&quot;:0,&quot;colorType&quot;:1,&quot;foreColorIndex&quot;:5,&quot;pos&quot;:0.3199999928474426,&quot;transparency&quot;:0.800000011920929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" val="5"/>
  <p:tag name="KSO_WM_UNIT_FILL_TYPE" val="1"/>
  <p:tag name="KSO_WM_UNIT_LINE_FORE_SCHEMECOLOR_INDEX" val="5"/>
  <p:tag name="KSO_WM_UNIT_LINE_FILL_TYPE" val="2"/>
  <p:tag name="KSO_WM_UNIT_TEXT_FILL_FORE_SCHEMECOLOR_INDEX" val="2"/>
  <p:tag name="KSO_WM_UNIT_TEXT_FILL_TYPE" val="1"/>
  <p:tag name="KSO_WM_UNIT_USESOURCEFORMAT_APPLY" val="0"/>
</p:tagLst>
</file>

<file path=ppt/tags/tag236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diagram20231447_3*l_h_i*1_1_2"/>
  <p:tag name="KSO_WM_TEMPLATE_CATEGORY" val="diagram"/>
  <p:tag name="KSO_WM_TEMPLATE_INDEX" val="20231447"/>
  <p:tag name="KSO_WM_UNIT_LAYERLEVEL" val="1_1_1"/>
  <p:tag name="KSO_WM_TAG_VERSION" val="3.0"/>
  <p:tag name="KSO_WM_BEAUTIFY_FLAG" val="#wm#"/>
  <p:tag name="KSO_WM_UNIT_FILL_FORE_SCHEMECOLOR_INDEX" val="5"/>
  <p:tag name="KSO_WM_DIAGRAM_MAX_ITEMCNT" val="6"/>
  <p:tag name="KSO_WM_DIAGRAM_MIN_ITEMCNT" val="2"/>
  <p:tag name="KSO_WM_DIAGRAM_VIRTUALLY_FRAME" val="{&quot;height&quot;:185.1428346456693,&quot;width&quot;:862.9256692913384}"/>
  <p:tag name="KSO_WM_DIAGRAM_COLOR_MATCH_VALUE" val="{&quot;shape&quot;:{&quot;fill&quot;:{&quot;gradient&quot;:[{&quot;brightness&quot;:-0.25,&quot;colorType&quot;:1,&quot;foreColorIndex&quot;:5,&quot;pos&quot;:0.8199999928474426,&quot;transparency&quot;:0},{&quot;brightness&quot;:0.4000000059604645,&quot;colorType&quot;:1,&quot;foreColorIndex&quot;:5,&quot;pos&quot;:0,&quot;transparency&quot;:0},{&quot;brightness&quot;:0,&quot;colorType&quot;:1,&quot;foreColorIndex&quot;:5,&quot;pos&quot;:0.33000001311302185,&quot;transparency&quot;:0}],&quot;type&quot;:3},&quot;glow&quot;:{&quot;colorType&quot;:0},&quot;line&quot;:{&quot;type&quot;:0},&quot;shadow&quot;:{&quot;brightness&quot;:0,&quot;colorType&quot;:1,&quot;foreColorIndex&quot;:5,&quot;transparency&quot;:0.7200000286102295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SHADOW_SCHEMECOLOR_INDEX" val="5"/>
  <p:tag name="KSO_WM_UNIT_TEXT_FILL_FORE_SCHEMECOLOR_INDEX" val="2"/>
  <p:tag name="KSO_WM_UNIT_TEXT_FILL_TYPE" val="1"/>
  <p:tag name="KSO_WM_UNIT_USESOURCEFORMAT_APPLY" val="0"/>
</p:tagLst>
</file>

<file path=ppt/tags/tag237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1_1"/>
  <p:tag name="KSO_WM_UNIT_ID" val="diagram20231447_3*l_h_f*1_1_1"/>
  <p:tag name="KSO_WM_TEMPLATE_CATEGORY" val="diagram"/>
  <p:tag name="KSO_WM_TEMPLATE_INDEX" val="20231447"/>
  <p:tag name="KSO_WM_UNIT_LAYERLEVEL" val="1_1_1"/>
  <p:tag name="KSO_WM_TAG_VERSION" val="3.0"/>
  <p:tag name="KSO_WM_BEAUTIFY_FLAG" val="#wm#"/>
  <p:tag name="KSO_WM_UNIT_TEXT_FILL_FORE_SCHEMECOLOR_INDEX_BRIGHTNESS" val="0.15"/>
  <p:tag name="KSO_WM_UNIT_TEXT_FILL_TYPE" val="1"/>
  <p:tag name="KSO_WM_DIAGRAM_VERSION" val="3"/>
  <p:tag name="KSO_WM_DIAGRAM_COLOR_TRICK" val="1"/>
  <p:tag name="KSO_WM_DIAGRAM_COLOR_TEXT_CAN_REMOVE" val="n"/>
  <p:tag name="KSO_WM_DIAGRAM_GROUP_CODE" val="l1-1"/>
  <p:tag name="KSO_WM_UNIT_PRESET_TEXT" val="单击此处输入你的项正文，请阐述观点"/>
  <p:tag name="KSO_WM_DIAGRAM_MAX_ITEMCNT" val="6"/>
  <p:tag name="KSO_WM_DIAGRAM_MIN_ITEMCNT" val="2"/>
  <p:tag name="KSO_WM_DIAGRAM_VIRTUALLY_FRAME" val="{&quot;height&quot;:185.1428346456693,&quot;width&quot;:862.9256692913384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349999994039535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USESOURCEFORMAT_APPLY" val="0"/>
</p:tagLst>
</file>

<file path=ppt/tags/tag238.xml><?xml version="1.0" encoding="utf-8"?>
<p:tagLst xmlns:p="http://schemas.openxmlformats.org/presentationml/2006/main">
  <p:tag name="KSO_WM_TEMPLATE_CATEGORY" val="custom"/>
  <p:tag name="KSO_WM_TEMPLATE_INDEX" val="20231217"/>
  <p:tag name="KSO_WM_SLIDE_THEME_ID" val="3303413"/>
  <p:tag name="KSO_WM_SLIDE_THEME_NAME" val="蓝色极简几何图形"/>
  <p:tag name="KSO_WM_SLIDE_TYPE" val="text"/>
</p:tagLst>
</file>

<file path=ppt/tags/tag239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2*a*1"/>
  <p:tag name="KSO_WM_UNIT_LAYERLEVEL" val="1"/>
  <p:tag name="KSO_WM_TAG_VERSION" val="1.0"/>
  <p:tag name="KSO_WM_BEAUTIFY_FLAG" val="#wm#"/>
  <p:tag name="KSO_WM_UNIT_CONTENT_GROUP_TYPE" val="titlestyle"/>
</p:tagLst>
</file>

<file path=ppt/tags/tag24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1"/>
  <p:tag name="KSO_WM_UNIT_LAYERLEVEL" val="1"/>
  <p:tag name="KSO_WM_TAG_VERSION" val="1.0"/>
  <p:tag name="KSO_WM_UNIT_TYPE" val="i"/>
  <p:tag name="KSO_WM_UNIT_INDEX" val="1"/>
</p:tagLst>
</file>

<file path=ppt/tags/tag2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diagram20231320_3*l_h_i*1_1_1"/>
  <p:tag name="KSO_WM_TEMPLATE_CATEGORY" val="diagram"/>
  <p:tag name="KSO_WM_TEMPLATE_INDEX" val="20231320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FILL_FORE_SCHEMECOLOR_INDEX" val="5"/>
  <p:tag name="KSO_WM_DIAGRAM_MAX_ITEMCNT" val="6"/>
  <p:tag name="KSO_WM_DIAGRAM_MIN_ITEMCNT" val="2"/>
  <p:tag name="KSO_WM_DIAGRAM_VIRTUALLY_FRAME" val="{&quot;height&quot;:326.56047244094486,&quot;width&quot;:855.0528346456692}"/>
  <p:tag name="KSO_WM_DIAGRAM_COLOR_MATCH_VALUE" val="{&quot;shape&quot;:{&quot;fill&quot;:{&quot;solid&quot;:{&quot;brightness&quot;:0.800000011920929,&quot;colorType&quot;:1,&quot;foreColorIndex&quot;:5,&quot;transparency&quot;:0.800000011920929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2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diagram20231320_3*l_h_i*1_1_2"/>
  <p:tag name="KSO_WM_TEMPLATE_CATEGORY" val="diagram"/>
  <p:tag name="KSO_WM_TEMPLATE_INDEX" val="20231320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FILL_FORE_SCHEMECOLOR_INDEX" val="5"/>
  <p:tag name="KSO_WM_DIAGRAM_MAX_ITEMCNT" val="6"/>
  <p:tag name="KSO_WM_DIAGRAM_MIN_ITEMCNT" val="2"/>
  <p:tag name="KSO_WM_DIAGRAM_VIRTUALLY_FRAME" val="{&quot;height&quot;:326.56047244094486,&quot;width&quot;:855.0528346456692}"/>
  <p:tag name="KSO_WM_DIAGRAM_COLOR_MATCH_VALUE" val="{&quot;shape&quot;:{&quot;fill&quot;:{&quot;solid&quot;:{&quot;brightness&quot;:0,&quot;colorType&quot;:1,&quot;foreColorIndex&quot;:5,&quot;transparency&quot;:0.4000000059604645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242.xml><?xml version="1.0" encoding="utf-8"?>
<p:tagLst xmlns:p="http://schemas.openxmlformats.org/presentationml/2006/main">
  <p:tag name="KSO_WM_UNIT_SUBTYPE" val="a"/>
  <p:tag name="KSO_WM_UNIT_NOCLEAR" val="0"/>
  <p:tag name="KSO_WM_UNIT_VALUE" val="3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1320_3*l_h_f*1_1_1"/>
  <p:tag name="KSO_WM_TEMPLATE_CATEGORY" val="diagram"/>
  <p:tag name="KSO_WM_TEMPLATE_INDEX" val="20231320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PRESET_TEXT" val="单击此处输入你的正文，文字是您思想的提炼。"/>
  <p:tag name="KSO_WM_DIAGRAM_MAX_ITEMCNT" val="6"/>
  <p:tag name="KSO_WM_DIAGRAM_MIN_ITEMCNT" val="2"/>
  <p:tag name="KSO_WM_DIAGRAM_VIRTUALLY_FRAME" val="{&quot;height&quot;:326.56047244094486,&quot;width&quot;:855.052834645669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3"/>
  <p:tag name="KSO_WM_UNIT_TEXT_FILL_TYPE" val="1"/>
  <p:tag name="KSO_WM_UNIT_USESOURCEFORMAT_APPLY" val="0"/>
</p:tagLst>
</file>

<file path=ppt/tags/tag2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diagram20231320_3*l_h_i*1_2_1"/>
  <p:tag name="KSO_WM_TEMPLATE_CATEGORY" val="diagram"/>
  <p:tag name="KSO_WM_TEMPLATE_INDEX" val="20231320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FILL_FORE_SCHEMECOLOR_INDEX" val="6"/>
  <p:tag name="KSO_WM_DIAGRAM_MAX_ITEMCNT" val="6"/>
  <p:tag name="KSO_WM_DIAGRAM_MIN_ITEMCNT" val="2"/>
  <p:tag name="KSO_WM_DIAGRAM_VIRTUALLY_FRAME" val="{&quot;height&quot;:326.56047244094486,&quot;width&quot;:855.0528346456692}"/>
  <p:tag name="KSO_WM_DIAGRAM_COLOR_MATCH_VALUE" val="{&quot;shape&quot;:{&quot;fill&quot;:{&quot;solid&quot;:{&quot;brightness&quot;:0.800000011920929,&quot;colorType&quot;:1,&quot;foreColorIndex&quot;:6,&quot;transparency&quot;:0.800000011920929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2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2"/>
  <p:tag name="KSO_WM_UNIT_ID" val="diagram20231320_3*l_h_i*1_2_2"/>
  <p:tag name="KSO_WM_TEMPLATE_CATEGORY" val="diagram"/>
  <p:tag name="KSO_WM_TEMPLATE_INDEX" val="20231320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FILL_FORE_SCHEMECOLOR_INDEX" val="6"/>
  <p:tag name="KSO_WM_DIAGRAM_MAX_ITEMCNT" val="6"/>
  <p:tag name="KSO_WM_DIAGRAM_MIN_ITEMCNT" val="2"/>
  <p:tag name="KSO_WM_DIAGRAM_VIRTUALLY_FRAME" val="{&quot;height&quot;:326.56047244094486,&quot;width&quot;:855.0528346456692}"/>
  <p:tag name="KSO_WM_DIAGRAM_COLOR_MATCH_VALUE" val="{&quot;shape&quot;:{&quot;fill&quot;:{&quot;solid&quot;:{&quot;brightness&quot;:0,&quot;colorType&quot;:1,&quot;foreColorIndex&quot;:6,&quot;transparency&quot;:0.4000000059604645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245.xml><?xml version="1.0" encoding="utf-8"?>
<p:tagLst xmlns:p="http://schemas.openxmlformats.org/presentationml/2006/main">
  <p:tag name="KSO_WM_UNIT_SUBTYPE" val="a"/>
  <p:tag name="KSO_WM_UNIT_NOCLEAR" val="0"/>
  <p:tag name="KSO_WM_UNIT_VALUE" val="3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231320_3*l_h_f*1_2_1"/>
  <p:tag name="KSO_WM_TEMPLATE_CATEGORY" val="diagram"/>
  <p:tag name="KSO_WM_TEMPLATE_INDEX" val="20231320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PRESET_TEXT" val="单击此处输入你的正文，文字是您思想的提炼。"/>
  <p:tag name="KSO_WM_DIAGRAM_MAX_ITEMCNT" val="6"/>
  <p:tag name="KSO_WM_DIAGRAM_MIN_ITEMCNT" val="2"/>
  <p:tag name="KSO_WM_DIAGRAM_VIRTUALLY_FRAME" val="{&quot;height&quot;:326.56047244094486,&quot;width&quot;:855.052834645669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3"/>
  <p:tag name="KSO_WM_UNIT_TEXT_FILL_TYPE" val="1"/>
  <p:tag name="KSO_WM_UNIT_USESOURCEFORMAT_APPLY" val="0"/>
</p:tagLst>
</file>

<file path=ppt/tags/tag2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diagram20231320_3*l_h_i*1_3_1"/>
  <p:tag name="KSO_WM_TEMPLATE_CATEGORY" val="diagram"/>
  <p:tag name="KSO_WM_TEMPLATE_INDEX" val="20231320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FILL_FORE_SCHEMECOLOR_INDEX" val="7"/>
  <p:tag name="KSO_WM_DIAGRAM_MAX_ITEMCNT" val="6"/>
  <p:tag name="KSO_WM_DIAGRAM_MIN_ITEMCNT" val="2"/>
  <p:tag name="KSO_WM_DIAGRAM_VIRTUALLY_FRAME" val="{&quot;height&quot;:326.56047244094486,&quot;width&quot;:855.0528346456692}"/>
  <p:tag name="KSO_WM_DIAGRAM_COLOR_MATCH_VALUE" val="{&quot;shape&quot;:{&quot;fill&quot;:{&quot;solid&quot;:{&quot;brightness&quot;:0.800000011920929,&quot;colorType&quot;:1,&quot;foreColorIndex&quot;:7,&quot;transparency&quot;:0.800000011920929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2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2"/>
  <p:tag name="KSO_WM_UNIT_ID" val="diagram20231320_3*l_h_i*1_3_2"/>
  <p:tag name="KSO_WM_TEMPLATE_CATEGORY" val="diagram"/>
  <p:tag name="KSO_WM_TEMPLATE_INDEX" val="20231320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FILL_FORE_SCHEMECOLOR_INDEX" val="7"/>
  <p:tag name="KSO_WM_DIAGRAM_MAX_ITEMCNT" val="6"/>
  <p:tag name="KSO_WM_DIAGRAM_MIN_ITEMCNT" val="2"/>
  <p:tag name="KSO_WM_DIAGRAM_VIRTUALLY_FRAME" val="{&quot;height&quot;:326.56047244094486,&quot;width&quot;:855.0528346456692}"/>
  <p:tag name="KSO_WM_DIAGRAM_COLOR_MATCH_VALUE" val="{&quot;shape&quot;:{&quot;fill&quot;:{&quot;solid&quot;:{&quot;brightness&quot;:0,&quot;colorType&quot;:1,&quot;foreColorIndex&quot;:7,&quot;transparency&quot;:0.4000000059604645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248.xml><?xml version="1.0" encoding="utf-8"?>
<p:tagLst xmlns:p="http://schemas.openxmlformats.org/presentationml/2006/main">
  <p:tag name="KSO_WM_UNIT_SUBTYPE" val="a"/>
  <p:tag name="KSO_WM_UNIT_NOCLEAR" val="0"/>
  <p:tag name="KSO_WM_UNIT_VALUE" val="3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diagram20231320_3*l_h_f*1_3_1"/>
  <p:tag name="KSO_WM_TEMPLATE_CATEGORY" val="diagram"/>
  <p:tag name="KSO_WM_TEMPLATE_INDEX" val="20231320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PRESET_TEXT" val="单击此处输入你的正文，文字是您思想的提炼。"/>
  <p:tag name="KSO_WM_DIAGRAM_MAX_ITEMCNT" val="6"/>
  <p:tag name="KSO_WM_DIAGRAM_MIN_ITEMCNT" val="2"/>
  <p:tag name="KSO_WM_DIAGRAM_VIRTUALLY_FRAME" val="{&quot;height&quot;:326.56047244094486,&quot;width&quot;:855.052834645669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3"/>
  <p:tag name="KSO_WM_UNIT_TEXT_FILL_TYPE" val="1"/>
  <p:tag name="KSO_WM_UNIT_USESOURCEFORMAT_APPLY" val="0"/>
</p:tagLst>
</file>

<file path=ppt/tags/tag2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ID" val="diagram20231320_3*l_h_i*1_4_1"/>
  <p:tag name="KSO_WM_TEMPLATE_CATEGORY" val="diagram"/>
  <p:tag name="KSO_WM_TEMPLATE_INDEX" val="20231320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FILL_FORE_SCHEMECOLOR_INDEX" val="8"/>
  <p:tag name="KSO_WM_DIAGRAM_MAX_ITEMCNT" val="6"/>
  <p:tag name="KSO_WM_DIAGRAM_MIN_ITEMCNT" val="2"/>
  <p:tag name="KSO_WM_DIAGRAM_VIRTUALLY_FRAME" val="{&quot;height&quot;:326.56047244094486,&quot;width&quot;:855.0528346456692}"/>
  <p:tag name="KSO_WM_DIAGRAM_COLOR_MATCH_VALUE" val="{&quot;shape&quot;:{&quot;fill&quot;:{&quot;solid&quot;:{&quot;brightness&quot;:0.800000011920929,&quot;colorType&quot;:1,&quot;foreColorIndex&quot;:8,&quot;transparency&quot;:0.800000011920929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25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3"/>
  <p:tag name="KSO_WM_UNIT_LAYERLEVEL" val="1"/>
  <p:tag name="KSO_WM_TAG_VERSION" val="1.0"/>
  <p:tag name="KSO_WM_UNIT_TYPE" val="i"/>
  <p:tag name="KSO_WM_UNIT_INDEX" val="3"/>
</p:tagLst>
</file>

<file path=ppt/tags/tag2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2"/>
  <p:tag name="KSO_WM_UNIT_ID" val="diagram20231320_3*l_h_i*1_4_2"/>
  <p:tag name="KSO_WM_TEMPLATE_CATEGORY" val="diagram"/>
  <p:tag name="KSO_WM_TEMPLATE_INDEX" val="20231320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FILL_FORE_SCHEMECOLOR_INDEX" val="8"/>
  <p:tag name="KSO_WM_DIAGRAM_MAX_ITEMCNT" val="6"/>
  <p:tag name="KSO_WM_DIAGRAM_MIN_ITEMCNT" val="2"/>
  <p:tag name="KSO_WM_DIAGRAM_VIRTUALLY_FRAME" val="{&quot;height&quot;:326.56047244094486,&quot;width&quot;:855.0528346456692}"/>
  <p:tag name="KSO_WM_DIAGRAM_COLOR_MATCH_VALUE" val="{&quot;shape&quot;:{&quot;fill&quot;:{&quot;solid&quot;:{&quot;brightness&quot;:0,&quot;colorType&quot;:1,&quot;foreColorIndex&quot;:8,&quot;transparency&quot;:0.4000000059604645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251.xml><?xml version="1.0" encoding="utf-8"?>
<p:tagLst xmlns:p="http://schemas.openxmlformats.org/presentationml/2006/main">
  <p:tag name="KSO_WM_UNIT_SUBTYPE" val="a"/>
  <p:tag name="KSO_WM_UNIT_NOCLEAR" val="0"/>
  <p:tag name="KSO_WM_UNIT_VALUE" val="3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diagram20231320_3*l_h_f*1_4_1"/>
  <p:tag name="KSO_WM_TEMPLATE_CATEGORY" val="diagram"/>
  <p:tag name="KSO_WM_TEMPLATE_INDEX" val="20231320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PRESET_TEXT" val="单击此处输入你的正文，文字是您思想的提炼。"/>
  <p:tag name="KSO_WM_DIAGRAM_MAX_ITEMCNT" val="6"/>
  <p:tag name="KSO_WM_DIAGRAM_MIN_ITEMCNT" val="2"/>
  <p:tag name="KSO_WM_DIAGRAM_VIRTUALLY_FRAME" val="{&quot;height&quot;:326.56047244094486,&quot;width&quot;:855.052834645669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3"/>
  <p:tag name="KSO_WM_UNIT_TEXT_FILL_TYPE" val="1"/>
  <p:tag name="KSO_WM_UNIT_USESOURCEFORMAT_APPLY" val="0"/>
</p:tagLst>
</file>

<file path=ppt/tags/tag252.xml><?xml version="1.0" encoding="utf-8"?>
<p:tagLst xmlns:p="http://schemas.openxmlformats.org/presentationml/2006/main">
  <p:tag name="KSO_WM_SLIDE_THEME_ID" val="3303413"/>
  <p:tag name="KSO_WM_SLIDE_THEME_NAME" val="蓝色极简几何图形"/>
  <p:tag name="KSO_WM_SLIDE_TYPE" val="text"/>
</p:tagLst>
</file>

<file path=ppt/tags/tag253.xml><?xml version="1.0" encoding="utf-8"?>
<p:tagLst xmlns:p="http://schemas.openxmlformats.org/presentationml/2006/main"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30314_7*e*1"/>
  <p:tag name="KSO_WM_TEMPLATE_CATEGORY" val="custom"/>
  <p:tag name="KSO_WM_TEMPLATE_INDEX" val="20230314"/>
  <p:tag name="KSO_WM_UNIT_LAYERLEVEL" val="1"/>
  <p:tag name="KSO_WM_TAG_VERSION" val="1.0"/>
  <p:tag name="KSO_WM_BEAUTIFY_FLAG" val="#wm#"/>
  <p:tag name="KSO_WM_UNIT_PRESET_TEXT" val="02"/>
</p:tagLst>
</file>

<file path=ppt/tags/tag25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7*a*1"/>
  <p:tag name="KSO_WM_TEMPLATE_CATEGORY" val="custom"/>
  <p:tag name="KSO_WM_TEMPLATE_INDEX" val="20230314"/>
  <p:tag name="KSO_WM_UNIT_LAYERLEVEL" val="1"/>
  <p:tag name="KSO_WM_TAG_VERSION" val="1.0"/>
  <p:tag name="KSO_WM_BEAUTIFY_FLAG" val="#wm#"/>
  <p:tag name="KSO_WM_UNIT_CONTENT_GROUP_TYPE" val="contentchip"/>
  <p:tag name="KSO_WM_UNIT_PRESET_TEXT" val="添加章节标题"/>
</p:tagLst>
</file>

<file path=ppt/tags/tag255.xml><?xml version="1.0" encoding="utf-8"?>
<p:tagLst xmlns:p="http://schemas.openxmlformats.org/presentationml/2006/main">
  <p:tag name="KSO_WM_SLIDE_ID" val="custom20230314_7"/>
  <p:tag name="KSO_WM_TEMPLATE_SUBCATEGORY" val="29"/>
  <p:tag name="KSO_WM_TEMPLATE_MASTER_TYPE" val="0"/>
  <p:tag name="KSO_WM_TEMPLATE_COLOR_TYPE" val="0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30314"/>
  <p:tag name="KSO_WM_SLIDE_TYPE" val="sectionTitle"/>
  <p:tag name="KSO_WM_SLIDE_SUBTYPE" val="pureTxt"/>
  <p:tag name="KSO_WM_SLIDE_LAYOUT" val="a_e"/>
  <p:tag name="KSO_WM_SLIDE_LAYOUT_CNT" val="1_1"/>
  <p:tag name="KSO_WM_SPECIAL_SOURCE" val="bdnull"/>
  <p:tag name="KSO_WM_SLIDE_CONTENT_AREA" val="{&quot;left&quot;:&quot;504.35&quot;,&quot;top&quot;:&quot;139.2&quot;,&quot;width&quot;:&quot;435.7&quot;,&quot;height&quot;:&quot;210&quot;}"/>
  <p:tag name="KSO_WM_SLIDE_THEME_ID" val="3303413"/>
  <p:tag name="KSO_WM_SLIDE_THEME_NAME" val="蓝色极简几何图形"/>
</p:tagLst>
</file>

<file path=ppt/tags/tag256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2*a*1"/>
  <p:tag name="KSO_WM_UNIT_LAYERLEVEL" val="1"/>
  <p:tag name="KSO_WM_TAG_VERSION" val="1.0"/>
  <p:tag name="KSO_WM_BEAUTIFY_FLAG" val="#wm#"/>
  <p:tag name="KSO_WM_UNIT_CONTENT_GROUP_TYPE" val="titlestyle"/>
</p:tagLst>
</file>

<file path=ppt/tags/tag257.xml><?xml version="1.0" encoding="utf-8"?>
<p:tagLst xmlns:p="http://schemas.openxmlformats.org/presentationml/2006/main">
  <p:tag name="KSO_WM_DIAGRAM_VERSION" val="3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3"/>
  <p:tag name="KSO_WM_UNIT_ID" val="diagram20231316_3*l_h_i*1_3_3"/>
  <p:tag name="KSO_WM_TEMPLATE_CATEGORY" val="diagram"/>
  <p:tag name="KSO_WM_TEMPLATE_INDEX" val="20231316"/>
  <p:tag name="KSO_WM_UNIT_LAYERLEVEL" val="1_1_1"/>
  <p:tag name="KSO_WM_TAG_VERSION" val="3.0"/>
  <p:tag name="KSO_WM_BEAUTIFY_FLAG" val="#wm#"/>
  <p:tag name="KSO_WM_UNIT_FILL_FORE_SCHEMECOLOR_INDEX" val="5"/>
  <p:tag name="KSO_WM_DIAGRAM_MAX_ITEMCNT" val="6"/>
  <p:tag name="KSO_WM_DIAGRAM_MIN_ITEMCNT" val="2"/>
  <p:tag name="KSO_WM_DIAGRAM_VIRTUALLY_FRAME" val="{&quot;height&quot;:282.6150393700787,&quot;width&quot;:863.65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USESOURCEFORMAT_APPLY" val="0"/>
</p:tagLst>
</file>

<file path=ppt/tags/tag258.xml><?xml version="1.0" encoding="utf-8"?>
<p:tagLst xmlns:p="http://schemas.openxmlformats.org/presentationml/2006/main">
  <p:tag name="KSO_WM_DIAGRAM_VERSION" val="3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4"/>
  <p:tag name="KSO_WM_UNIT_ID" val="diagram20231316_3*l_h_i*1_3_4"/>
  <p:tag name="KSO_WM_TEMPLATE_CATEGORY" val="diagram"/>
  <p:tag name="KSO_WM_TEMPLATE_INDEX" val="20231316"/>
  <p:tag name="KSO_WM_UNIT_LAYERLEVEL" val="1_1_1"/>
  <p:tag name="KSO_WM_TAG_VERSION" val="3.0"/>
  <p:tag name="KSO_WM_BEAUTIFY_FLAG" val="#wm#"/>
  <p:tag name="KSO_WM_UNIT_FILL_FORE_SCHEMECOLOR_INDEX" val="5"/>
  <p:tag name="KSO_WM_DIAGRAM_MAX_ITEMCNT" val="6"/>
  <p:tag name="KSO_WM_DIAGRAM_MIN_ITEMCNT" val="2"/>
  <p:tag name="KSO_WM_DIAGRAM_VIRTUALLY_FRAME" val="{&quot;height&quot;:282.6150393700787,&quot;width&quot;:863.65}"/>
  <p:tag name="KSO_WM_DIAGRAM_COLOR_MATCH_VALUE" val="{&quot;shape&quot;:{&quot;fill&quot;:{&quot;solid&quot;:{&quot;brightness&quot;:0.800000011920929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USESOURCEFORMAT_APPLY" val="0"/>
</p:tagLst>
</file>

<file path=ppt/tags/tag259.xml><?xml version="1.0" encoding="utf-8"?>
<p:tagLst xmlns:p="http://schemas.openxmlformats.org/presentationml/2006/main">
  <p:tag name="KSO_WM_DIAGRAM_VERSION" val="3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diagram20231316_3*l_h_i*1_3_1"/>
  <p:tag name="KSO_WM_TEMPLATE_CATEGORY" val="diagram"/>
  <p:tag name="KSO_WM_TEMPLATE_INDEX" val="20231316"/>
  <p:tag name="KSO_WM_UNIT_LAYERLEVEL" val="1_1_1"/>
  <p:tag name="KSO_WM_TAG_VERSION" val="3.0"/>
  <p:tag name="KSO_WM_BEAUTIFY_FLAG" val="#wm#"/>
  <p:tag name="KSO_WM_DIAGRAM_MAX_ITEMCNT" val="6"/>
  <p:tag name="KSO_WM_DIAGRAM_MIN_ITEMCNT" val="2"/>
  <p:tag name="KSO_WM_DIAGRAM_VIRTUALLY_FRAME" val="{&quot;height&quot;:282.6150393700787,&quot;width&quot;:863.65}"/>
  <p:tag name="KSO_WM_DIAGRAM_COLOR_MATCH_VALUE" val="{&quot;shape&quot;:{&quot;fill&quot;:{&quot;solid&quot;:{&quot;brightness&quot;:0,&quot;colorType&quot;:1,&quot;foreColorIndex&quot;:1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" val="16"/>
  <p:tag name="KSO_WM_UNIT_FILL_TYPE" val="1"/>
  <p:tag name="KSO_WM_UNIT_USESOURCEFORMAT_APPLY" val="0"/>
</p:tagLst>
</file>

<file path=ppt/tags/tag26.xml><?xml version="1.0" encoding="utf-8"?>
<p:tagLst xmlns:p="http://schemas.openxmlformats.org/presentationml/2006/main">
  <p:tag name="KSO_WM_UNIT_ISCONTENTSTITLE" val="0"/>
  <p:tag name="KSO_WM_UNIT_ISNUMDGMTITLE" val="0"/>
  <p:tag name="KSO_WM_UNIT_PRESET_TEXT" val="CONTENTS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3*b*1"/>
  <p:tag name="KSO_WM_UNIT_LAYERLEVEL" val="1"/>
  <p:tag name="KSO_WM_TAG_VERSION" val="1.0"/>
  <p:tag name="KSO_WM_BEAUTIFY_FLAG" val="#wm#"/>
</p:tagLst>
</file>

<file path=ppt/tags/tag260.xml><?xml version="1.0" encoding="utf-8"?>
<p:tagLst xmlns:p="http://schemas.openxmlformats.org/presentationml/2006/main">
  <p:tag name="KSO_WM_DIAGRAM_VERSION" val="3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2"/>
  <p:tag name="KSO_WM_UNIT_ID" val="diagram20231316_3*l_h_i*1_3_2"/>
  <p:tag name="KSO_WM_TEMPLATE_CATEGORY" val="diagram"/>
  <p:tag name="KSO_WM_TEMPLATE_INDEX" val="20231316"/>
  <p:tag name="KSO_WM_UNIT_LAYERLEVEL" val="1_1_1"/>
  <p:tag name="KSO_WM_TAG_VERSION" val="3.0"/>
  <p:tag name="KSO_WM_BEAUTIFY_FLAG" val="#wm#"/>
  <p:tag name="KSO_WM_UNIT_FILL_FORE_SCHEMECOLOR_INDEX" val="5"/>
  <p:tag name="KSO_WM_DIAGRAM_MAX_ITEMCNT" val="6"/>
  <p:tag name="KSO_WM_DIAGRAM_MIN_ITEMCNT" val="2"/>
  <p:tag name="KSO_WM_DIAGRAM_VIRTUALLY_FRAME" val="{&quot;height&quot;:282.6150393700787,&quot;width&quot;:863.65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USESOURCEFORMAT_APPLY" val="0"/>
</p:tagLst>
</file>

<file path=ppt/tags/tag261.xml><?xml version="1.0" encoding="utf-8"?>
<p:tagLst xmlns:p="http://schemas.openxmlformats.org/presentationml/2006/main">
  <p:tag name="KSO_WM_DIAGRAM_VERSION" val="3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3"/>
  <p:tag name="KSO_WM_UNIT_ID" val="diagram20231316_3*l_h_i*1_1_3"/>
  <p:tag name="KSO_WM_TEMPLATE_CATEGORY" val="diagram"/>
  <p:tag name="KSO_WM_TEMPLATE_INDEX" val="20231316"/>
  <p:tag name="KSO_WM_UNIT_LAYERLEVEL" val="1_1_1"/>
  <p:tag name="KSO_WM_TAG_VERSION" val="3.0"/>
  <p:tag name="KSO_WM_BEAUTIFY_FLAG" val="#wm#"/>
  <p:tag name="KSO_WM_UNIT_FILL_FORE_SCHEMECOLOR_INDEX" val="5"/>
  <p:tag name="KSO_WM_DIAGRAM_MAX_ITEMCNT" val="6"/>
  <p:tag name="KSO_WM_DIAGRAM_MIN_ITEMCNT" val="2"/>
  <p:tag name="KSO_WM_DIAGRAM_VIRTUALLY_FRAME" val="{&quot;height&quot;:282.6150393700787,&quot;width&quot;:863.65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USESOURCEFORMAT_APPLY" val="0"/>
</p:tagLst>
</file>

<file path=ppt/tags/tag262.xml><?xml version="1.0" encoding="utf-8"?>
<p:tagLst xmlns:p="http://schemas.openxmlformats.org/presentationml/2006/main">
  <p:tag name="KSO_WM_DIAGRAM_VERSION" val="3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4"/>
  <p:tag name="KSO_WM_UNIT_ID" val="diagram20231316_3*l_h_i*1_1_4"/>
  <p:tag name="KSO_WM_TEMPLATE_CATEGORY" val="diagram"/>
  <p:tag name="KSO_WM_TEMPLATE_INDEX" val="20231316"/>
  <p:tag name="KSO_WM_UNIT_LAYERLEVEL" val="1_1_1"/>
  <p:tag name="KSO_WM_TAG_VERSION" val="3.0"/>
  <p:tag name="KSO_WM_BEAUTIFY_FLAG" val="#wm#"/>
  <p:tag name="KSO_WM_UNIT_FILL_FORE_SCHEMECOLOR_INDEX" val="5"/>
  <p:tag name="KSO_WM_DIAGRAM_MAX_ITEMCNT" val="6"/>
  <p:tag name="KSO_WM_DIAGRAM_MIN_ITEMCNT" val="2"/>
  <p:tag name="KSO_WM_DIAGRAM_VIRTUALLY_FRAME" val="{&quot;height&quot;:282.6150393700787,&quot;width&quot;:863.65}"/>
  <p:tag name="KSO_WM_DIAGRAM_COLOR_MATCH_VALUE" val="{&quot;shape&quot;:{&quot;fill&quot;:{&quot;solid&quot;:{&quot;brightness&quot;:0.800000011920929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USESOURCEFORMAT_APPLY" val="0"/>
</p:tagLst>
</file>

<file path=ppt/tags/tag263.xml><?xml version="1.0" encoding="utf-8"?>
<p:tagLst xmlns:p="http://schemas.openxmlformats.org/presentationml/2006/main">
  <p:tag name="KSO_WM_DIAGRAM_VERSION" val="3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diagram20231316_3*l_h_i*1_1_1"/>
  <p:tag name="KSO_WM_TEMPLATE_CATEGORY" val="diagram"/>
  <p:tag name="KSO_WM_TEMPLATE_INDEX" val="20231316"/>
  <p:tag name="KSO_WM_UNIT_LAYERLEVEL" val="1_1_1"/>
  <p:tag name="KSO_WM_TAG_VERSION" val="3.0"/>
  <p:tag name="KSO_WM_BEAUTIFY_FLAG" val="#wm#"/>
  <p:tag name="KSO_WM_DIAGRAM_MAX_ITEMCNT" val="6"/>
  <p:tag name="KSO_WM_DIAGRAM_MIN_ITEMCNT" val="2"/>
  <p:tag name="KSO_WM_DIAGRAM_VIRTUALLY_FRAME" val="{&quot;height&quot;:282.6150393700787,&quot;width&quot;:863.65}"/>
  <p:tag name="KSO_WM_DIAGRAM_COLOR_MATCH_VALUE" val="{&quot;shape&quot;:{&quot;fill&quot;:{&quot;solid&quot;:{&quot;brightness&quot;:0,&quot;colorType&quot;:1,&quot;foreColorIndex&quot;:1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" val="16"/>
  <p:tag name="KSO_WM_UNIT_FILL_TYPE" val="1"/>
  <p:tag name="KSO_WM_UNIT_USESOURCEFORMAT_APPLY" val="0"/>
</p:tagLst>
</file>

<file path=ppt/tags/tag264.xml><?xml version="1.0" encoding="utf-8"?>
<p:tagLst xmlns:p="http://schemas.openxmlformats.org/presentationml/2006/main">
  <p:tag name="KSO_WM_DIAGRAM_VERSION" val="3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diagram20231316_3*l_h_i*1_1_2"/>
  <p:tag name="KSO_WM_TEMPLATE_CATEGORY" val="diagram"/>
  <p:tag name="KSO_WM_TEMPLATE_INDEX" val="20231316"/>
  <p:tag name="KSO_WM_UNIT_LAYERLEVEL" val="1_1_1"/>
  <p:tag name="KSO_WM_TAG_VERSION" val="3.0"/>
  <p:tag name="KSO_WM_BEAUTIFY_FLAG" val="#wm#"/>
  <p:tag name="KSO_WM_UNIT_FILL_FORE_SCHEMECOLOR_INDEX" val="5"/>
  <p:tag name="KSO_WM_DIAGRAM_MAX_ITEMCNT" val="6"/>
  <p:tag name="KSO_WM_DIAGRAM_MIN_ITEMCNT" val="2"/>
  <p:tag name="KSO_WM_DIAGRAM_VIRTUALLY_FRAME" val="{&quot;height&quot;:282.6150393700787,&quot;width&quot;:863.65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USESOURCEFORMAT_APPLY" val="0"/>
</p:tagLst>
</file>

<file path=ppt/tags/tag265.xml><?xml version="1.0" encoding="utf-8"?>
<p:tagLst xmlns:p="http://schemas.openxmlformats.org/presentationml/2006/main">
  <p:tag name="KSO_WM_DIAGRAM_VERSION" val="3"/>
  <p:tag name="KSO_WM_DIAGRAM_COLOR_TEXT_CAN_REMOVE" val="n"/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1316_3*l_h_f*1_1_1"/>
  <p:tag name="KSO_WM_TEMPLATE_CATEGORY" val="diagram"/>
  <p:tag name="KSO_WM_TEMPLATE_INDEX" val="20231316"/>
  <p:tag name="KSO_WM_UNIT_LAYERLEVEL" val="1_1_1"/>
  <p:tag name="KSO_WM_TAG_VERSION" val="3.0"/>
  <p:tag name="KSO_WM_BEAUTIFY_FLAG" val="#wm#"/>
  <p:tag name="KSO_WM_UNIT_PRESET_TEXT" val="单击此处输入你的智能图形项正文，文字是您思想的提炼。"/>
  <p:tag name="KSO_WM_DIAGRAM_MAX_ITEMCNT" val="6"/>
  <p:tag name="KSO_WM_DIAGRAM_MIN_ITEMCNT" val="2"/>
  <p:tag name="KSO_WM_DIAGRAM_VIRTUALLY_FRAME" val="{&quot;height&quot;:282.6150393700787,&quot;width&quot;:863.6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2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3"/>
  <p:tag name="KSO_WM_UNIT_TEXT_FILL_TYPE" val="1"/>
  <p:tag name="KSO_WM_UNIT_USESOURCEFORMAT_APPLY" val="0"/>
</p:tagLst>
</file>

<file path=ppt/tags/tag266.xml><?xml version="1.0" encoding="utf-8"?>
<p:tagLst xmlns:p="http://schemas.openxmlformats.org/presentationml/2006/main">
  <p:tag name="KSO_WM_DIAGRAM_VERSION" val="3"/>
  <p:tag name="KSO_WM_DIAGRAM_COLOR_TEXT_CAN_REMOVE" val="n"/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diagram20231316_3*l_h_f*1_3_1"/>
  <p:tag name="KSO_WM_TEMPLATE_CATEGORY" val="diagram"/>
  <p:tag name="KSO_WM_TEMPLATE_INDEX" val="20231316"/>
  <p:tag name="KSO_WM_UNIT_LAYERLEVEL" val="1_1_1"/>
  <p:tag name="KSO_WM_TAG_VERSION" val="3.0"/>
  <p:tag name="KSO_WM_BEAUTIFY_FLAG" val="#wm#"/>
  <p:tag name="KSO_WM_UNIT_PRESET_TEXT" val="单击此处输入你的智能图形项正文，文字是您思想的提炼。"/>
  <p:tag name="KSO_WM_DIAGRAM_MAX_ITEMCNT" val="6"/>
  <p:tag name="KSO_WM_DIAGRAM_MIN_ITEMCNT" val="2"/>
  <p:tag name="KSO_WM_DIAGRAM_VIRTUALLY_FRAME" val="{&quot;height&quot;:282.6150393700787,&quot;width&quot;:863.6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2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3"/>
  <p:tag name="KSO_WM_UNIT_TEXT_FILL_TYPE" val="1"/>
  <p:tag name="KSO_WM_UNIT_USESOURCEFORMAT_APPLY" val="0"/>
</p:tagLst>
</file>

<file path=ppt/tags/tag267.xml><?xml version="1.0" encoding="utf-8"?>
<p:tagLst xmlns:p="http://schemas.openxmlformats.org/presentationml/2006/main">
  <p:tag name="KSO_WM_DIAGRAM_VERSION" val="3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3"/>
  <p:tag name="KSO_WM_UNIT_ID" val="diagram20231316_3*l_h_i*1_2_3"/>
  <p:tag name="KSO_WM_TEMPLATE_CATEGORY" val="diagram"/>
  <p:tag name="KSO_WM_TEMPLATE_INDEX" val="20231316"/>
  <p:tag name="KSO_WM_UNIT_LAYERLEVEL" val="1_1_1"/>
  <p:tag name="KSO_WM_TAG_VERSION" val="3.0"/>
  <p:tag name="KSO_WM_BEAUTIFY_FLAG" val="#wm#"/>
  <p:tag name="KSO_WM_UNIT_FILL_FORE_SCHEMECOLOR_INDEX" val="5"/>
  <p:tag name="KSO_WM_DIAGRAM_MAX_ITEMCNT" val="6"/>
  <p:tag name="KSO_WM_DIAGRAM_MIN_ITEMCNT" val="2"/>
  <p:tag name="KSO_WM_DIAGRAM_VIRTUALLY_FRAME" val="{&quot;height&quot;:282.6150393700787,&quot;width&quot;:863.65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USESOURCEFORMAT_APPLY" val="0"/>
</p:tagLst>
</file>

<file path=ppt/tags/tag268.xml><?xml version="1.0" encoding="utf-8"?>
<p:tagLst xmlns:p="http://schemas.openxmlformats.org/presentationml/2006/main">
  <p:tag name="KSO_WM_DIAGRAM_VERSION" val="3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4"/>
  <p:tag name="KSO_WM_UNIT_ID" val="diagram20231316_3*l_h_i*1_2_4"/>
  <p:tag name="KSO_WM_TEMPLATE_CATEGORY" val="diagram"/>
  <p:tag name="KSO_WM_TEMPLATE_INDEX" val="20231316"/>
  <p:tag name="KSO_WM_UNIT_LAYERLEVEL" val="1_1_1"/>
  <p:tag name="KSO_WM_TAG_VERSION" val="3.0"/>
  <p:tag name="KSO_WM_BEAUTIFY_FLAG" val="#wm#"/>
  <p:tag name="KSO_WM_UNIT_FILL_FORE_SCHEMECOLOR_INDEX" val="5"/>
  <p:tag name="KSO_WM_DIAGRAM_MAX_ITEMCNT" val="6"/>
  <p:tag name="KSO_WM_DIAGRAM_MIN_ITEMCNT" val="2"/>
  <p:tag name="KSO_WM_DIAGRAM_VIRTUALLY_FRAME" val="{&quot;height&quot;:282.6150393700787,&quot;width&quot;:863.65}"/>
  <p:tag name="KSO_WM_DIAGRAM_COLOR_MATCH_VALUE" val="{&quot;shape&quot;:{&quot;fill&quot;:{&quot;solid&quot;:{&quot;brightness&quot;:0.800000011920929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USESOURCEFORMAT_APPLY" val="0"/>
</p:tagLst>
</file>

<file path=ppt/tags/tag269.xml><?xml version="1.0" encoding="utf-8"?>
<p:tagLst xmlns:p="http://schemas.openxmlformats.org/presentationml/2006/main">
  <p:tag name="KSO_WM_DIAGRAM_VERSION" val="3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diagram20231316_3*l_h_i*1_2_1"/>
  <p:tag name="KSO_WM_TEMPLATE_CATEGORY" val="diagram"/>
  <p:tag name="KSO_WM_TEMPLATE_INDEX" val="20231316"/>
  <p:tag name="KSO_WM_UNIT_LAYERLEVEL" val="1_1_1"/>
  <p:tag name="KSO_WM_TAG_VERSION" val="3.0"/>
  <p:tag name="KSO_WM_BEAUTIFY_FLAG" val="#wm#"/>
  <p:tag name="KSO_WM_DIAGRAM_MAX_ITEMCNT" val="6"/>
  <p:tag name="KSO_WM_DIAGRAM_MIN_ITEMCNT" val="2"/>
  <p:tag name="KSO_WM_DIAGRAM_VIRTUALLY_FRAME" val="{&quot;height&quot;:282.6150393700787,&quot;width&quot;:863.65}"/>
  <p:tag name="KSO_WM_DIAGRAM_COLOR_MATCH_VALUE" val="{&quot;shape&quot;:{&quot;fill&quot;:{&quot;solid&quot;:{&quot;brightness&quot;:0,&quot;colorType&quot;:1,&quot;foreColorIndex&quot;:1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000000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" val="16"/>
  <p:tag name="KSO_WM_UNIT_FILL_TYPE" val="1"/>
  <p:tag name="KSO_WM_UNIT_USESOURCEFORMAT_APPLY" val="0"/>
</p:tagLst>
</file>

<file path=ppt/tags/tag27.xml><?xml version="1.0" encoding="utf-8"?>
<p:tagLst xmlns:p="http://schemas.openxmlformats.org/presentationml/2006/main">
  <p:tag name="KSO_WM_UNIT_ISCONTENTSTITLE" val="1"/>
  <p:tag name="KSO_WM_UNIT_ISNUMDGMTITLE" val="0"/>
  <p:tag name="KSO_WM_UNIT_PRESET_TEXT" val="目录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3*a*1"/>
  <p:tag name="KSO_WM_UNIT_LAYERLEVEL" val="1"/>
  <p:tag name="KSO_WM_TAG_VERSION" val="1.0"/>
  <p:tag name="KSO_WM_BEAUTIFY_FLAG" val="#wm#"/>
</p:tagLst>
</file>

<file path=ppt/tags/tag270.xml><?xml version="1.0" encoding="utf-8"?>
<p:tagLst xmlns:p="http://schemas.openxmlformats.org/presentationml/2006/main">
  <p:tag name="KSO_WM_DIAGRAM_VERSION" val="3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2"/>
  <p:tag name="KSO_WM_UNIT_ID" val="diagram20231316_3*l_h_i*1_2_2"/>
  <p:tag name="KSO_WM_TEMPLATE_CATEGORY" val="diagram"/>
  <p:tag name="KSO_WM_TEMPLATE_INDEX" val="20231316"/>
  <p:tag name="KSO_WM_UNIT_LAYERLEVEL" val="1_1_1"/>
  <p:tag name="KSO_WM_TAG_VERSION" val="3.0"/>
  <p:tag name="KSO_WM_BEAUTIFY_FLAG" val="#wm#"/>
  <p:tag name="KSO_WM_UNIT_FILL_FORE_SCHEMECOLOR_INDEX" val="5"/>
  <p:tag name="KSO_WM_DIAGRAM_MAX_ITEMCNT" val="6"/>
  <p:tag name="KSO_WM_DIAGRAM_MIN_ITEMCNT" val="2"/>
  <p:tag name="KSO_WM_DIAGRAM_VIRTUALLY_FRAME" val="{&quot;height&quot;:282.6150393700787,&quot;width&quot;:863.65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USESOURCEFORMAT_APPLY" val="0"/>
</p:tagLst>
</file>

<file path=ppt/tags/tag271.xml><?xml version="1.0" encoding="utf-8"?>
<p:tagLst xmlns:p="http://schemas.openxmlformats.org/presentationml/2006/main">
  <p:tag name="KSO_WM_DIAGRAM_VERSION" val="3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3"/>
  <p:tag name="KSO_WM_UNIT_ID" val="diagram20231316_3*l_h_i*1_4_3"/>
  <p:tag name="KSO_WM_TEMPLATE_CATEGORY" val="diagram"/>
  <p:tag name="KSO_WM_TEMPLATE_INDEX" val="20231316"/>
  <p:tag name="KSO_WM_UNIT_LAYERLEVEL" val="1_1_1"/>
  <p:tag name="KSO_WM_TAG_VERSION" val="3.0"/>
  <p:tag name="KSO_WM_BEAUTIFY_FLAG" val="#wm#"/>
  <p:tag name="KSO_WM_UNIT_FILL_FORE_SCHEMECOLOR_INDEX" val="5"/>
  <p:tag name="KSO_WM_DIAGRAM_MAX_ITEMCNT" val="6"/>
  <p:tag name="KSO_WM_DIAGRAM_MIN_ITEMCNT" val="2"/>
  <p:tag name="KSO_WM_DIAGRAM_VIRTUALLY_FRAME" val="{&quot;height&quot;:282.6150393700787,&quot;width&quot;:863.65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USESOURCEFORMAT_APPLY" val="0"/>
</p:tagLst>
</file>

<file path=ppt/tags/tag272.xml><?xml version="1.0" encoding="utf-8"?>
<p:tagLst xmlns:p="http://schemas.openxmlformats.org/presentationml/2006/main">
  <p:tag name="KSO_WM_DIAGRAM_VERSION" val="3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4"/>
  <p:tag name="KSO_WM_UNIT_ID" val="diagram20231316_3*l_h_i*1_4_4"/>
  <p:tag name="KSO_WM_TEMPLATE_CATEGORY" val="diagram"/>
  <p:tag name="KSO_WM_TEMPLATE_INDEX" val="20231316"/>
  <p:tag name="KSO_WM_UNIT_LAYERLEVEL" val="1_1_1"/>
  <p:tag name="KSO_WM_TAG_VERSION" val="3.0"/>
  <p:tag name="KSO_WM_BEAUTIFY_FLAG" val="#wm#"/>
  <p:tag name="KSO_WM_UNIT_FILL_FORE_SCHEMECOLOR_INDEX" val="5"/>
  <p:tag name="KSO_WM_DIAGRAM_MAX_ITEMCNT" val="6"/>
  <p:tag name="KSO_WM_DIAGRAM_MIN_ITEMCNT" val="2"/>
  <p:tag name="KSO_WM_DIAGRAM_VIRTUALLY_FRAME" val="{&quot;height&quot;:282.6150393700787,&quot;width&quot;:863.65}"/>
  <p:tag name="KSO_WM_DIAGRAM_COLOR_MATCH_VALUE" val="{&quot;shape&quot;:{&quot;fill&quot;:{&quot;solid&quot;:{&quot;brightness&quot;:0.800000011920929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USESOURCEFORMAT_APPLY" val="0"/>
</p:tagLst>
</file>

<file path=ppt/tags/tag273.xml><?xml version="1.0" encoding="utf-8"?>
<p:tagLst xmlns:p="http://schemas.openxmlformats.org/presentationml/2006/main">
  <p:tag name="KSO_WM_DIAGRAM_VERSION" val="3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ID" val="diagram20231316_3*l_h_i*1_4_1"/>
  <p:tag name="KSO_WM_TEMPLATE_CATEGORY" val="diagram"/>
  <p:tag name="KSO_WM_TEMPLATE_INDEX" val="20231316"/>
  <p:tag name="KSO_WM_UNIT_LAYERLEVEL" val="1_1_1"/>
  <p:tag name="KSO_WM_TAG_VERSION" val="3.0"/>
  <p:tag name="KSO_WM_BEAUTIFY_FLAG" val="#wm#"/>
  <p:tag name="KSO_WM_DIAGRAM_MAX_ITEMCNT" val="6"/>
  <p:tag name="KSO_WM_DIAGRAM_MIN_ITEMCNT" val="2"/>
  <p:tag name="KSO_WM_DIAGRAM_VIRTUALLY_FRAME" val="{&quot;height&quot;:282.6150393700787,&quot;width&quot;:863.65}"/>
  <p:tag name="KSO_WM_DIAGRAM_COLOR_MATCH_VALUE" val="{&quot;shape&quot;:{&quot;fill&quot;:{&quot;solid&quot;:{&quot;brightness&quot;:0,&quot;colorType&quot;:1,&quot;foreColorIndex&quot;:1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" val="16"/>
  <p:tag name="KSO_WM_UNIT_FILL_TYPE" val="1"/>
  <p:tag name="KSO_WM_UNIT_USESOURCEFORMAT_APPLY" val="0"/>
</p:tagLst>
</file>

<file path=ppt/tags/tag274.xml><?xml version="1.0" encoding="utf-8"?>
<p:tagLst xmlns:p="http://schemas.openxmlformats.org/presentationml/2006/main">
  <p:tag name="KSO_WM_DIAGRAM_VERSION" val="3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2"/>
  <p:tag name="KSO_WM_UNIT_ID" val="diagram20231316_3*l_h_i*1_4_2"/>
  <p:tag name="KSO_WM_TEMPLATE_CATEGORY" val="diagram"/>
  <p:tag name="KSO_WM_TEMPLATE_INDEX" val="20231316"/>
  <p:tag name="KSO_WM_UNIT_LAYERLEVEL" val="1_1_1"/>
  <p:tag name="KSO_WM_TAG_VERSION" val="3.0"/>
  <p:tag name="KSO_WM_BEAUTIFY_FLAG" val="#wm#"/>
  <p:tag name="KSO_WM_UNIT_FILL_FORE_SCHEMECOLOR_INDEX" val="5"/>
  <p:tag name="KSO_WM_DIAGRAM_MAX_ITEMCNT" val="6"/>
  <p:tag name="KSO_WM_DIAGRAM_MIN_ITEMCNT" val="2"/>
  <p:tag name="KSO_WM_DIAGRAM_VIRTUALLY_FRAME" val="{&quot;height&quot;:282.6150393700787,&quot;width&quot;:863.65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USESOURCEFORMAT_APPLY" val="0"/>
</p:tagLst>
</file>

<file path=ppt/tags/tag275.xml><?xml version="1.0" encoding="utf-8"?>
<p:tagLst xmlns:p="http://schemas.openxmlformats.org/presentationml/2006/main">
  <p:tag name="KSO_WM_DIAGRAM_VERSION" val="3"/>
  <p:tag name="KSO_WM_DIAGRAM_COLOR_TEXT_CAN_REMOVE" val="n"/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diagram20231316_3*l_h_f*1_4_1"/>
  <p:tag name="KSO_WM_TEMPLATE_CATEGORY" val="diagram"/>
  <p:tag name="KSO_WM_TEMPLATE_INDEX" val="20231316"/>
  <p:tag name="KSO_WM_UNIT_LAYERLEVEL" val="1_1_1"/>
  <p:tag name="KSO_WM_TAG_VERSION" val="3.0"/>
  <p:tag name="KSO_WM_BEAUTIFY_FLAG" val="#wm#"/>
  <p:tag name="KSO_WM_UNIT_PRESET_TEXT" val="单击此处输入你的智能图形项正文，文字是您思想的提炼。"/>
  <p:tag name="KSO_WM_DIAGRAM_MAX_ITEMCNT" val="6"/>
  <p:tag name="KSO_WM_DIAGRAM_MIN_ITEMCNT" val="2"/>
  <p:tag name="KSO_WM_DIAGRAM_VIRTUALLY_FRAME" val="{&quot;height&quot;:282.6150393700787,&quot;width&quot;:863.6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2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3"/>
  <p:tag name="KSO_WM_UNIT_TEXT_FILL_TYPE" val="1"/>
  <p:tag name="KSO_WM_UNIT_USESOURCEFORMAT_APPLY" val="0"/>
</p:tagLst>
</file>

<file path=ppt/tags/tag276.xml><?xml version="1.0" encoding="utf-8"?>
<p:tagLst xmlns:p="http://schemas.openxmlformats.org/presentationml/2006/main">
  <p:tag name="KSO_WM_DIAGRAM_VERSION" val="3"/>
  <p:tag name="KSO_WM_DIAGRAM_COLOR_TEXT_CAN_REMOVE" val="n"/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231316_3*l_h_f*1_2_1"/>
  <p:tag name="KSO_WM_TEMPLATE_CATEGORY" val="diagram"/>
  <p:tag name="KSO_WM_TEMPLATE_INDEX" val="20231316"/>
  <p:tag name="KSO_WM_UNIT_LAYERLEVEL" val="1_1_1"/>
  <p:tag name="KSO_WM_TAG_VERSION" val="3.0"/>
  <p:tag name="KSO_WM_BEAUTIFY_FLAG" val="#wm#"/>
  <p:tag name="KSO_WM_UNIT_PRESET_TEXT" val="单击此处输入你的智能图形项正文，文字是您思想的提炼。"/>
  <p:tag name="KSO_WM_DIAGRAM_MAX_ITEMCNT" val="6"/>
  <p:tag name="KSO_WM_DIAGRAM_MIN_ITEMCNT" val="2"/>
  <p:tag name="KSO_WM_DIAGRAM_VIRTUALLY_FRAME" val="{&quot;height&quot;:282.6150393700787,&quot;width&quot;:863.6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2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3"/>
  <p:tag name="KSO_WM_UNIT_TEXT_FILL_TYPE" val="1"/>
  <p:tag name="KSO_WM_UNIT_USESOURCEFORMAT_APPLY" val="0"/>
</p:tagLst>
</file>

<file path=ppt/tags/tag277.xml><?xml version="1.0" encoding="utf-8"?>
<p:tagLst xmlns:p="http://schemas.openxmlformats.org/presentationml/2006/main">
  <p:tag name="KSO_WM_SLIDE_THEME_ID" val="3303413"/>
  <p:tag name="KSO_WM_SLIDE_THEME_NAME" val="蓝色极简几何图形"/>
  <p:tag name="KSO_WM_SLIDE_TYPE" val="text"/>
</p:tagLst>
</file>

<file path=ppt/tags/tag278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2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3673_1*a*1"/>
  <p:tag name="KSO_WM_TEMPLATE_CATEGORY" val="diagram"/>
  <p:tag name="KSO_WM_TEMPLATE_INDEX" val="20213673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b37919134acb4a51bbcb8f9b66950980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t&quot;,&quot;fill_mode&quot;:&quot;full&quot;,&quot;sacle_strategy&quot;:&quot;smart&quot;}"/>
  <p:tag name="KSO_WM_ASSEMBLE_CHIP_INDEX" val="cb75ab1854554ce1b4f35158b54f7333"/>
  <p:tag name="KSO_WM_UNIT_TEXT_FILL_FORE_SCHEMECOLOR_INDEX_BRIGHTNESS" val="0"/>
  <p:tag name="KSO_WM_UNIT_TEXT_FILL_FORE_SCHEMECOLOR_INDEX" val="13"/>
  <p:tag name="KSO_WM_UNIT_TEXT_FILL_TYPE" val="1"/>
  <p:tag name="KSO_WM_TEMPLATE_ASSEMBLE_XID" val="60656eb54054ed1e2fb7fe8f"/>
  <p:tag name="KSO_WM_TEMPLATE_ASSEMBLE_GROUPID" val="60656eb54054ed1e2fb7fe8f"/>
</p:tagLst>
</file>

<file path=ppt/tags/tag279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，但更多时候我们只需要播下一颗种子，自然有微风吹拂，雨露滋养。恰如其分的表达观点，往往事半功倍。当您的内容到达这个限度时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3673_1*f*1"/>
  <p:tag name="KSO_WM_TEMPLATE_CATEGORY" val="diagram"/>
  <p:tag name="KSO_WM_TEMPLATE_INDEX" val="20213673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225"/>
  <p:tag name="KSO_WM_UNIT_SHOW_EDIT_AREA_INDICATION" val="1"/>
  <p:tag name="KSO_WM_CHIP_GROUPID" val="5e6b05596848fb12bee65ac8"/>
  <p:tag name="KSO_WM_CHIP_XID" val="5e6b05596848fb12bee65aca"/>
  <p:tag name="KSO_WM_UNIT_DEC_AREA_ID" val="c5974a3a47a7438db28ffdaeb587b99c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e2b0899fbad14fb9990a409e9b2989d8"/>
  <p:tag name="KSO_WM_UNIT_SUPPORT_UNIT_TYPE" val="[&quot;d&quot;,&quot;β&quot;,&quot;θ&quot;]"/>
  <p:tag name="KSO_WM_UNIT_TEXT_FILL_FORE_SCHEMECOLOR_INDEX_BRIGHTNESS" val="0.25"/>
  <p:tag name="KSO_WM_UNIT_TEXT_FILL_FORE_SCHEMECOLOR_INDEX" val="13"/>
  <p:tag name="KSO_WM_UNIT_TEXT_FILL_TYPE" val="1"/>
  <p:tag name="KSO_WM_TEMPLATE_ASSEMBLE_XID" val="60656eb54054ed1e2fb7fe8f"/>
  <p:tag name="KSO_WM_TEMPLATE_ASSEMBLE_GROUPID" val="60656eb54054ed1e2fb7fe8f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13673_1*i*1"/>
  <p:tag name="KSO_WM_TEMPLATE_CATEGORY" val="diagram"/>
  <p:tag name="KSO_WM_TEMPLATE_INDEX" val="20213673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77a68b76df7a44bd8803cebad9e0ff01"/>
  <p:tag name="KSO_WM_UNIT_DECORATE_INFO" val="{&quot;DecorateInfoH&quot;:{&quot;IsAbs&quot;:false},&quot;DecorateInfoW&quot;:{&quot;IsAbs&quot;:false},&quot;DecorateInfoX&quot;:{&quot;IsAbs&quot;:false,&quot;Pos&quot;:1},&quot;DecorateInfoY&quot;:{&quot;IsAbs&quot;:false,&quot;Pos&quot;:1},&quot;ReferentInfo&quot;:{&quot;Id&quot;:&quot;c5974a3a47a7438db28ffdaeb587b99c&quot;,&quot;X&quot;:{&quot;Pos&quot;:1},&quot;Y&quot;:{&quot;Pos&quot;:1}},&quot;whChangeMode&quot;:1}"/>
  <p:tag name="KSO_WM_CHIP_GROUPID" val="5f5ee1ca4d6848d78f644aed"/>
  <p:tag name="KSO_WM_CHIP_XID" val="5f69675b553136823a5e61e2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450"/>
  <p:tag name="KSO_WM_TEMPLATE_ASSEMBLE_XID" val="60656eb54054ed1e2fb7fe8f"/>
  <p:tag name="KSO_WM_TEMPLATE_ASSEMBLE_GROUPID" val="60656eb54054ed1e2fb7fe8f"/>
</p:tagLst>
</file>

<file path=ppt/tags/tag2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3673_1*i*2"/>
  <p:tag name="KSO_WM_TEMPLATE_CATEGORY" val="diagram"/>
  <p:tag name="KSO_WM_TEMPLATE_INDEX" val="20213673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f8361c95c6a14706b337364fb1f6f01e"/>
  <p:tag name="KSO_WM_UNIT_DECORATE_INFO" val="{&quot;DecorateInfoH&quot;:{&quot;IsAbs&quot;:true},&quot;DecorateInfoW&quot;:{&quot;IsAbs&quot;:true},&quot;DecorateInfoX&quot;:{&quot;IsAbs&quot;:true,&quot;Pos&quot;:0},&quot;DecorateInfoY&quot;:{&quot;IsAbs&quot;:true,&quot;Pos&quot;:0},&quot;ReferentInfo&quot;:{&quot;Id&quot;:&quot;c5974a3a47a7438db28ffdaeb587b99c&quot;,&quot;X&quot;:{&quot;Pos&quot;:2},&quot;Y&quot;:{&quot;Pos&quot;:0}},&quot;whChangeMode&quot;:0}"/>
  <p:tag name="KSO_WM_CHIP_GROUPID" val="5f5ee1ca4d6848d78f644aed"/>
  <p:tag name="KSO_WM_CHIP_XID" val="5f69675b553136823a5e61e2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4"/>
  <p:tag name="KSO_WM_TEMPLATE_ASSEMBLE_XID" val="60656eb54054ed1e2fb7fe8f"/>
  <p:tag name="KSO_WM_TEMPLATE_ASSEMBLE_GROUPID" val="60656eb54054ed1e2fb7fe8f"/>
</p:tagLst>
</file>

<file path=ppt/tags/tag2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13673_1*i*3"/>
  <p:tag name="KSO_WM_TEMPLATE_CATEGORY" val="diagram"/>
  <p:tag name="KSO_WM_TEMPLATE_INDEX" val="20213673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78eaa76c012f411782417439eb047a85"/>
  <p:tag name="KSO_WM_UNIT_DECORATE_INFO" val="{&quot;DecorateInfoH&quot;:{&quot;IsAbs&quot;:true},&quot;DecorateInfoW&quot;:{&quot;IsAbs&quot;:true},&quot;DecorateInfoX&quot;:{&quot;IsAbs&quot;:true,&quot;Pos&quot;:2},&quot;DecorateInfoY&quot;:{&quot;IsAbs&quot;:true,&quot;Pos&quot;:2},&quot;ReferentInfo&quot;:{&quot;Id&quot;:&quot;c5974a3a47a7438db28ffdaeb587b99c&quot;,&quot;X&quot;:{&quot;Pos&quot;:0},&quot;Y&quot;:{&quot;Pos&quot;:2}},&quot;whChangeMode&quot;:0}"/>
  <p:tag name="KSO_WM_CHIP_GROUPID" val="5f5ee1ca4d6848d78f644aed"/>
  <p:tag name="KSO_WM_CHIP_XID" val="5f69675b553136823a5e61e2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5"/>
  <p:tag name="KSO_WM_TEMPLATE_ASSEMBLE_XID" val="60656eb54054ed1e2fb7fe8f"/>
  <p:tag name="KSO_WM_TEMPLATE_ASSEMBLE_GROUPID" val="60656eb54054ed1e2fb7fe8f"/>
</p:tagLst>
</file>

<file path=ppt/tags/tag283.xml><?xml version="1.0" encoding="utf-8"?>
<p:tagLst xmlns:p="http://schemas.openxmlformats.org/presentationml/2006/main">
  <p:tag name="KSO_WM_BEAUTIFY_FLAG" val="#wm#"/>
  <p:tag name="KSO_WM_TEMPLATE_CATEGORY" val="diagram"/>
  <p:tag name="KSO_WM_TEMPLATE_INDEX" val="20213673"/>
  <p:tag name="KSO_WM_SLIDE_ID" val="diagram20213673_1"/>
  <p:tag name="KSO_WM_TEMPLATE_SUBCATEGORY" val="21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TAG_VERSION" val="1.0"/>
  <p:tag name="KSO_WM_SLIDE_LAYOUT" val="a_f"/>
  <p:tag name="KSO_WM_SLIDE_LAYOUT_CNT" val="1_1"/>
  <p:tag name="KSO_WM_TEMPLATE_THUMBS_INDEX" val="1、4、7、12、13、14、15、16、17、18、20、24、25、28、33、36、40、43、44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1-04-01T15:14:58&quot;,&quot;maxSize&quot;:{&quot;size1&quot;:31.1},&quot;minSize&quot;:{&quot;size1&quot;:20},&quot;normalSize&quot;:{&quot;size1&quot;:20.00018518518518},&quot;subLayout&quot;:[{&quot;id&quot;:&quot;2021-04-01T15:14:58&quot;,&quot;margin&quot;:{&quot;bottom&quot;:0.21199998259544373,&quot;left&quot;:1.6929999589920044,&quot;right&quot;:1.6929999589920044,&quot;top&quot;:1.6929999589920044},&quot;type&quot;:0},{&quot;id&quot;:&quot;2021-04-01T15:14:58&quot;,&quot;margin&quot;:{&quot;bottom&quot;:2.117000102996826,&quot;left&quot;:5.502999782562256,&quot;right&quot;:5.502999782562256,&quot;top&quot;:1.6929999589920044},&quot;type&quot;:0}],&quot;type&quot;:0}"/>
  <p:tag name="KSO_WM_SLIDE_BACKGROUND" val="[&quot;general&quot;]"/>
  <p:tag name="KSO_WM_SLIDE_RATIO" val="1.777778"/>
  <p:tag name="KSO_WM_SLIDE_SIZE" val="864*420"/>
  <p:tag name="KSO_WM_SLIDE_POSITION" val="47*48"/>
  <p:tag name="KSO_WM_CHIP_INFOS" val="{&quot;type&quot;:0,&quot;layout_type&quot;:&quot;topbottom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69675b553136823a5e61e2"/>
  <p:tag name="KSO_WM_CHIP_FILLPROP" val="[[{&quot;text_align&quot;:&quot;ct&quot;,&quot;text_direction&quot;:&quot;horizontal&quot;,&quot;support_big_font&quot;:false,&quot;picture_toward&quot;:0,&quot;picture_dockside&quot;:[],&quot;fill_id&quot;:&quot;f4e552a498f24ec88a7a49012f3332fe&quot;,&quot;fill_align&quot;:&quot;ct&quot;,&quot;chip_types&quot;:[&quot;header&quot;]},{&quot;text_align&quot;:&quot;lm&quot;,&quot;text_direction&quot;:&quot;horizontal&quot;,&quot;support_features&quot;:[&quot;collage&quot;],&quot;support_big_font&quot;:false,&quot;picture_toward&quot;:0,&quot;picture_dockside&quot;:[],&quot;fill_id&quot;:&quot;174da224636a4d3fbb0d51f2ce0d7c1d&quot;,&quot;fill_align&quot;:&quot;cm&quot;,&quot;chip_types&quot;:[&quot;pictext&quot;,&quot;text&quot;,&quot;picture&quot;,&quot;table&quot;,&quot;video&quot;]}]]"/>
  <p:tag name="FIXED_XID_TMP" val="5f5ee1ca4d6848d78f644aed"/>
  <p:tag name="KSO_WM_CHIP_DECFILLPROP" val="[]"/>
  <p:tag name="KSO_WM_SLIDE_CAN_ADD_NAVIGATION" val="1"/>
  <p:tag name="KSO_WM_CHIP_GROUPID" val="5f5ee1ca4d6848d78f644aed"/>
  <p:tag name="KSO_WM_SLIDE_BK_DARK_LIGHT" val="2"/>
  <p:tag name="KSO_WM_SLIDE_BACKGROUND_TYPE" val="general"/>
  <p:tag name="KSO_WM_SLIDE_SUPPORT_FEATURE_TYPE" val="0"/>
  <p:tag name="KSO_WM_TEMPLATE_ASSEMBLE_XID" val="60656eb54054ed1e2fb7fe8f"/>
  <p:tag name="KSO_WM_TEMPLATE_ASSEMBLE_GROUPID" val="60656eb54054ed1e2fb7fe8f"/>
</p:tagLst>
</file>

<file path=ppt/tags/tag28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2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3673_1*a*1"/>
  <p:tag name="KSO_WM_TEMPLATE_CATEGORY" val="diagram"/>
  <p:tag name="KSO_WM_TEMPLATE_INDEX" val="20213673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b37919134acb4a51bbcb8f9b66950980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t&quot;,&quot;fill_mode&quot;:&quot;full&quot;,&quot;sacle_strategy&quot;:&quot;smart&quot;}"/>
  <p:tag name="KSO_WM_ASSEMBLE_CHIP_INDEX" val="cb75ab1854554ce1b4f35158b54f7333"/>
  <p:tag name="KSO_WM_UNIT_TEXT_FILL_FORE_SCHEMECOLOR_INDEX_BRIGHTNESS" val="0"/>
  <p:tag name="KSO_WM_UNIT_TEXT_FILL_FORE_SCHEMECOLOR_INDEX" val="13"/>
  <p:tag name="KSO_WM_UNIT_TEXT_FILL_TYPE" val="1"/>
  <p:tag name="KSO_WM_TEMPLATE_ASSEMBLE_XID" val="60656eb54054ed1e2fb7fe8f"/>
  <p:tag name="KSO_WM_TEMPLATE_ASSEMBLE_GROUPID" val="60656eb54054ed1e2fb7fe8f"/>
</p:tagLst>
</file>

<file path=ppt/tags/tag285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，但更多时候我们只需要播下一颗种子，自然有微风吹拂，雨露滋养。恰如其分的表达观点，往往事半功倍。当您的内容到达这个限度时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3673_1*f*1"/>
  <p:tag name="KSO_WM_TEMPLATE_CATEGORY" val="diagram"/>
  <p:tag name="KSO_WM_TEMPLATE_INDEX" val="20213673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225"/>
  <p:tag name="KSO_WM_UNIT_SHOW_EDIT_AREA_INDICATION" val="1"/>
  <p:tag name="KSO_WM_CHIP_GROUPID" val="5e6b05596848fb12bee65ac8"/>
  <p:tag name="KSO_WM_CHIP_XID" val="5e6b05596848fb12bee65aca"/>
  <p:tag name="KSO_WM_UNIT_DEC_AREA_ID" val="c5974a3a47a7438db28ffdaeb587b99c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e2b0899fbad14fb9990a409e9b2989d8"/>
  <p:tag name="KSO_WM_UNIT_SUPPORT_UNIT_TYPE" val="[&quot;d&quot;,&quot;β&quot;,&quot;θ&quot;]"/>
  <p:tag name="KSO_WM_UNIT_TEXT_FILL_FORE_SCHEMECOLOR_INDEX_BRIGHTNESS" val="0.25"/>
  <p:tag name="KSO_WM_UNIT_TEXT_FILL_FORE_SCHEMECOLOR_INDEX" val="13"/>
  <p:tag name="KSO_WM_UNIT_TEXT_FILL_TYPE" val="1"/>
  <p:tag name="KSO_WM_TEMPLATE_ASSEMBLE_XID" val="60656eb54054ed1e2fb7fe8f"/>
  <p:tag name="KSO_WM_TEMPLATE_ASSEMBLE_GROUPID" val="60656eb54054ed1e2fb7fe8f"/>
</p:tagLst>
</file>

<file path=ppt/tags/tag2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13673_1*i*1"/>
  <p:tag name="KSO_WM_TEMPLATE_CATEGORY" val="diagram"/>
  <p:tag name="KSO_WM_TEMPLATE_INDEX" val="20213673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77a68b76df7a44bd8803cebad9e0ff01"/>
  <p:tag name="KSO_WM_UNIT_DECORATE_INFO" val="{&quot;DecorateInfoH&quot;:{&quot;IsAbs&quot;:false},&quot;DecorateInfoW&quot;:{&quot;IsAbs&quot;:false},&quot;DecorateInfoX&quot;:{&quot;IsAbs&quot;:false,&quot;Pos&quot;:1},&quot;DecorateInfoY&quot;:{&quot;IsAbs&quot;:false,&quot;Pos&quot;:1},&quot;ReferentInfo&quot;:{&quot;Id&quot;:&quot;c5974a3a47a7438db28ffdaeb587b99c&quot;,&quot;X&quot;:{&quot;Pos&quot;:1},&quot;Y&quot;:{&quot;Pos&quot;:1}},&quot;whChangeMode&quot;:1}"/>
  <p:tag name="KSO_WM_CHIP_GROUPID" val="5f5ee1ca4d6848d78f644aed"/>
  <p:tag name="KSO_WM_CHIP_XID" val="5f69675b553136823a5e61e2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450"/>
  <p:tag name="KSO_WM_TEMPLATE_ASSEMBLE_XID" val="60656eb54054ed1e2fb7fe8f"/>
  <p:tag name="KSO_WM_TEMPLATE_ASSEMBLE_GROUPID" val="60656eb54054ed1e2fb7fe8f"/>
</p:tagLst>
</file>

<file path=ppt/tags/tag2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3673_1*i*2"/>
  <p:tag name="KSO_WM_TEMPLATE_CATEGORY" val="diagram"/>
  <p:tag name="KSO_WM_TEMPLATE_INDEX" val="20213673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f8361c95c6a14706b337364fb1f6f01e"/>
  <p:tag name="KSO_WM_UNIT_DECORATE_INFO" val="{&quot;DecorateInfoH&quot;:{&quot;IsAbs&quot;:true},&quot;DecorateInfoW&quot;:{&quot;IsAbs&quot;:true},&quot;DecorateInfoX&quot;:{&quot;IsAbs&quot;:true,&quot;Pos&quot;:0},&quot;DecorateInfoY&quot;:{&quot;IsAbs&quot;:true,&quot;Pos&quot;:0},&quot;ReferentInfo&quot;:{&quot;Id&quot;:&quot;c5974a3a47a7438db28ffdaeb587b99c&quot;,&quot;X&quot;:{&quot;Pos&quot;:2},&quot;Y&quot;:{&quot;Pos&quot;:0}},&quot;whChangeMode&quot;:0}"/>
  <p:tag name="KSO_WM_CHIP_GROUPID" val="5f5ee1ca4d6848d78f644aed"/>
  <p:tag name="KSO_WM_CHIP_XID" val="5f69675b553136823a5e61e2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4"/>
  <p:tag name="KSO_WM_TEMPLATE_ASSEMBLE_XID" val="60656eb54054ed1e2fb7fe8f"/>
  <p:tag name="KSO_WM_TEMPLATE_ASSEMBLE_GROUPID" val="60656eb54054ed1e2fb7fe8f"/>
</p:tagLst>
</file>

<file path=ppt/tags/tag2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13673_1*i*3"/>
  <p:tag name="KSO_WM_TEMPLATE_CATEGORY" val="diagram"/>
  <p:tag name="KSO_WM_TEMPLATE_INDEX" val="20213673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78eaa76c012f411782417439eb047a85"/>
  <p:tag name="KSO_WM_UNIT_DECORATE_INFO" val="{&quot;DecorateInfoH&quot;:{&quot;IsAbs&quot;:true},&quot;DecorateInfoW&quot;:{&quot;IsAbs&quot;:true},&quot;DecorateInfoX&quot;:{&quot;IsAbs&quot;:true,&quot;Pos&quot;:2},&quot;DecorateInfoY&quot;:{&quot;IsAbs&quot;:true,&quot;Pos&quot;:2},&quot;ReferentInfo&quot;:{&quot;Id&quot;:&quot;c5974a3a47a7438db28ffdaeb587b99c&quot;,&quot;X&quot;:{&quot;Pos&quot;:0},&quot;Y&quot;:{&quot;Pos&quot;:2}},&quot;whChangeMode&quot;:0}"/>
  <p:tag name="KSO_WM_CHIP_GROUPID" val="5f5ee1ca4d6848d78f644aed"/>
  <p:tag name="KSO_WM_CHIP_XID" val="5f69675b553136823a5e61e2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5"/>
  <p:tag name="KSO_WM_TEMPLATE_ASSEMBLE_XID" val="60656eb54054ed1e2fb7fe8f"/>
  <p:tag name="KSO_WM_TEMPLATE_ASSEMBLE_GROUPID" val="60656eb54054ed1e2fb7fe8f"/>
</p:tagLst>
</file>

<file path=ppt/tags/tag289.xml><?xml version="1.0" encoding="utf-8"?>
<p:tagLst xmlns:p="http://schemas.openxmlformats.org/presentationml/2006/main">
  <p:tag name="KSO_WM_BEAUTIFY_FLAG" val="#wm#"/>
  <p:tag name="KSO_WM_TEMPLATE_CATEGORY" val="diagram"/>
  <p:tag name="KSO_WM_TEMPLATE_INDEX" val="20213673"/>
  <p:tag name="KSO_WM_SLIDE_ID" val="diagram20213673_1"/>
  <p:tag name="KSO_WM_TEMPLATE_SUBCATEGORY" val="21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TAG_VERSION" val="1.0"/>
  <p:tag name="KSO_WM_SLIDE_LAYOUT" val="a_f"/>
  <p:tag name="KSO_WM_SLIDE_LAYOUT_CNT" val="1_1"/>
  <p:tag name="KSO_WM_TEMPLATE_THUMBS_INDEX" val="1、4、7、12、13、14、15、16、17、18、20、24、25、28、33、36、40、43、44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1-04-01T15:14:58&quot;,&quot;maxSize&quot;:{&quot;size1&quot;:31.1},&quot;minSize&quot;:{&quot;size1&quot;:20},&quot;normalSize&quot;:{&quot;size1&quot;:20.00018518518518},&quot;subLayout&quot;:[{&quot;id&quot;:&quot;2021-04-01T15:14:58&quot;,&quot;margin&quot;:{&quot;bottom&quot;:0.21199998259544373,&quot;left&quot;:1.6929999589920044,&quot;right&quot;:1.6929999589920044,&quot;top&quot;:1.6929999589920044},&quot;type&quot;:0},{&quot;id&quot;:&quot;2021-04-01T15:14:58&quot;,&quot;margin&quot;:{&quot;bottom&quot;:2.117000102996826,&quot;left&quot;:5.502999782562256,&quot;right&quot;:5.502999782562256,&quot;top&quot;:1.6929999589920044},&quot;type&quot;:0}],&quot;type&quot;:0}"/>
  <p:tag name="KSO_WM_SLIDE_BACKGROUND" val="[&quot;general&quot;]"/>
  <p:tag name="KSO_WM_SLIDE_RATIO" val="1.777778"/>
  <p:tag name="KSO_WM_SLIDE_SIZE" val="864*420"/>
  <p:tag name="KSO_WM_SLIDE_POSITION" val="47*48"/>
  <p:tag name="KSO_WM_CHIP_INFOS" val="{&quot;type&quot;:0,&quot;layout_type&quot;:&quot;topbottom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69675b553136823a5e61e2"/>
  <p:tag name="KSO_WM_CHIP_FILLPROP" val="[[{&quot;text_align&quot;:&quot;ct&quot;,&quot;text_direction&quot;:&quot;horizontal&quot;,&quot;support_big_font&quot;:false,&quot;picture_toward&quot;:0,&quot;picture_dockside&quot;:[],&quot;fill_id&quot;:&quot;f4e552a498f24ec88a7a49012f3332fe&quot;,&quot;fill_align&quot;:&quot;ct&quot;,&quot;chip_types&quot;:[&quot;header&quot;]},{&quot;text_align&quot;:&quot;lm&quot;,&quot;text_direction&quot;:&quot;horizontal&quot;,&quot;support_features&quot;:[&quot;collage&quot;],&quot;support_big_font&quot;:false,&quot;picture_toward&quot;:0,&quot;picture_dockside&quot;:[],&quot;fill_id&quot;:&quot;174da224636a4d3fbb0d51f2ce0d7c1d&quot;,&quot;fill_align&quot;:&quot;cm&quot;,&quot;chip_types&quot;:[&quot;pictext&quot;,&quot;text&quot;,&quot;picture&quot;,&quot;table&quot;,&quot;video&quot;]}]]"/>
  <p:tag name="FIXED_XID_TMP" val="5f5ee1ca4d6848d78f644aed"/>
  <p:tag name="KSO_WM_CHIP_DECFILLPROP" val="[]"/>
  <p:tag name="KSO_WM_SLIDE_CAN_ADD_NAVIGATION" val="1"/>
  <p:tag name="KSO_WM_CHIP_GROUPID" val="5f5ee1ca4d6848d78f644aed"/>
  <p:tag name="KSO_WM_SLIDE_BK_DARK_LIGHT" val="2"/>
  <p:tag name="KSO_WM_SLIDE_BACKGROUND_TYPE" val="general"/>
  <p:tag name="KSO_WM_SLIDE_SUPPORT_FEATURE_TYPE" val="0"/>
  <p:tag name="KSO_WM_TEMPLATE_ASSEMBLE_XID" val="60656eb54054ed1e2fb7fe8f"/>
  <p:tag name="KSO_WM_TEMPLATE_ASSEMBLE_GROUPID" val="60656eb54054ed1e2fb7fe8f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2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3673_1*a*1"/>
  <p:tag name="KSO_WM_TEMPLATE_CATEGORY" val="diagram"/>
  <p:tag name="KSO_WM_TEMPLATE_INDEX" val="20213673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b37919134acb4a51bbcb8f9b66950980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t&quot;,&quot;fill_mode&quot;:&quot;full&quot;,&quot;sacle_strategy&quot;:&quot;smart&quot;}"/>
  <p:tag name="KSO_WM_ASSEMBLE_CHIP_INDEX" val="cb75ab1854554ce1b4f35158b54f7333"/>
  <p:tag name="KSO_WM_UNIT_TEXT_FILL_FORE_SCHEMECOLOR_INDEX_BRIGHTNESS" val="0"/>
  <p:tag name="KSO_WM_UNIT_TEXT_FILL_FORE_SCHEMECOLOR_INDEX" val="13"/>
  <p:tag name="KSO_WM_UNIT_TEXT_FILL_TYPE" val="1"/>
  <p:tag name="KSO_WM_TEMPLATE_ASSEMBLE_XID" val="60656eb54054ed1e2fb7fe8f"/>
  <p:tag name="KSO_WM_TEMPLATE_ASSEMBLE_GROUPID" val="60656eb54054ed1e2fb7fe8f"/>
</p:tagLst>
</file>

<file path=ppt/tags/tag291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，但更多时候我们只需要播下一颗种子，自然有微风吹拂，雨露滋养。恰如其分的表达观点，往往事半功倍。当您的内容到达这个限度时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3673_1*f*1"/>
  <p:tag name="KSO_WM_TEMPLATE_CATEGORY" val="diagram"/>
  <p:tag name="KSO_WM_TEMPLATE_INDEX" val="20213673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225"/>
  <p:tag name="KSO_WM_UNIT_SHOW_EDIT_AREA_INDICATION" val="1"/>
  <p:tag name="KSO_WM_CHIP_GROUPID" val="5e6b05596848fb12bee65ac8"/>
  <p:tag name="KSO_WM_CHIP_XID" val="5e6b05596848fb12bee65aca"/>
  <p:tag name="KSO_WM_UNIT_DEC_AREA_ID" val="c5974a3a47a7438db28ffdaeb587b99c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e2b0899fbad14fb9990a409e9b2989d8"/>
  <p:tag name="KSO_WM_UNIT_SUPPORT_UNIT_TYPE" val="[&quot;d&quot;,&quot;β&quot;,&quot;θ&quot;]"/>
  <p:tag name="KSO_WM_UNIT_TEXT_FILL_FORE_SCHEMECOLOR_INDEX_BRIGHTNESS" val="0.25"/>
  <p:tag name="KSO_WM_UNIT_TEXT_FILL_FORE_SCHEMECOLOR_INDEX" val="13"/>
  <p:tag name="KSO_WM_UNIT_TEXT_FILL_TYPE" val="1"/>
  <p:tag name="KSO_WM_TEMPLATE_ASSEMBLE_XID" val="60656eb54054ed1e2fb7fe8f"/>
  <p:tag name="KSO_WM_TEMPLATE_ASSEMBLE_GROUPID" val="60656eb54054ed1e2fb7fe8f"/>
</p:tagLst>
</file>

<file path=ppt/tags/tag2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13673_1*i*1"/>
  <p:tag name="KSO_WM_TEMPLATE_CATEGORY" val="diagram"/>
  <p:tag name="KSO_WM_TEMPLATE_INDEX" val="20213673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77a68b76df7a44bd8803cebad9e0ff01"/>
  <p:tag name="KSO_WM_UNIT_DECORATE_INFO" val="{&quot;DecorateInfoH&quot;:{&quot;IsAbs&quot;:false},&quot;DecorateInfoW&quot;:{&quot;IsAbs&quot;:false},&quot;DecorateInfoX&quot;:{&quot;IsAbs&quot;:false,&quot;Pos&quot;:1},&quot;DecorateInfoY&quot;:{&quot;IsAbs&quot;:false,&quot;Pos&quot;:1},&quot;ReferentInfo&quot;:{&quot;Id&quot;:&quot;c5974a3a47a7438db28ffdaeb587b99c&quot;,&quot;X&quot;:{&quot;Pos&quot;:1},&quot;Y&quot;:{&quot;Pos&quot;:1}},&quot;whChangeMode&quot;:1}"/>
  <p:tag name="KSO_WM_CHIP_GROUPID" val="5f5ee1ca4d6848d78f644aed"/>
  <p:tag name="KSO_WM_CHIP_XID" val="5f69675b553136823a5e61e2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450"/>
  <p:tag name="KSO_WM_TEMPLATE_ASSEMBLE_XID" val="60656eb54054ed1e2fb7fe8f"/>
  <p:tag name="KSO_WM_TEMPLATE_ASSEMBLE_GROUPID" val="60656eb54054ed1e2fb7fe8f"/>
</p:tagLst>
</file>

<file path=ppt/tags/tag2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3673_1*i*2"/>
  <p:tag name="KSO_WM_TEMPLATE_CATEGORY" val="diagram"/>
  <p:tag name="KSO_WM_TEMPLATE_INDEX" val="20213673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f8361c95c6a14706b337364fb1f6f01e"/>
  <p:tag name="KSO_WM_UNIT_DECORATE_INFO" val="{&quot;DecorateInfoH&quot;:{&quot;IsAbs&quot;:true},&quot;DecorateInfoW&quot;:{&quot;IsAbs&quot;:true},&quot;DecorateInfoX&quot;:{&quot;IsAbs&quot;:true,&quot;Pos&quot;:0},&quot;DecorateInfoY&quot;:{&quot;IsAbs&quot;:true,&quot;Pos&quot;:0},&quot;ReferentInfo&quot;:{&quot;Id&quot;:&quot;c5974a3a47a7438db28ffdaeb587b99c&quot;,&quot;X&quot;:{&quot;Pos&quot;:2},&quot;Y&quot;:{&quot;Pos&quot;:0}},&quot;whChangeMode&quot;:0}"/>
  <p:tag name="KSO_WM_CHIP_GROUPID" val="5f5ee1ca4d6848d78f644aed"/>
  <p:tag name="KSO_WM_CHIP_XID" val="5f69675b553136823a5e61e2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4"/>
  <p:tag name="KSO_WM_TEMPLATE_ASSEMBLE_XID" val="60656eb54054ed1e2fb7fe8f"/>
  <p:tag name="KSO_WM_TEMPLATE_ASSEMBLE_GROUPID" val="60656eb54054ed1e2fb7fe8f"/>
</p:tagLst>
</file>

<file path=ppt/tags/tag2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13673_1*i*3"/>
  <p:tag name="KSO_WM_TEMPLATE_CATEGORY" val="diagram"/>
  <p:tag name="KSO_WM_TEMPLATE_INDEX" val="20213673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78eaa76c012f411782417439eb047a85"/>
  <p:tag name="KSO_WM_UNIT_DECORATE_INFO" val="{&quot;DecorateInfoH&quot;:{&quot;IsAbs&quot;:true},&quot;DecorateInfoW&quot;:{&quot;IsAbs&quot;:true},&quot;DecorateInfoX&quot;:{&quot;IsAbs&quot;:true,&quot;Pos&quot;:2},&quot;DecorateInfoY&quot;:{&quot;IsAbs&quot;:true,&quot;Pos&quot;:2},&quot;ReferentInfo&quot;:{&quot;Id&quot;:&quot;c5974a3a47a7438db28ffdaeb587b99c&quot;,&quot;X&quot;:{&quot;Pos&quot;:0},&quot;Y&quot;:{&quot;Pos&quot;:2}},&quot;whChangeMode&quot;:0}"/>
  <p:tag name="KSO_WM_CHIP_GROUPID" val="5f5ee1ca4d6848d78f644aed"/>
  <p:tag name="KSO_WM_CHIP_XID" val="5f69675b553136823a5e61e2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5"/>
  <p:tag name="KSO_WM_TEMPLATE_ASSEMBLE_XID" val="60656eb54054ed1e2fb7fe8f"/>
  <p:tag name="KSO_WM_TEMPLATE_ASSEMBLE_GROUPID" val="60656eb54054ed1e2fb7fe8f"/>
</p:tagLst>
</file>

<file path=ppt/tags/tag295.xml><?xml version="1.0" encoding="utf-8"?>
<p:tagLst xmlns:p="http://schemas.openxmlformats.org/presentationml/2006/main">
  <p:tag name="KSO_WM_BEAUTIFY_FLAG" val="#wm#"/>
  <p:tag name="KSO_WM_TEMPLATE_CATEGORY" val="diagram"/>
  <p:tag name="KSO_WM_TEMPLATE_INDEX" val="20213673"/>
  <p:tag name="KSO_WM_SLIDE_ID" val="diagram20213673_1"/>
  <p:tag name="KSO_WM_TEMPLATE_SUBCATEGORY" val="21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TAG_VERSION" val="1.0"/>
  <p:tag name="KSO_WM_SLIDE_LAYOUT" val="a_f"/>
  <p:tag name="KSO_WM_SLIDE_LAYOUT_CNT" val="1_1"/>
  <p:tag name="KSO_WM_TEMPLATE_THUMBS_INDEX" val="1、4、7、12、13、14、15、16、17、18、20、24、25、28、33、36、40、43、44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1-04-01T15:14:58&quot;,&quot;maxSize&quot;:{&quot;size1&quot;:31.1},&quot;minSize&quot;:{&quot;size1&quot;:20},&quot;normalSize&quot;:{&quot;size1&quot;:20.00018518518518},&quot;subLayout&quot;:[{&quot;id&quot;:&quot;2021-04-01T15:14:58&quot;,&quot;margin&quot;:{&quot;bottom&quot;:0.21199998259544373,&quot;left&quot;:1.6929999589920044,&quot;right&quot;:1.6929999589920044,&quot;top&quot;:1.6929999589920044},&quot;type&quot;:0},{&quot;id&quot;:&quot;2021-04-01T15:14:58&quot;,&quot;margin&quot;:{&quot;bottom&quot;:2.117000102996826,&quot;left&quot;:5.502999782562256,&quot;right&quot;:5.502999782562256,&quot;top&quot;:1.6929999589920044},&quot;type&quot;:0}],&quot;type&quot;:0}"/>
  <p:tag name="KSO_WM_SLIDE_BACKGROUND" val="[&quot;general&quot;]"/>
  <p:tag name="KSO_WM_SLIDE_RATIO" val="1.777778"/>
  <p:tag name="KSO_WM_SLIDE_SIZE" val="864*420"/>
  <p:tag name="KSO_WM_SLIDE_POSITION" val="47*48"/>
  <p:tag name="KSO_WM_CHIP_INFOS" val="{&quot;type&quot;:0,&quot;layout_type&quot;:&quot;topbottom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69675b553136823a5e61e2"/>
  <p:tag name="KSO_WM_CHIP_FILLPROP" val="[[{&quot;text_align&quot;:&quot;ct&quot;,&quot;text_direction&quot;:&quot;horizontal&quot;,&quot;support_big_font&quot;:false,&quot;picture_toward&quot;:0,&quot;picture_dockside&quot;:[],&quot;fill_id&quot;:&quot;f4e552a498f24ec88a7a49012f3332fe&quot;,&quot;fill_align&quot;:&quot;ct&quot;,&quot;chip_types&quot;:[&quot;header&quot;]},{&quot;text_align&quot;:&quot;lm&quot;,&quot;text_direction&quot;:&quot;horizontal&quot;,&quot;support_features&quot;:[&quot;collage&quot;],&quot;support_big_font&quot;:false,&quot;picture_toward&quot;:0,&quot;picture_dockside&quot;:[],&quot;fill_id&quot;:&quot;174da224636a4d3fbb0d51f2ce0d7c1d&quot;,&quot;fill_align&quot;:&quot;cm&quot;,&quot;chip_types&quot;:[&quot;pictext&quot;,&quot;text&quot;,&quot;picture&quot;,&quot;table&quot;,&quot;video&quot;]}]]"/>
  <p:tag name="FIXED_XID_TMP" val="5f5ee1ca4d6848d78f644aed"/>
  <p:tag name="KSO_WM_CHIP_DECFILLPROP" val="[]"/>
  <p:tag name="KSO_WM_SLIDE_CAN_ADD_NAVIGATION" val="1"/>
  <p:tag name="KSO_WM_CHIP_GROUPID" val="5f5ee1ca4d6848d78f644aed"/>
  <p:tag name="KSO_WM_SLIDE_BK_DARK_LIGHT" val="2"/>
  <p:tag name="KSO_WM_SLIDE_BACKGROUND_TYPE" val="general"/>
  <p:tag name="KSO_WM_SLIDE_SUPPORT_FEATURE_TYPE" val="0"/>
  <p:tag name="KSO_WM_TEMPLATE_ASSEMBLE_XID" val="60656eb54054ed1e2fb7fe8f"/>
  <p:tag name="KSO_WM_TEMPLATE_ASSEMBLE_GROUPID" val="60656eb54054ed1e2fb7fe8f"/>
</p:tagLst>
</file>

<file path=ppt/tags/tag29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2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3673_1*a*1"/>
  <p:tag name="KSO_WM_TEMPLATE_CATEGORY" val="diagram"/>
  <p:tag name="KSO_WM_TEMPLATE_INDEX" val="20213673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b37919134acb4a51bbcb8f9b66950980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t&quot;,&quot;fill_mode&quot;:&quot;full&quot;,&quot;sacle_strategy&quot;:&quot;smart&quot;}"/>
  <p:tag name="KSO_WM_ASSEMBLE_CHIP_INDEX" val="cb75ab1854554ce1b4f35158b54f7333"/>
  <p:tag name="KSO_WM_UNIT_TEXT_FILL_FORE_SCHEMECOLOR_INDEX_BRIGHTNESS" val="0"/>
  <p:tag name="KSO_WM_UNIT_TEXT_FILL_FORE_SCHEMECOLOR_INDEX" val="13"/>
  <p:tag name="KSO_WM_UNIT_TEXT_FILL_TYPE" val="1"/>
  <p:tag name="KSO_WM_TEMPLATE_ASSEMBLE_XID" val="60656eb54054ed1e2fb7fe8f"/>
  <p:tag name="KSO_WM_TEMPLATE_ASSEMBLE_GROUPID" val="60656eb54054ed1e2fb7fe8f"/>
</p:tagLst>
</file>

<file path=ppt/tags/tag297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，但更多时候我们只需要播下一颗种子，自然有微风吹拂，雨露滋养。恰如其分的表达观点，往往事半功倍。当您的内容到达这个限度时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3673_1*f*1"/>
  <p:tag name="KSO_WM_TEMPLATE_CATEGORY" val="diagram"/>
  <p:tag name="KSO_WM_TEMPLATE_INDEX" val="20213673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225"/>
  <p:tag name="KSO_WM_UNIT_SHOW_EDIT_AREA_INDICATION" val="1"/>
  <p:tag name="KSO_WM_CHIP_GROUPID" val="5e6b05596848fb12bee65ac8"/>
  <p:tag name="KSO_WM_CHIP_XID" val="5e6b05596848fb12bee65aca"/>
  <p:tag name="KSO_WM_UNIT_DEC_AREA_ID" val="c5974a3a47a7438db28ffdaeb587b99c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e2b0899fbad14fb9990a409e9b2989d8"/>
  <p:tag name="KSO_WM_UNIT_SUPPORT_UNIT_TYPE" val="[&quot;d&quot;,&quot;β&quot;,&quot;θ&quot;]"/>
  <p:tag name="KSO_WM_UNIT_TEXT_FILL_FORE_SCHEMECOLOR_INDEX_BRIGHTNESS" val="0.25"/>
  <p:tag name="KSO_WM_UNIT_TEXT_FILL_FORE_SCHEMECOLOR_INDEX" val="13"/>
  <p:tag name="KSO_WM_UNIT_TEXT_FILL_TYPE" val="1"/>
  <p:tag name="KSO_WM_TEMPLATE_ASSEMBLE_XID" val="60656eb54054ed1e2fb7fe8f"/>
  <p:tag name="KSO_WM_TEMPLATE_ASSEMBLE_GROUPID" val="60656eb54054ed1e2fb7fe8f"/>
</p:tagLst>
</file>

<file path=ppt/tags/tag2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13673_1*i*1"/>
  <p:tag name="KSO_WM_TEMPLATE_CATEGORY" val="diagram"/>
  <p:tag name="KSO_WM_TEMPLATE_INDEX" val="20213673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77a68b76df7a44bd8803cebad9e0ff01"/>
  <p:tag name="KSO_WM_UNIT_DECORATE_INFO" val="{&quot;DecorateInfoH&quot;:{&quot;IsAbs&quot;:false},&quot;DecorateInfoW&quot;:{&quot;IsAbs&quot;:false},&quot;DecorateInfoX&quot;:{&quot;IsAbs&quot;:false,&quot;Pos&quot;:1},&quot;DecorateInfoY&quot;:{&quot;IsAbs&quot;:false,&quot;Pos&quot;:1},&quot;ReferentInfo&quot;:{&quot;Id&quot;:&quot;c5974a3a47a7438db28ffdaeb587b99c&quot;,&quot;X&quot;:{&quot;Pos&quot;:1},&quot;Y&quot;:{&quot;Pos&quot;:1}},&quot;whChangeMode&quot;:1}"/>
  <p:tag name="KSO_WM_CHIP_GROUPID" val="5f5ee1ca4d6848d78f644aed"/>
  <p:tag name="KSO_WM_CHIP_XID" val="5f69675b553136823a5e61e2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450"/>
  <p:tag name="KSO_WM_TEMPLATE_ASSEMBLE_XID" val="60656eb54054ed1e2fb7fe8f"/>
  <p:tag name="KSO_WM_TEMPLATE_ASSEMBLE_GROUPID" val="60656eb54054ed1e2fb7fe8f"/>
</p:tagLst>
</file>

<file path=ppt/tags/tag2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3673_1*i*2"/>
  <p:tag name="KSO_WM_TEMPLATE_CATEGORY" val="diagram"/>
  <p:tag name="KSO_WM_TEMPLATE_INDEX" val="20213673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f8361c95c6a14706b337364fb1f6f01e"/>
  <p:tag name="KSO_WM_UNIT_DECORATE_INFO" val="{&quot;DecorateInfoH&quot;:{&quot;IsAbs&quot;:true},&quot;DecorateInfoW&quot;:{&quot;IsAbs&quot;:true},&quot;DecorateInfoX&quot;:{&quot;IsAbs&quot;:true,&quot;Pos&quot;:0},&quot;DecorateInfoY&quot;:{&quot;IsAbs&quot;:true,&quot;Pos&quot;:0},&quot;ReferentInfo&quot;:{&quot;Id&quot;:&quot;c5974a3a47a7438db28ffdaeb587b99c&quot;,&quot;X&quot;:{&quot;Pos&quot;:2},&quot;Y&quot;:{&quot;Pos&quot;:0}},&quot;whChangeMode&quot;:0}"/>
  <p:tag name="KSO_WM_CHIP_GROUPID" val="5f5ee1ca4d6848d78f644aed"/>
  <p:tag name="KSO_WM_CHIP_XID" val="5f69675b553136823a5e61e2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4"/>
  <p:tag name="KSO_WM_TEMPLATE_ASSEMBLE_XID" val="60656eb54054ed1e2fb7fe8f"/>
  <p:tag name="KSO_WM_TEMPLATE_ASSEMBLE_GROUPID" val="60656eb54054ed1e2fb7fe8f"/>
</p:tagLst>
</file>

<file path=ppt/tags/tag3.xml><?xml version="1.0" encoding="utf-8"?>
<p:tagLst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SHADOW_SCHEMECOLOR_INDEX_BRIGHTNESS" val="-0.5"/>
  <p:tag name="KSO_WM_UNIT_SHADOW_SCHEMECOLOR_INDEX" val="14"/>
  <p:tag name="KSO_WM_UNIT_TEXT_FILL_FORE_SCHEMECOLOR_INDEX_BRIGHTNESS" val="0"/>
  <p:tag name="KSO_WM_UNIT_TEXT_FILL_FORE_SCHEMECOLOR_INDEX" val="2"/>
  <p:tag name="KSO_WM_UNIT_TEXT_FILL_TYPE" val="1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*i*3"/>
  <p:tag name="KSO_WM_UNIT_LAYERLEVEL" val="1"/>
  <p:tag name="KSO_WM_TAG_VERSION" val="1.0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13673_1*i*3"/>
  <p:tag name="KSO_WM_TEMPLATE_CATEGORY" val="diagram"/>
  <p:tag name="KSO_WM_TEMPLATE_INDEX" val="20213673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78eaa76c012f411782417439eb047a85"/>
  <p:tag name="KSO_WM_UNIT_DECORATE_INFO" val="{&quot;DecorateInfoH&quot;:{&quot;IsAbs&quot;:true},&quot;DecorateInfoW&quot;:{&quot;IsAbs&quot;:true},&quot;DecorateInfoX&quot;:{&quot;IsAbs&quot;:true,&quot;Pos&quot;:2},&quot;DecorateInfoY&quot;:{&quot;IsAbs&quot;:true,&quot;Pos&quot;:2},&quot;ReferentInfo&quot;:{&quot;Id&quot;:&quot;c5974a3a47a7438db28ffdaeb587b99c&quot;,&quot;X&quot;:{&quot;Pos&quot;:0},&quot;Y&quot;:{&quot;Pos&quot;:2}},&quot;whChangeMode&quot;:0}"/>
  <p:tag name="KSO_WM_CHIP_GROUPID" val="5f5ee1ca4d6848d78f644aed"/>
  <p:tag name="KSO_WM_CHIP_XID" val="5f69675b553136823a5e61e2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5"/>
  <p:tag name="KSO_WM_TEMPLATE_ASSEMBLE_XID" val="60656eb54054ed1e2fb7fe8f"/>
  <p:tag name="KSO_WM_TEMPLATE_ASSEMBLE_GROUPID" val="60656eb54054ed1e2fb7fe8f"/>
</p:tagLst>
</file>

<file path=ppt/tags/tag301.xml><?xml version="1.0" encoding="utf-8"?>
<p:tagLst xmlns:p="http://schemas.openxmlformats.org/presentationml/2006/main">
  <p:tag name="KSO_WM_BEAUTIFY_FLAG" val="#wm#"/>
  <p:tag name="KSO_WM_TEMPLATE_CATEGORY" val="diagram"/>
  <p:tag name="KSO_WM_TEMPLATE_INDEX" val="20213673"/>
  <p:tag name="KSO_WM_SLIDE_ID" val="diagram20213673_1"/>
  <p:tag name="KSO_WM_TEMPLATE_SUBCATEGORY" val="21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TAG_VERSION" val="1.0"/>
  <p:tag name="KSO_WM_SLIDE_LAYOUT" val="a_f"/>
  <p:tag name="KSO_WM_SLIDE_LAYOUT_CNT" val="1_1"/>
  <p:tag name="KSO_WM_TEMPLATE_THUMBS_INDEX" val="1、4、7、12、13、14、15、16、17、18、20、24、25、28、33、36、40、43、44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1-04-01T15:14:58&quot;,&quot;maxSize&quot;:{&quot;size1&quot;:31.1},&quot;minSize&quot;:{&quot;size1&quot;:20},&quot;normalSize&quot;:{&quot;size1&quot;:20.00018518518518},&quot;subLayout&quot;:[{&quot;id&quot;:&quot;2021-04-01T15:14:58&quot;,&quot;margin&quot;:{&quot;bottom&quot;:0.21199998259544373,&quot;left&quot;:1.6929999589920044,&quot;right&quot;:1.6929999589920044,&quot;top&quot;:1.6929999589920044},&quot;type&quot;:0},{&quot;id&quot;:&quot;2021-04-01T15:14:58&quot;,&quot;margin&quot;:{&quot;bottom&quot;:2.117000102996826,&quot;left&quot;:5.502999782562256,&quot;right&quot;:5.502999782562256,&quot;top&quot;:1.6929999589920044},&quot;type&quot;:0}],&quot;type&quot;:0}"/>
  <p:tag name="KSO_WM_SLIDE_BACKGROUND" val="[&quot;general&quot;]"/>
  <p:tag name="KSO_WM_SLIDE_RATIO" val="1.777778"/>
  <p:tag name="KSO_WM_SLIDE_SIZE" val="864*420"/>
  <p:tag name="KSO_WM_SLIDE_POSITION" val="47*48"/>
  <p:tag name="KSO_WM_CHIP_INFOS" val="{&quot;type&quot;:0,&quot;layout_type&quot;:&quot;topbottom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69675b553136823a5e61e2"/>
  <p:tag name="KSO_WM_CHIP_FILLPROP" val="[[{&quot;text_align&quot;:&quot;ct&quot;,&quot;text_direction&quot;:&quot;horizontal&quot;,&quot;support_big_font&quot;:false,&quot;picture_toward&quot;:0,&quot;picture_dockside&quot;:[],&quot;fill_id&quot;:&quot;f4e552a498f24ec88a7a49012f3332fe&quot;,&quot;fill_align&quot;:&quot;ct&quot;,&quot;chip_types&quot;:[&quot;header&quot;]},{&quot;text_align&quot;:&quot;lm&quot;,&quot;text_direction&quot;:&quot;horizontal&quot;,&quot;support_features&quot;:[&quot;collage&quot;],&quot;support_big_font&quot;:false,&quot;picture_toward&quot;:0,&quot;picture_dockside&quot;:[],&quot;fill_id&quot;:&quot;174da224636a4d3fbb0d51f2ce0d7c1d&quot;,&quot;fill_align&quot;:&quot;cm&quot;,&quot;chip_types&quot;:[&quot;pictext&quot;,&quot;text&quot;,&quot;picture&quot;,&quot;table&quot;,&quot;video&quot;]}]]"/>
  <p:tag name="FIXED_XID_TMP" val="5f5ee1ca4d6848d78f644aed"/>
  <p:tag name="KSO_WM_CHIP_DECFILLPROP" val="[]"/>
  <p:tag name="KSO_WM_SLIDE_CAN_ADD_NAVIGATION" val="1"/>
  <p:tag name="KSO_WM_CHIP_GROUPID" val="5f5ee1ca4d6848d78f644aed"/>
  <p:tag name="KSO_WM_SLIDE_BK_DARK_LIGHT" val="2"/>
  <p:tag name="KSO_WM_SLIDE_BACKGROUND_TYPE" val="general"/>
  <p:tag name="KSO_WM_SLIDE_SUPPORT_FEATURE_TYPE" val="0"/>
  <p:tag name="KSO_WM_TEMPLATE_ASSEMBLE_XID" val="60656eb54054ed1e2fb7fe8f"/>
  <p:tag name="KSO_WM_TEMPLATE_ASSEMBLE_GROUPID" val="60656eb54054ed1e2fb7fe8f"/>
</p:tagLst>
</file>

<file path=ppt/tags/tag30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2*a*1"/>
  <p:tag name="KSO_WM_UNIT_LAYERLEVEL" val="1"/>
  <p:tag name="KSO_WM_TAG_VERSION" val="1.0"/>
  <p:tag name="KSO_WM_BEAUTIFY_FLAG" val="#wm#"/>
  <p:tag name="KSO_WM_UNIT_CONTENT_GROUP_TYPE" val="titlestyle"/>
</p:tagLst>
</file>

<file path=ppt/tags/tag303.xml><?xml version="1.0" encoding="utf-8"?>
<p:tagLst xmlns:p="http://schemas.openxmlformats.org/presentationml/2006/main">
  <p:tag name="KSO_WM_MEDIACOVER_FLAG" val="1"/>
  <p:tag name="KSO_WM_UNIT_MEDIACOVER_BTN_STATE" val="1"/>
  <p:tag name="KSO_WM_UNIT_MEDIACOVER_BTNRECT" val="0*0*0*0"/>
</p:tagLst>
</file>

<file path=ppt/tags/tag304.xml><?xml version="1.0" encoding="utf-8"?>
<p:tagLst xmlns:p="http://schemas.openxmlformats.org/presentationml/2006/main">
  <p:tag name="KSO_WM_SLIDE_THEME_ID" val="3303413"/>
  <p:tag name="KSO_WM_SLIDE_THEME_NAME" val="蓝色极简几何图形"/>
  <p:tag name="KSO_WM_SLIDE_TYPE" val="text"/>
</p:tagLst>
</file>

<file path=ppt/tags/tag30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2*a*1"/>
  <p:tag name="KSO_WM_UNIT_LAYERLEVEL" val="1"/>
  <p:tag name="KSO_WM_TAG_VERSION" val="1.0"/>
  <p:tag name="KSO_WM_BEAUTIFY_FLAG" val="#wm#"/>
  <p:tag name="KSO_WM_UNIT_CONTENT_GROUP_TYPE" val="titlestyle"/>
</p:tagLst>
</file>

<file path=ppt/tags/tag306.xml><?xml version="1.0" encoding="utf-8"?>
<p:tagLst xmlns:p="http://schemas.openxmlformats.org/presentationml/2006/main">
  <p:tag name="KSO_WM_SLIDE_THEME_ID" val="3303413"/>
  <p:tag name="KSO_WM_SLIDE_THEME_NAME" val="蓝色极简几何图形"/>
  <p:tag name="KSO_WM_SLIDE_TYPE" val="text"/>
</p:tagLst>
</file>

<file path=ppt/tags/tag307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2*a*1"/>
  <p:tag name="KSO_WM_UNIT_LAYERLEVEL" val="1"/>
  <p:tag name="KSO_WM_TAG_VERSION" val="1.0"/>
  <p:tag name="KSO_WM_BEAUTIFY_FLAG" val="#wm#"/>
  <p:tag name="KSO_WM_UNIT_CONTENT_GROUP_TYPE" val="titlestyle"/>
</p:tagLst>
</file>

<file path=ppt/tags/tag3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2"/>
  <p:tag name="KSO_WM_UNIT_ID" val="diagram20231301_3*l_h_i*1_3_2"/>
  <p:tag name="KSO_WM_TEMPLATE_CATEGORY" val="diagram"/>
  <p:tag name="KSO_WM_TEMPLATE_INDEX" val="20231301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DIAGRAM_MAX_ITEMCNT" val="6"/>
  <p:tag name="KSO_WM_DIAGRAM_MIN_ITEMCNT" val="2"/>
  <p:tag name="KSO_WM_DIAGRAM_VIRTUALLY_FRAME" val="{&quot;height&quot;:370.35409448818893,&quot;width&quot;:830.7749606299212}"/>
  <p:tag name="KSO_WM_DIAGRAM_COLOR_MATCH_VALUE" val="{&quot;shape&quot;:{&quot;fill&quot;:{&quot;solid&quot;:{&quot;brightness&quot;:0,&quot;colorType&quot;:2,&quot;rgb&quot;:&quot;#f2f2f2&quot;,&quot;transparency&quot;:0},&quot;type&quot;:1},&quot;glow&quot;:{&quot;colorType&quot;:0},&quot;line&quot;:{&quot;type&quot;:0},&quot;shadow&quot;:{&quot;brightness&quot;:0,&quot;colorType&quot;:2,&quot;rgb&quot;:&quot;#000000&quot;,&quot;transparency&quot;:0.7699999809265137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2"/>
  <p:tag name="KSO_WM_UNIT_TEXT_FILL_TYPE" val="1"/>
  <p:tag name="KSO_WM_UNIT_USESOURCEFORMAT_APPLY" val="0"/>
</p:tagLst>
</file>

<file path=ppt/tags/tag3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3"/>
  <p:tag name="KSO_WM_UNIT_ID" val="diagram20231301_3*l_h_i*1_3_3"/>
  <p:tag name="KSO_WM_TEMPLATE_CATEGORY" val="diagram"/>
  <p:tag name="KSO_WM_TEMPLATE_INDEX" val="20231301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FILL_FORE_SCHEMECOLOR_INDEX" val="7"/>
  <p:tag name="KSO_WM_DIAGRAM_MAX_ITEMCNT" val="6"/>
  <p:tag name="KSO_WM_DIAGRAM_MIN_ITEMCNT" val="2"/>
  <p:tag name="KSO_WM_DIAGRAM_VIRTUALLY_FRAME" val="{&quot;height&quot;:370.35409448818893,&quot;width&quot;:830.7749606299212}"/>
  <p:tag name="KSO_WM_DIAGRAM_COLOR_MATCH_VALUE" val="{&quot;shape&quot;:{&quot;fill&quot;:{&quot;solid&quot;:{&quot;brightness&quot;:0,&quot;colorType&quot;:1,&quot;foreColorIndex&quot;:7,&quot;transparency&quot;:0},&quot;type&quot;:1},&quot;glow&quot;:{&quot;colorType&quot;:0},&quot;line&quot;:{&quot;type&quot;:0},&quot;shadow&quot;:{&quot;brightness&quot;:0,&quot;colorType&quot;:1,&quot;foreColorIndex&quot;:7,&quot;transparency&quot;:0.6899999976158142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SHADOW_SCHEMECOLOR_INDEX" val="7"/>
  <p:tag name="KSO_WM_UNIT_TEXT_FILL_FORE_SCHEMECOLOR_INDEX" val="2"/>
  <p:tag name="KSO_WM_UNIT_TEXT_FILL_TYPE" val="1"/>
  <p:tag name="KSO_WM_UNIT_USESOURCEFORMAT_APPLY" val="0"/>
</p:tagLst>
</file>

<file path=ppt/tags/tag31.xml><?xml version="1.0" encoding="utf-8"?>
<p:tagLst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SHADOW_SCHEMECOLOR_INDEX_BRIGHTNESS" val="-0.5"/>
  <p:tag name="KSO_WM_UNIT_SHADOW_SCHEMECOLOR_INDEX" val="14"/>
  <p:tag name="KSO_WM_UNIT_TEXT_FILL_FORE_SCHEMECOLOR_INDEX_BRIGHTNESS" val="0"/>
  <p:tag name="KSO_WM_UNIT_TEXT_FILL_FORE_SCHEMECOLOR_INDEX" val="2"/>
  <p:tag name="KSO_WM_UNIT_TEXT_FILL_TYPE" val="1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1"/>
  <p:tag name="KSO_WM_UNIT_LAYERLEVEL" val="1"/>
  <p:tag name="KSO_WM_TAG_VERSION" val="1.0"/>
  <p:tag name="KSO_WM_UNIT_TYPE" val="i"/>
  <p:tag name="KSO_WM_UNIT_INDEX" val="1"/>
</p:tagLst>
</file>

<file path=ppt/tags/tag3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diagram20231301_3*l_h_i*1_3_1"/>
  <p:tag name="KSO_WM_TEMPLATE_CATEGORY" val="diagram"/>
  <p:tag name="KSO_WM_TEMPLATE_INDEX" val="20231301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FILL_FORE_SCHEMECOLOR_INDEX" val="7"/>
  <p:tag name="KSO_WM_DIAGRAM_MAX_ITEMCNT" val="6"/>
  <p:tag name="KSO_WM_DIAGRAM_MIN_ITEMCNT" val="2"/>
  <p:tag name="KSO_WM_DIAGRAM_VIRTUALLY_FRAME" val="{&quot;height&quot;:370.35409448818893,&quot;width&quot;:830.7749606299212}"/>
  <p:tag name="KSO_WM_DIAGRAM_COLOR_MATCH_VALUE" val="{&quot;shape&quot;:{&quot;fill&quot;:{&quot;solid&quot;:{&quot;brightness&quot;:-0.25,&quot;colorType&quot;:1,&quot;foreColorIndex&quot;:7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311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diagram20231301_3*l_h_f*1_3_1"/>
  <p:tag name="KSO_WM_TEMPLATE_CATEGORY" val="diagram"/>
  <p:tag name="KSO_WM_TEMPLATE_INDEX" val="20231301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PRESET_TEXT" val="此输入你的智能图形项正文，文字是您思想的提炼，请尽量言简意赅的阐述观点"/>
  <p:tag name="KSO_WM_DIAGRAM_MAX_ITEMCNT" val="6"/>
  <p:tag name="KSO_WM_DIAGRAM_MIN_ITEMCNT" val="2"/>
  <p:tag name="KSO_WM_DIAGRAM_VIRTUALLY_FRAME" val="{&quot;height&quot;:370.35409448818893,&quot;width&quot;:830.774960629921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20000000298023224,&quot;colorType&quot;:1,&quot;foreColorIndex&quot;:1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"/>
  <p:tag name="KSO_WM_UNIT_TEXT_FILL_TYPE" val="1"/>
  <p:tag name="KSO_WM_UNIT_USESOURCEFORMAT_APPLY" val="0"/>
</p:tagLst>
</file>

<file path=ppt/tags/tag3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diagram20231301_3*l_h_i*1_1_2"/>
  <p:tag name="KSO_WM_TEMPLATE_CATEGORY" val="diagram"/>
  <p:tag name="KSO_WM_TEMPLATE_INDEX" val="20231301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DIAGRAM_MAX_ITEMCNT" val="6"/>
  <p:tag name="KSO_WM_DIAGRAM_MIN_ITEMCNT" val="2"/>
  <p:tag name="KSO_WM_DIAGRAM_VIRTUALLY_FRAME" val="{&quot;height&quot;:370.35409448818893,&quot;width&quot;:830.7749606299212}"/>
  <p:tag name="KSO_WM_DIAGRAM_COLOR_MATCH_VALUE" val="{&quot;shape&quot;:{&quot;fill&quot;:{&quot;solid&quot;:{&quot;brightness&quot;:0,&quot;colorType&quot;:2,&quot;rgb&quot;:&quot;#f2f2f2&quot;,&quot;transparency&quot;:0},&quot;type&quot;:1},&quot;glow&quot;:{&quot;colorType&quot;:0},&quot;line&quot;:{&quot;type&quot;:0},&quot;shadow&quot;:{&quot;brightness&quot;:0,&quot;colorType&quot;:2,&quot;rgb&quot;:&quot;#000000&quot;,&quot;transparency&quot;:0.7699999809265137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2"/>
  <p:tag name="KSO_WM_UNIT_TEXT_FILL_TYPE" val="1"/>
  <p:tag name="KSO_WM_UNIT_USESOURCEFORMAT_APPLY" val="0"/>
</p:tagLst>
</file>

<file path=ppt/tags/tag3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3"/>
  <p:tag name="KSO_WM_UNIT_ID" val="diagram20231301_3*l_h_i*1_1_3"/>
  <p:tag name="KSO_WM_TEMPLATE_CATEGORY" val="diagram"/>
  <p:tag name="KSO_WM_TEMPLATE_INDEX" val="20231301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FILL_FORE_SCHEMECOLOR_INDEX" val="5"/>
  <p:tag name="KSO_WM_DIAGRAM_MAX_ITEMCNT" val="6"/>
  <p:tag name="KSO_WM_DIAGRAM_MIN_ITEMCNT" val="2"/>
  <p:tag name="KSO_WM_DIAGRAM_VIRTUALLY_FRAME" val="{&quot;height&quot;:370.35409448818893,&quot;width&quot;:830.7749606299212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brightness&quot;:0,&quot;colorType&quot;:1,&quot;foreColorIndex&quot;:5,&quot;transparency&quot;:0.6899999976158142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SHADOW_SCHEMECOLOR_INDEX" val="5"/>
  <p:tag name="KSO_WM_UNIT_TEXT_FILL_FORE_SCHEMECOLOR_INDEX" val="2"/>
  <p:tag name="KSO_WM_UNIT_TEXT_FILL_TYPE" val="1"/>
  <p:tag name="KSO_WM_UNIT_USESOURCEFORMAT_APPLY" val="0"/>
</p:tagLst>
</file>

<file path=ppt/tags/tag3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diagram20231301_3*l_h_i*1_1_1"/>
  <p:tag name="KSO_WM_TEMPLATE_CATEGORY" val="diagram"/>
  <p:tag name="KSO_WM_TEMPLATE_INDEX" val="20231301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FILL_FORE_SCHEMECOLOR_INDEX" val="5"/>
  <p:tag name="KSO_WM_DIAGRAM_MAX_ITEMCNT" val="6"/>
  <p:tag name="KSO_WM_DIAGRAM_MIN_ITEMCNT" val="2"/>
  <p:tag name="KSO_WM_DIAGRAM_VIRTUALLY_FRAME" val="{&quot;height&quot;:370.35409448818893,&quot;width&quot;:830.7749606299212}"/>
  <p:tag name="KSO_WM_DIAGRAM_COLOR_MATCH_VALUE" val="{&quot;shape&quot;:{&quot;fill&quot;:{&quot;solid&quot;:{&quot;brightness&quot;:-0.25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315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1301_3*l_h_f*1_1_1"/>
  <p:tag name="KSO_WM_TEMPLATE_CATEGORY" val="diagram"/>
  <p:tag name="KSO_WM_TEMPLATE_INDEX" val="20231301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PRESET_TEXT" val="此输入你的智能图形项正文，文字是您思想的提炼，请尽量言简意赅的阐述观点"/>
  <p:tag name="KSO_WM_DIAGRAM_MAX_ITEMCNT" val="6"/>
  <p:tag name="KSO_WM_DIAGRAM_MIN_ITEMCNT" val="2"/>
  <p:tag name="KSO_WM_DIAGRAM_VIRTUALLY_FRAME" val="{&quot;height&quot;:370.35409448818893,&quot;width&quot;:830.774960629921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20000000298023224,&quot;colorType&quot;:1,&quot;foreColorIndex&quot;:1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"/>
  <p:tag name="KSO_WM_UNIT_TEXT_FILL_TYPE" val="1"/>
  <p:tag name="KSO_WM_UNIT_USESOURCEFORMAT_APPLY" val="0"/>
</p:tagLst>
</file>

<file path=ppt/tags/tag3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2"/>
  <p:tag name="KSO_WM_UNIT_ID" val="diagram20231301_3*l_h_i*1_2_2"/>
  <p:tag name="KSO_WM_TEMPLATE_CATEGORY" val="diagram"/>
  <p:tag name="KSO_WM_TEMPLATE_INDEX" val="20231301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DIAGRAM_MAX_ITEMCNT" val="6"/>
  <p:tag name="KSO_WM_DIAGRAM_MIN_ITEMCNT" val="2"/>
  <p:tag name="KSO_WM_DIAGRAM_VIRTUALLY_FRAME" val="{&quot;height&quot;:370.35409448818893,&quot;width&quot;:830.7749606299212}"/>
  <p:tag name="KSO_WM_DIAGRAM_COLOR_MATCH_VALUE" val="{&quot;shape&quot;:{&quot;fill&quot;:{&quot;solid&quot;:{&quot;brightness&quot;:0,&quot;colorType&quot;:2,&quot;rgb&quot;:&quot;#f2f2f2&quot;,&quot;transparency&quot;:0},&quot;type&quot;:1},&quot;glow&quot;:{&quot;colorType&quot;:0},&quot;line&quot;:{&quot;type&quot;:0},&quot;shadow&quot;:{&quot;brightness&quot;:0,&quot;colorType&quot;:2,&quot;rgb&quot;:&quot;#000000&quot;,&quot;transparency&quot;:0.7699999809265137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2"/>
  <p:tag name="KSO_WM_UNIT_TEXT_FILL_TYPE" val="1"/>
  <p:tag name="KSO_WM_UNIT_USESOURCEFORMAT_APPLY" val="0"/>
</p:tagLst>
</file>

<file path=ppt/tags/tag3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3"/>
  <p:tag name="KSO_WM_UNIT_ID" val="diagram20231301_3*l_h_i*1_2_3"/>
  <p:tag name="KSO_WM_TEMPLATE_CATEGORY" val="diagram"/>
  <p:tag name="KSO_WM_TEMPLATE_INDEX" val="20231301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FILL_FORE_SCHEMECOLOR_INDEX" val="6"/>
  <p:tag name="KSO_WM_DIAGRAM_MAX_ITEMCNT" val="6"/>
  <p:tag name="KSO_WM_DIAGRAM_MIN_ITEMCNT" val="2"/>
  <p:tag name="KSO_WM_DIAGRAM_VIRTUALLY_FRAME" val="{&quot;height&quot;:370.35409448818893,&quot;width&quot;:830.7749606299212}"/>
  <p:tag name="KSO_WM_DIAGRAM_COLOR_MATCH_VALUE" val="{&quot;shape&quot;:{&quot;fill&quot;:{&quot;solid&quot;:{&quot;brightness&quot;:0,&quot;colorType&quot;:1,&quot;foreColorIndex&quot;:6,&quot;transparency&quot;:0},&quot;type&quot;:1},&quot;glow&quot;:{&quot;colorType&quot;:0},&quot;line&quot;:{&quot;type&quot;:0},&quot;shadow&quot;:{&quot;brightness&quot;:0,&quot;colorType&quot;:1,&quot;foreColorIndex&quot;:6,&quot;transparency&quot;:0.6899999976158142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SHADOW_SCHEMECOLOR_INDEX" val="6"/>
  <p:tag name="KSO_WM_UNIT_TEXT_FILL_FORE_SCHEMECOLOR_INDEX" val="2"/>
  <p:tag name="KSO_WM_UNIT_TEXT_FILL_TYPE" val="1"/>
  <p:tag name="KSO_WM_UNIT_USESOURCEFORMAT_APPLY" val="0"/>
</p:tagLst>
</file>

<file path=ppt/tags/tag3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diagram20231301_3*l_h_i*1_2_1"/>
  <p:tag name="KSO_WM_TEMPLATE_CATEGORY" val="diagram"/>
  <p:tag name="KSO_WM_TEMPLATE_INDEX" val="20231301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FILL_FORE_SCHEMECOLOR_INDEX" val="6"/>
  <p:tag name="KSO_WM_DIAGRAM_MAX_ITEMCNT" val="6"/>
  <p:tag name="KSO_WM_DIAGRAM_MIN_ITEMCNT" val="2"/>
  <p:tag name="KSO_WM_DIAGRAM_VIRTUALLY_FRAME" val="{&quot;height&quot;:370.35409448818893,&quot;width&quot;:830.7749606299212}"/>
  <p:tag name="KSO_WM_DIAGRAM_COLOR_MATCH_VALUE" val="{&quot;shape&quot;:{&quot;fill&quot;:{&quot;solid&quot;:{&quot;brightness&quot;:-0.25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319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231301_3*l_h_f*1_2_1"/>
  <p:tag name="KSO_WM_TEMPLATE_CATEGORY" val="diagram"/>
  <p:tag name="KSO_WM_TEMPLATE_INDEX" val="20231301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PRESET_TEXT" val="此输入你的智能图形项正文，文字是您思想的提炼，请尽量言简意赅的阐述观点"/>
  <p:tag name="KSO_WM_DIAGRAM_MAX_ITEMCNT" val="6"/>
  <p:tag name="KSO_WM_DIAGRAM_MIN_ITEMCNT" val="2"/>
  <p:tag name="KSO_WM_DIAGRAM_VIRTUALLY_FRAME" val="{&quot;height&quot;:370.35409448818893,&quot;width&quot;:830.774960629921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20000000298023224,&quot;colorType&quot;:1,&quot;foreColorIndex&quot;:1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"/>
  <p:tag name="KSO_WM_UNIT_TEXT_FILL_TYPE" val="1"/>
  <p:tag name="KSO_WM_UNIT_USESOURCEFORMAT_APPLY" val="0"/>
</p:tagLst>
</file>

<file path=ppt/tags/tag32.xml><?xml version="1.0" encoding="utf-8"?>
<p:tagLst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SHADOW_SCHEMECOLOR_INDEX_BRIGHTNESS" val="-0.5"/>
  <p:tag name="KSO_WM_UNIT_SHADOW_SCHEMECOLOR_INDEX" val="14"/>
  <p:tag name="KSO_WM_UNIT_TEXT_FILL_FORE_SCHEMECOLOR_INDEX_BRIGHTNESS" val="0"/>
  <p:tag name="KSO_WM_UNIT_TEXT_FILL_FORE_SCHEMECOLOR_INDEX" val="2"/>
  <p:tag name="KSO_WM_UNIT_TEXT_FILL_TYPE" val="1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2"/>
  <p:tag name="KSO_WM_UNIT_LAYERLEVEL" val="1"/>
  <p:tag name="KSO_WM_TAG_VERSION" val="1.0"/>
  <p:tag name="KSO_WM_UNIT_TYPE" val="i"/>
  <p:tag name="KSO_WM_UNIT_INDEX" val="2"/>
</p:tagLst>
</file>

<file path=ppt/tags/tag320.xml><?xml version="1.0" encoding="utf-8"?>
<p:tagLst xmlns:p="http://schemas.openxmlformats.org/presentationml/2006/main">
  <p:tag name="KSO_WM_SLIDE_THEME_ID" val="3303413"/>
  <p:tag name="KSO_WM_SLIDE_THEME_NAME" val="蓝色极简几何图形"/>
  <p:tag name="KSO_WM_SLIDE_TYPE" val="text"/>
</p:tagLst>
</file>

<file path=ppt/tags/tag321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2*a*1"/>
  <p:tag name="KSO_WM_UNIT_LAYERLEVEL" val="1"/>
  <p:tag name="KSO_WM_TAG_VERSION" val="1.0"/>
  <p:tag name="KSO_WM_BEAUTIFY_FLAG" val="#wm#"/>
  <p:tag name="KSO_WM_UNIT_CONTENT_GROUP_TYPE" val="titlestyle"/>
</p:tagLst>
</file>

<file path=ppt/tags/tag3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354_3*l_h_i*1_1_1"/>
  <p:tag name="KSO_WM_TEMPLATE_CATEGORY" val="diagram"/>
  <p:tag name="KSO_WM_TEMPLATE_INDEX" val="20231354"/>
  <p:tag name="KSO_WM_UNIT_LAYERLEVEL" val="1_1_1"/>
  <p:tag name="KSO_WM_TAG_VERSION" val="3.0"/>
  <p:tag name="KSO_WM_BEAUTIFY_FLAG" val="#wm#"/>
  <p:tag name="KSO_WM_DIAGRAM_GROUP_CODE" val="l1-1"/>
  <p:tag name="KSO_WM_UNIT_TYPE" val="l_h_i"/>
  <p:tag name="KSO_WM_UNIT_INDEX" val="1_1_1"/>
  <p:tag name="KSO_WM_DIAGRAM_VERSION" val="3"/>
  <p:tag name="KSO_WM_DIAGRAM_COLOR_TEXT_CAN_REMOVE" val="n"/>
  <p:tag name="KSO_WM_UNIT_FILL_FORE_SCHEMECOLOR_INDEX" val="5"/>
  <p:tag name="KSO_WM_DIAGRAM_MAX_ITEMCNT" val="6"/>
  <p:tag name="KSO_WM_DIAGRAM_MIN_ITEMCNT" val="2"/>
  <p:tag name="KSO_WM_DIAGRAM_VIRTUALLY_FRAME" val="{&quot;height&quot;:348.5586614173228,&quot;width&quot;:861.3488188976378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3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354_3*l_h_f*1_1_1"/>
  <p:tag name="KSO_WM_TEMPLATE_CATEGORY" val="diagram"/>
  <p:tag name="KSO_WM_TEMPLATE_INDEX" val="20231354"/>
  <p:tag name="KSO_WM_UNIT_LAYERLEVEL" val="1_1_1"/>
  <p:tag name="KSO_WM_TAG_VERSION" val="3.0"/>
  <p:tag name="KSO_WM_BEAUTIFY_FLAG" val="#wm#"/>
  <p:tag name="KSO_WM_UNIT_SUBTYPE" val="a"/>
  <p:tag name="KSO_WM_UNIT_NOCLEAR" val="0"/>
  <p:tag name="KSO_WM_DIAGRAM_GROUP_CODE" val="l1-1"/>
  <p:tag name="KSO_WM_UNIT_TYPE" val="l_h_f"/>
  <p:tag name="KSO_WM_UNIT_INDEX" val="1_1_1"/>
  <p:tag name="KSO_WM_DIAGRAM_VERSION" val="3"/>
  <p:tag name="KSO_WM_DIAGRAM_COLOR_TEXT_CAN_REMOVE" val="n"/>
  <p:tag name="KSO_WM_UNIT_PRESET_TEXT" val="单击输入你的正文，文字是您思想的提炼，为了最终演示发布的良好效果。"/>
  <p:tag name="KSO_WM_DIAGRAM_MAX_ITEMCNT" val="6"/>
  <p:tag name="KSO_WM_DIAGRAM_MIN_ITEMCNT" val="2"/>
  <p:tag name="KSO_WM_DIAGRAM_VIRTUALLY_FRAME" val="{&quot;height&quot;:348.5586614173228,&quot;width&quot;:861.3488188976378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2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3"/>
  <p:tag name="KSO_WM_UNIT_TEXT_FILL_TYPE" val="1"/>
  <p:tag name="KSO_WM_UNIT_USESOURCEFORMAT_APPLY" val="0"/>
</p:tagLst>
</file>

<file path=ppt/tags/tag3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354_3*l_h_i*1_1_2"/>
  <p:tag name="KSO_WM_TEMPLATE_CATEGORY" val="diagram"/>
  <p:tag name="KSO_WM_TEMPLATE_INDEX" val="20231354"/>
  <p:tag name="KSO_WM_UNIT_LAYERLEVEL" val="1_1_1"/>
  <p:tag name="KSO_WM_TAG_VERSION" val="3.0"/>
  <p:tag name="KSO_WM_BEAUTIFY_FLAG" val="#wm#"/>
  <p:tag name="KSO_WM_DIAGRAM_GROUP_CODE" val="l1-1"/>
  <p:tag name="KSO_WM_UNIT_TYPE" val="l_h_i"/>
  <p:tag name="KSO_WM_UNIT_INDEX" val="1_1_2"/>
  <p:tag name="KSO_WM_DIAGRAM_VERSION" val="3"/>
  <p:tag name="KSO_WM_DIAGRAM_COLOR_TEXT_CAN_REMOVE" val="n"/>
  <p:tag name="KSO_WM_UNIT_FILL_FORE_SCHEMECOLOR_INDEX" val="5"/>
  <p:tag name="KSO_WM_DIAGRAM_MAX_ITEMCNT" val="6"/>
  <p:tag name="KSO_WM_DIAGRAM_MIN_ITEMCNT" val="2"/>
  <p:tag name="KSO_WM_DIAGRAM_VIRTUALLY_FRAME" val="{&quot;height&quot;:348.5586614173228,&quot;width&quot;:861.3488188976378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3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354_3*l_h_i*1_2_1"/>
  <p:tag name="KSO_WM_TEMPLATE_CATEGORY" val="diagram"/>
  <p:tag name="KSO_WM_TEMPLATE_INDEX" val="20231354"/>
  <p:tag name="KSO_WM_UNIT_LAYERLEVEL" val="1_1_1"/>
  <p:tag name="KSO_WM_TAG_VERSION" val="3.0"/>
  <p:tag name="KSO_WM_BEAUTIFY_FLAG" val="#wm#"/>
  <p:tag name="KSO_WM_DIAGRAM_GROUP_CODE" val="l1-1"/>
  <p:tag name="KSO_WM_UNIT_TYPE" val="l_h_i"/>
  <p:tag name="KSO_WM_UNIT_INDEX" val="1_2_1"/>
  <p:tag name="KSO_WM_DIAGRAM_VERSION" val="3"/>
  <p:tag name="KSO_WM_DIAGRAM_COLOR_TEXT_CAN_REMOVE" val="n"/>
  <p:tag name="KSO_WM_UNIT_FILL_FORE_SCHEMECOLOR_INDEX" val="6"/>
  <p:tag name="KSO_WM_DIAGRAM_MAX_ITEMCNT" val="6"/>
  <p:tag name="KSO_WM_DIAGRAM_MIN_ITEMCNT" val="2"/>
  <p:tag name="KSO_WM_DIAGRAM_VIRTUALLY_FRAME" val="{&quot;height&quot;:348.5586614173228,&quot;width&quot;:861.3488188976378}"/>
  <p:tag name="KSO_WM_DIAGRAM_COLOR_MATCH_VALUE" val="{&quot;shape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3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354_3*l_h_f*1_2_1"/>
  <p:tag name="KSO_WM_TEMPLATE_CATEGORY" val="diagram"/>
  <p:tag name="KSO_WM_TEMPLATE_INDEX" val="20231354"/>
  <p:tag name="KSO_WM_UNIT_LAYERLEVEL" val="1_1_1"/>
  <p:tag name="KSO_WM_TAG_VERSION" val="3.0"/>
  <p:tag name="KSO_WM_BEAUTIFY_FLAG" val="#wm#"/>
  <p:tag name="KSO_WM_UNIT_SUBTYPE" val="a"/>
  <p:tag name="KSO_WM_UNIT_NOCLEAR" val="0"/>
  <p:tag name="KSO_WM_DIAGRAM_GROUP_CODE" val="l1-1"/>
  <p:tag name="KSO_WM_UNIT_TYPE" val="l_h_f"/>
  <p:tag name="KSO_WM_UNIT_INDEX" val="1_2_1"/>
  <p:tag name="KSO_WM_DIAGRAM_VERSION" val="3"/>
  <p:tag name="KSO_WM_DIAGRAM_COLOR_TEXT_CAN_REMOVE" val="n"/>
  <p:tag name="KSO_WM_UNIT_PRESET_TEXT" val="单击输入你的正文，文字是您思想的提炼，为了最终演示发布的良好效果。"/>
  <p:tag name="KSO_WM_DIAGRAM_MAX_ITEMCNT" val="6"/>
  <p:tag name="KSO_WM_DIAGRAM_MIN_ITEMCNT" val="2"/>
  <p:tag name="KSO_WM_DIAGRAM_VIRTUALLY_FRAME" val="{&quot;height&quot;:348.5586614173228,&quot;width&quot;:861.3488188976378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2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3"/>
  <p:tag name="KSO_WM_UNIT_TEXT_FILL_TYPE" val="1"/>
  <p:tag name="KSO_WM_UNIT_USESOURCEFORMAT_APPLY" val="0"/>
</p:tagLst>
</file>

<file path=ppt/tags/tag3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354_3*l_h_i*1_2_2"/>
  <p:tag name="KSO_WM_TEMPLATE_CATEGORY" val="diagram"/>
  <p:tag name="KSO_WM_TEMPLATE_INDEX" val="20231354"/>
  <p:tag name="KSO_WM_UNIT_LAYERLEVEL" val="1_1_1"/>
  <p:tag name="KSO_WM_TAG_VERSION" val="3.0"/>
  <p:tag name="KSO_WM_BEAUTIFY_FLAG" val="#wm#"/>
  <p:tag name="KSO_WM_DIAGRAM_GROUP_CODE" val="l1-1"/>
  <p:tag name="KSO_WM_UNIT_TYPE" val="l_h_i"/>
  <p:tag name="KSO_WM_UNIT_INDEX" val="1_2_2"/>
  <p:tag name="KSO_WM_DIAGRAM_VERSION" val="3"/>
  <p:tag name="KSO_WM_DIAGRAM_COLOR_TEXT_CAN_REMOVE" val="n"/>
  <p:tag name="KSO_WM_UNIT_FILL_FORE_SCHEMECOLOR_INDEX" val="6"/>
  <p:tag name="KSO_WM_DIAGRAM_MAX_ITEMCNT" val="6"/>
  <p:tag name="KSO_WM_DIAGRAM_MIN_ITEMCNT" val="2"/>
  <p:tag name="KSO_WM_DIAGRAM_VIRTUALLY_FRAME" val="{&quot;height&quot;:348.5586614173228,&quot;width&quot;:861.3488188976378}"/>
  <p:tag name="KSO_WM_DIAGRAM_COLOR_MATCH_VALUE" val="{&quot;shape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3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354_3*l_h_i*1_3_1"/>
  <p:tag name="KSO_WM_TEMPLATE_CATEGORY" val="diagram"/>
  <p:tag name="KSO_WM_TEMPLATE_INDEX" val="20231354"/>
  <p:tag name="KSO_WM_UNIT_LAYERLEVEL" val="1_1_1"/>
  <p:tag name="KSO_WM_TAG_VERSION" val="3.0"/>
  <p:tag name="KSO_WM_BEAUTIFY_FLAG" val="#wm#"/>
  <p:tag name="KSO_WM_DIAGRAM_GROUP_CODE" val="l1-1"/>
  <p:tag name="KSO_WM_UNIT_TYPE" val="l_h_i"/>
  <p:tag name="KSO_WM_UNIT_INDEX" val="1_3_1"/>
  <p:tag name="KSO_WM_DIAGRAM_VERSION" val="3"/>
  <p:tag name="KSO_WM_DIAGRAM_COLOR_TEXT_CAN_REMOVE" val="n"/>
  <p:tag name="KSO_WM_UNIT_FILL_FORE_SCHEMECOLOR_INDEX" val="7"/>
  <p:tag name="KSO_WM_DIAGRAM_MAX_ITEMCNT" val="6"/>
  <p:tag name="KSO_WM_DIAGRAM_MIN_ITEMCNT" val="2"/>
  <p:tag name="KSO_WM_DIAGRAM_VIRTUALLY_FRAME" val="{&quot;height&quot;:348.5586614173228,&quot;width&quot;:861.3488188976378}"/>
  <p:tag name="KSO_WM_DIAGRAM_COLOR_MATCH_VALUE" val="{&quot;shape&quot;:{&quot;fill&quot;:{&quot;solid&quot;:{&quot;brightness&quot;:0,&quot;colorType&quot;:1,&quot;foreColorIndex&quot;:7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3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354_3*l_h_f*1_3_1"/>
  <p:tag name="KSO_WM_TEMPLATE_CATEGORY" val="diagram"/>
  <p:tag name="KSO_WM_TEMPLATE_INDEX" val="20231354"/>
  <p:tag name="KSO_WM_UNIT_LAYERLEVEL" val="1_1_1"/>
  <p:tag name="KSO_WM_TAG_VERSION" val="3.0"/>
  <p:tag name="KSO_WM_BEAUTIFY_FLAG" val="#wm#"/>
  <p:tag name="KSO_WM_UNIT_SUBTYPE" val="a"/>
  <p:tag name="KSO_WM_UNIT_NOCLEAR" val="0"/>
  <p:tag name="KSO_WM_DIAGRAM_GROUP_CODE" val="l1-1"/>
  <p:tag name="KSO_WM_UNIT_TYPE" val="l_h_f"/>
  <p:tag name="KSO_WM_UNIT_INDEX" val="1_3_1"/>
  <p:tag name="KSO_WM_DIAGRAM_VERSION" val="3"/>
  <p:tag name="KSO_WM_DIAGRAM_COLOR_TEXT_CAN_REMOVE" val="n"/>
  <p:tag name="KSO_WM_UNIT_PRESET_TEXT" val="单击输入你的正文，文字是您思想的提炼，为了最终演示发布的良好效果。"/>
  <p:tag name="KSO_WM_DIAGRAM_MAX_ITEMCNT" val="6"/>
  <p:tag name="KSO_WM_DIAGRAM_MIN_ITEMCNT" val="2"/>
  <p:tag name="KSO_WM_DIAGRAM_VIRTUALLY_FRAME" val="{&quot;height&quot;:348.5586614173228,&quot;width&quot;:861.3488188976378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2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3"/>
  <p:tag name="KSO_WM_UNIT_TEXT_FILL_TYPE" val="1"/>
  <p:tag name="KSO_WM_UNIT_USESOURCEFORMAT_APPLY" val="0"/>
</p:tagLst>
</file>

<file path=ppt/tags/tag33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3"/>
  <p:tag name="KSO_WM_UNIT_LAYERLEVEL" val="1"/>
  <p:tag name="KSO_WM_TAG_VERSION" val="1.0"/>
  <p:tag name="KSO_WM_UNIT_TYPE" val="i"/>
  <p:tag name="KSO_WM_UNIT_INDEX" val="3"/>
</p:tagLst>
</file>

<file path=ppt/tags/tag3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354_3*l_h_i*1_3_2"/>
  <p:tag name="KSO_WM_TEMPLATE_CATEGORY" val="diagram"/>
  <p:tag name="KSO_WM_TEMPLATE_INDEX" val="20231354"/>
  <p:tag name="KSO_WM_UNIT_LAYERLEVEL" val="1_1_1"/>
  <p:tag name="KSO_WM_TAG_VERSION" val="3.0"/>
  <p:tag name="KSO_WM_BEAUTIFY_FLAG" val="#wm#"/>
  <p:tag name="KSO_WM_DIAGRAM_GROUP_CODE" val="l1-1"/>
  <p:tag name="KSO_WM_UNIT_TYPE" val="l_h_i"/>
  <p:tag name="KSO_WM_UNIT_INDEX" val="1_3_2"/>
  <p:tag name="KSO_WM_DIAGRAM_VERSION" val="3"/>
  <p:tag name="KSO_WM_DIAGRAM_COLOR_TEXT_CAN_REMOVE" val="n"/>
  <p:tag name="KSO_WM_UNIT_FILL_FORE_SCHEMECOLOR_INDEX" val="7"/>
  <p:tag name="KSO_WM_DIAGRAM_MAX_ITEMCNT" val="6"/>
  <p:tag name="KSO_WM_DIAGRAM_MIN_ITEMCNT" val="2"/>
  <p:tag name="KSO_WM_DIAGRAM_VIRTUALLY_FRAME" val="{&quot;height&quot;:348.5586614173228,&quot;width&quot;:861.3488188976378}"/>
  <p:tag name="KSO_WM_DIAGRAM_COLOR_MATCH_VALUE" val="{&quot;shape&quot;:{&quot;fill&quot;:{&quot;solid&quot;:{&quot;brightness&quot;:0,&quot;colorType&quot;:1,&quot;foreColorIndex&quot;:7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331.xml><?xml version="1.0" encoding="utf-8"?>
<p:tagLst xmlns:p="http://schemas.openxmlformats.org/presentationml/2006/main">
  <p:tag name="KSO_WM_SLIDE_THEME_ID" val="3303413"/>
  <p:tag name="KSO_WM_SLIDE_THEME_NAME" val="蓝色极简几何图形"/>
  <p:tag name="KSO_WM_SLIDE_TYPE" val="text"/>
</p:tagLst>
</file>

<file path=ppt/tags/tag332.xml><?xml version="1.0" encoding="utf-8"?>
<p:tagLst xmlns:p="http://schemas.openxmlformats.org/presentationml/2006/main"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30314_7*e*1"/>
  <p:tag name="KSO_WM_TEMPLATE_CATEGORY" val="custom"/>
  <p:tag name="KSO_WM_TEMPLATE_INDEX" val="20230314"/>
  <p:tag name="KSO_WM_UNIT_LAYERLEVEL" val="1"/>
  <p:tag name="KSO_WM_TAG_VERSION" val="1.0"/>
  <p:tag name="KSO_WM_BEAUTIFY_FLAG" val="#wm#"/>
  <p:tag name="KSO_WM_UNIT_PRESET_TEXT" val="03"/>
</p:tagLst>
</file>

<file path=ppt/tags/tag33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7*a*1"/>
  <p:tag name="KSO_WM_TEMPLATE_CATEGORY" val="custom"/>
  <p:tag name="KSO_WM_TEMPLATE_INDEX" val="20230314"/>
  <p:tag name="KSO_WM_UNIT_LAYERLEVEL" val="1"/>
  <p:tag name="KSO_WM_TAG_VERSION" val="1.0"/>
  <p:tag name="KSO_WM_BEAUTIFY_FLAG" val="#wm#"/>
  <p:tag name="KSO_WM_UNIT_CONTENT_GROUP_TYPE" val="contentchip"/>
  <p:tag name="KSO_WM_UNIT_PRESET_TEXT" val="添加章节标题"/>
</p:tagLst>
</file>

<file path=ppt/tags/tag334.xml><?xml version="1.0" encoding="utf-8"?>
<p:tagLst xmlns:p="http://schemas.openxmlformats.org/presentationml/2006/main">
  <p:tag name="KSO_WM_SLIDE_ID" val="custom20230314_7"/>
  <p:tag name="KSO_WM_TEMPLATE_SUBCATEGORY" val="29"/>
  <p:tag name="KSO_WM_TEMPLATE_MASTER_TYPE" val="0"/>
  <p:tag name="KSO_WM_TEMPLATE_COLOR_TYPE" val="0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30314"/>
  <p:tag name="KSO_WM_SLIDE_TYPE" val="sectionTitle"/>
  <p:tag name="KSO_WM_SLIDE_SUBTYPE" val="pureTxt"/>
  <p:tag name="KSO_WM_SLIDE_LAYOUT" val="a_e"/>
  <p:tag name="KSO_WM_SLIDE_LAYOUT_CNT" val="1_1"/>
  <p:tag name="KSO_WM_SPECIAL_SOURCE" val="bdnull"/>
  <p:tag name="KSO_WM_SLIDE_CONTENT_AREA" val="{&quot;left&quot;:&quot;504.35&quot;,&quot;top&quot;:&quot;139.2&quot;,&quot;width&quot;:&quot;435.7&quot;,&quot;height&quot;:&quot;210&quot;}"/>
  <p:tag name="KSO_WM_SLIDE_THEME_ID" val="3303413"/>
  <p:tag name="KSO_WM_SLIDE_THEME_NAME" val="蓝色极简几何图形"/>
</p:tagLst>
</file>

<file path=ppt/tags/tag33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2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3673_1*a*1"/>
  <p:tag name="KSO_WM_TEMPLATE_CATEGORY" val="diagram"/>
  <p:tag name="KSO_WM_TEMPLATE_INDEX" val="20213673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b37919134acb4a51bbcb8f9b66950980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t&quot;,&quot;fill_mode&quot;:&quot;full&quot;,&quot;sacle_strategy&quot;:&quot;smart&quot;}"/>
  <p:tag name="KSO_WM_ASSEMBLE_CHIP_INDEX" val="cb75ab1854554ce1b4f35158b54f7333"/>
  <p:tag name="KSO_WM_UNIT_TEXT_FILL_FORE_SCHEMECOLOR_INDEX_BRIGHTNESS" val="0"/>
  <p:tag name="KSO_WM_UNIT_TEXT_FILL_FORE_SCHEMECOLOR_INDEX" val="13"/>
  <p:tag name="KSO_WM_UNIT_TEXT_FILL_TYPE" val="1"/>
  <p:tag name="KSO_WM_TEMPLATE_ASSEMBLE_XID" val="60656eb54054ed1e2fb7fe8f"/>
  <p:tag name="KSO_WM_TEMPLATE_ASSEMBLE_GROUPID" val="60656eb54054ed1e2fb7fe8f"/>
</p:tagLst>
</file>

<file path=ppt/tags/tag336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，但更多时候我们只需要播下一颗种子，自然有微风吹拂，雨露滋养。恰如其分的表达观点，往往事半功倍。当您的内容到达这个限度时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3673_1*f*1"/>
  <p:tag name="KSO_WM_TEMPLATE_CATEGORY" val="diagram"/>
  <p:tag name="KSO_WM_TEMPLATE_INDEX" val="20213673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225"/>
  <p:tag name="KSO_WM_UNIT_SHOW_EDIT_AREA_INDICATION" val="1"/>
  <p:tag name="KSO_WM_CHIP_GROUPID" val="5e6b05596848fb12bee65ac8"/>
  <p:tag name="KSO_WM_CHIP_XID" val="5e6b05596848fb12bee65aca"/>
  <p:tag name="KSO_WM_UNIT_DEC_AREA_ID" val="c5974a3a47a7438db28ffdaeb587b99c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e2b0899fbad14fb9990a409e9b2989d8"/>
  <p:tag name="KSO_WM_UNIT_SUPPORT_UNIT_TYPE" val="[&quot;d&quot;,&quot;β&quot;,&quot;θ&quot;]"/>
  <p:tag name="KSO_WM_UNIT_TEXT_FILL_FORE_SCHEMECOLOR_INDEX_BRIGHTNESS" val="0.25"/>
  <p:tag name="KSO_WM_UNIT_TEXT_FILL_FORE_SCHEMECOLOR_INDEX" val="13"/>
  <p:tag name="KSO_WM_UNIT_TEXT_FILL_TYPE" val="1"/>
  <p:tag name="KSO_WM_TEMPLATE_ASSEMBLE_XID" val="60656eb54054ed1e2fb7fe8f"/>
  <p:tag name="KSO_WM_TEMPLATE_ASSEMBLE_GROUPID" val="60656eb54054ed1e2fb7fe8f"/>
</p:tagLst>
</file>

<file path=ppt/tags/tag3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13673_1*i*1"/>
  <p:tag name="KSO_WM_TEMPLATE_CATEGORY" val="diagram"/>
  <p:tag name="KSO_WM_TEMPLATE_INDEX" val="20213673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77a68b76df7a44bd8803cebad9e0ff01"/>
  <p:tag name="KSO_WM_UNIT_DECORATE_INFO" val="{&quot;DecorateInfoH&quot;:{&quot;IsAbs&quot;:false},&quot;DecorateInfoW&quot;:{&quot;IsAbs&quot;:false},&quot;DecorateInfoX&quot;:{&quot;IsAbs&quot;:false,&quot;Pos&quot;:1},&quot;DecorateInfoY&quot;:{&quot;IsAbs&quot;:false,&quot;Pos&quot;:1},&quot;ReferentInfo&quot;:{&quot;Id&quot;:&quot;c5974a3a47a7438db28ffdaeb587b99c&quot;,&quot;X&quot;:{&quot;Pos&quot;:1},&quot;Y&quot;:{&quot;Pos&quot;:1}},&quot;whChangeMode&quot;:1}"/>
  <p:tag name="KSO_WM_CHIP_GROUPID" val="5f5ee1ca4d6848d78f644aed"/>
  <p:tag name="KSO_WM_CHIP_XID" val="5f69675b553136823a5e61e2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450"/>
  <p:tag name="KSO_WM_TEMPLATE_ASSEMBLE_XID" val="60656eb54054ed1e2fb7fe8f"/>
  <p:tag name="KSO_WM_TEMPLATE_ASSEMBLE_GROUPID" val="60656eb54054ed1e2fb7fe8f"/>
</p:tagLst>
</file>

<file path=ppt/tags/tag3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3673_1*i*2"/>
  <p:tag name="KSO_WM_TEMPLATE_CATEGORY" val="diagram"/>
  <p:tag name="KSO_WM_TEMPLATE_INDEX" val="20213673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f8361c95c6a14706b337364fb1f6f01e"/>
  <p:tag name="KSO_WM_UNIT_DECORATE_INFO" val="{&quot;DecorateInfoH&quot;:{&quot;IsAbs&quot;:true},&quot;DecorateInfoW&quot;:{&quot;IsAbs&quot;:true},&quot;DecorateInfoX&quot;:{&quot;IsAbs&quot;:true,&quot;Pos&quot;:0},&quot;DecorateInfoY&quot;:{&quot;IsAbs&quot;:true,&quot;Pos&quot;:0},&quot;ReferentInfo&quot;:{&quot;Id&quot;:&quot;c5974a3a47a7438db28ffdaeb587b99c&quot;,&quot;X&quot;:{&quot;Pos&quot;:2},&quot;Y&quot;:{&quot;Pos&quot;:0}},&quot;whChangeMode&quot;:0}"/>
  <p:tag name="KSO_WM_CHIP_GROUPID" val="5f5ee1ca4d6848d78f644aed"/>
  <p:tag name="KSO_WM_CHIP_XID" val="5f69675b553136823a5e61e2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4"/>
  <p:tag name="KSO_WM_TEMPLATE_ASSEMBLE_XID" val="60656eb54054ed1e2fb7fe8f"/>
  <p:tag name="KSO_WM_TEMPLATE_ASSEMBLE_GROUPID" val="60656eb54054ed1e2fb7fe8f"/>
</p:tagLst>
</file>

<file path=ppt/tags/tag3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13673_1*i*3"/>
  <p:tag name="KSO_WM_TEMPLATE_CATEGORY" val="diagram"/>
  <p:tag name="KSO_WM_TEMPLATE_INDEX" val="20213673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78eaa76c012f411782417439eb047a85"/>
  <p:tag name="KSO_WM_UNIT_DECORATE_INFO" val="{&quot;DecorateInfoH&quot;:{&quot;IsAbs&quot;:true},&quot;DecorateInfoW&quot;:{&quot;IsAbs&quot;:true},&quot;DecorateInfoX&quot;:{&quot;IsAbs&quot;:true,&quot;Pos&quot;:2},&quot;DecorateInfoY&quot;:{&quot;IsAbs&quot;:true,&quot;Pos&quot;:2},&quot;ReferentInfo&quot;:{&quot;Id&quot;:&quot;c5974a3a47a7438db28ffdaeb587b99c&quot;,&quot;X&quot;:{&quot;Pos&quot;:0},&quot;Y&quot;:{&quot;Pos&quot;:2}},&quot;whChangeMode&quot;:0}"/>
  <p:tag name="KSO_WM_CHIP_GROUPID" val="5f5ee1ca4d6848d78f644aed"/>
  <p:tag name="KSO_WM_CHIP_XID" val="5f69675b553136823a5e61e2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5"/>
  <p:tag name="KSO_WM_TEMPLATE_ASSEMBLE_XID" val="60656eb54054ed1e2fb7fe8f"/>
  <p:tag name="KSO_WM_TEMPLATE_ASSEMBLE_GROUPID" val="60656eb54054ed1e2fb7fe8f"/>
</p:tagLst>
</file>

<file path=ppt/tags/tag34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4"/>
  <p:tag name="KSO_WM_UNIT_LAYERLEVEL" val="1"/>
  <p:tag name="KSO_WM_TAG_VERSION" val="1.0"/>
  <p:tag name="KSO_WM_UNIT_CONTENT_GROUP_TYPE" val="contentchip"/>
  <p:tag name="KSO_WM_UNIT_TYPE" val="i"/>
  <p:tag name="KSO_WM_UNIT_INDEX" val="4"/>
</p:tagLst>
</file>

<file path=ppt/tags/tag340.xml><?xml version="1.0" encoding="utf-8"?>
<p:tagLst xmlns:p="http://schemas.openxmlformats.org/presentationml/2006/main">
  <p:tag name="KSO_WM_BEAUTIFY_FLAG" val="#wm#"/>
  <p:tag name="KSO_WM_TEMPLATE_CATEGORY" val="diagram"/>
  <p:tag name="KSO_WM_TEMPLATE_INDEX" val="20213673"/>
  <p:tag name="KSO_WM_SLIDE_ID" val="diagram20213673_1"/>
  <p:tag name="KSO_WM_TEMPLATE_SUBCATEGORY" val="21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TAG_VERSION" val="1.0"/>
  <p:tag name="KSO_WM_SLIDE_LAYOUT" val="a_f"/>
  <p:tag name="KSO_WM_SLIDE_LAYOUT_CNT" val="1_1"/>
  <p:tag name="KSO_WM_TEMPLATE_THUMBS_INDEX" val="1、4、7、12、13、14、15、16、17、18、20、24、25、28、33、36、40、43、44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1-04-01T15:14:58&quot;,&quot;maxSize&quot;:{&quot;size1&quot;:31.1},&quot;minSize&quot;:{&quot;size1&quot;:20},&quot;normalSize&quot;:{&quot;size1&quot;:20.00018518518518},&quot;subLayout&quot;:[{&quot;id&quot;:&quot;2021-04-01T15:14:58&quot;,&quot;margin&quot;:{&quot;bottom&quot;:0.21199998259544373,&quot;left&quot;:1.6929999589920044,&quot;right&quot;:1.6929999589920044,&quot;top&quot;:1.6929999589920044},&quot;type&quot;:0},{&quot;id&quot;:&quot;2021-04-01T15:14:58&quot;,&quot;margin&quot;:{&quot;bottom&quot;:2.117000102996826,&quot;left&quot;:5.502999782562256,&quot;right&quot;:5.502999782562256,&quot;top&quot;:1.6929999589920044},&quot;type&quot;:0}],&quot;type&quot;:0}"/>
  <p:tag name="KSO_WM_SLIDE_BACKGROUND" val="[&quot;general&quot;]"/>
  <p:tag name="KSO_WM_SLIDE_RATIO" val="1.777778"/>
  <p:tag name="KSO_WM_SLIDE_SIZE" val="864*420"/>
  <p:tag name="KSO_WM_SLIDE_POSITION" val="47*48"/>
  <p:tag name="KSO_WM_CHIP_INFOS" val="{&quot;type&quot;:0,&quot;layout_type&quot;:&quot;topbottom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69675b553136823a5e61e2"/>
  <p:tag name="KSO_WM_CHIP_FILLPROP" val="[[{&quot;text_align&quot;:&quot;ct&quot;,&quot;text_direction&quot;:&quot;horizontal&quot;,&quot;support_big_font&quot;:false,&quot;picture_toward&quot;:0,&quot;picture_dockside&quot;:[],&quot;fill_id&quot;:&quot;f4e552a498f24ec88a7a49012f3332fe&quot;,&quot;fill_align&quot;:&quot;ct&quot;,&quot;chip_types&quot;:[&quot;header&quot;]},{&quot;text_align&quot;:&quot;lm&quot;,&quot;text_direction&quot;:&quot;horizontal&quot;,&quot;support_features&quot;:[&quot;collage&quot;],&quot;support_big_font&quot;:false,&quot;picture_toward&quot;:0,&quot;picture_dockside&quot;:[],&quot;fill_id&quot;:&quot;174da224636a4d3fbb0d51f2ce0d7c1d&quot;,&quot;fill_align&quot;:&quot;cm&quot;,&quot;chip_types&quot;:[&quot;pictext&quot;,&quot;text&quot;,&quot;picture&quot;,&quot;table&quot;,&quot;video&quot;]}]]"/>
  <p:tag name="FIXED_XID_TMP" val="5f5ee1ca4d6848d78f644aed"/>
  <p:tag name="KSO_WM_CHIP_DECFILLPROP" val="[]"/>
  <p:tag name="KSO_WM_SLIDE_CAN_ADD_NAVIGATION" val="1"/>
  <p:tag name="KSO_WM_CHIP_GROUPID" val="5f5ee1ca4d6848d78f644aed"/>
  <p:tag name="KSO_WM_SLIDE_BK_DARK_LIGHT" val="2"/>
  <p:tag name="KSO_WM_SLIDE_BACKGROUND_TYPE" val="general"/>
  <p:tag name="KSO_WM_SLIDE_SUPPORT_FEATURE_TYPE" val="0"/>
  <p:tag name="KSO_WM_TEMPLATE_ASSEMBLE_XID" val="60656eb54054ed1e2fb7fe8f"/>
  <p:tag name="KSO_WM_TEMPLATE_ASSEMBLE_GROUPID" val="60656eb54054ed1e2fb7fe8f"/>
</p:tagLst>
</file>

<file path=ppt/tags/tag34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2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3673_1*a*1"/>
  <p:tag name="KSO_WM_TEMPLATE_CATEGORY" val="diagram"/>
  <p:tag name="KSO_WM_TEMPLATE_INDEX" val="20213673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b37919134acb4a51bbcb8f9b66950980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t&quot;,&quot;fill_mode&quot;:&quot;full&quot;,&quot;sacle_strategy&quot;:&quot;smart&quot;}"/>
  <p:tag name="KSO_WM_ASSEMBLE_CHIP_INDEX" val="cb75ab1854554ce1b4f35158b54f7333"/>
  <p:tag name="KSO_WM_UNIT_TEXT_FILL_FORE_SCHEMECOLOR_INDEX_BRIGHTNESS" val="0"/>
  <p:tag name="KSO_WM_UNIT_TEXT_FILL_FORE_SCHEMECOLOR_INDEX" val="13"/>
  <p:tag name="KSO_WM_UNIT_TEXT_FILL_TYPE" val="1"/>
  <p:tag name="KSO_WM_TEMPLATE_ASSEMBLE_XID" val="60656eb54054ed1e2fb7fe8f"/>
  <p:tag name="KSO_WM_TEMPLATE_ASSEMBLE_GROUPID" val="60656eb54054ed1e2fb7fe8f"/>
</p:tagLst>
</file>

<file path=ppt/tags/tag342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，但更多时候我们只需要播下一颗种子，自然有微风吹拂，雨露滋养。恰如其分的表达观点，往往事半功倍。当您的内容到达这个限度时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3673_1*f*1"/>
  <p:tag name="KSO_WM_TEMPLATE_CATEGORY" val="diagram"/>
  <p:tag name="KSO_WM_TEMPLATE_INDEX" val="20213673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225"/>
  <p:tag name="KSO_WM_UNIT_SHOW_EDIT_AREA_INDICATION" val="1"/>
  <p:tag name="KSO_WM_CHIP_GROUPID" val="5e6b05596848fb12bee65ac8"/>
  <p:tag name="KSO_WM_CHIP_XID" val="5e6b05596848fb12bee65aca"/>
  <p:tag name="KSO_WM_UNIT_DEC_AREA_ID" val="c5974a3a47a7438db28ffdaeb587b99c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e2b0899fbad14fb9990a409e9b2989d8"/>
  <p:tag name="KSO_WM_UNIT_SUPPORT_UNIT_TYPE" val="[&quot;d&quot;,&quot;β&quot;,&quot;θ&quot;]"/>
  <p:tag name="KSO_WM_UNIT_TEXT_FILL_FORE_SCHEMECOLOR_INDEX_BRIGHTNESS" val="0.25"/>
  <p:tag name="KSO_WM_UNIT_TEXT_FILL_FORE_SCHEMECOLOR_INDEX" val="13"/>
  <p:tag name="KSO_WM_UNIT_TEXT_FILL_TYPE" val="1"/>
  <p:tag name="KSO_WM_TEMPLATE_ASSEMBLE_XID" val="60656eb54054ed1e2fb7fe8f"/>
  <p:tag name="KSO_WM_TEMPLATE_ASSEMBLE_GROUPID" val="60656eb54054ed1e2fb7fe8f"/>
</p:tagLst>
</file>

<file path=ppt/tags/tag3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13673_1*i*1"/>
  <p:tag name="KSO_WM_TEMPLATE_CATEGORY" val="diagram"/>
  <p:tag name="KSO_WM_TEMPLATE_INDEX" val="20213673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77a68b76df7a44bd8803cebad9e0ff01"/>
  <p:tag name="KSO_WM_UNIT_DECORATE_INFO" val="{&quot;DecorateInfoH&quot;:{&quot;IsAbs&quot;:false},&quot;DecorateInfoW&quot;:{&quot;IsAbs&quot;:false},&quot;DecorateInfoX&quot;:{&quot;IsAbs&quot;:false,&quot;Pos&quot;:1},&quot;DecorateInfoY&quot;:{&quot;IsAbs&quot;:false,&quot;Pos&quot;:1},&quot;ReferentInfo&quot;:{&quot;Id&quot;:&quot;c5974a3a47a7438db28ffdaeb587b99c&quot;,&quot;X&quot;:{&quot;Pos&quot;:1},&quot;Y&quot;:{&quot;Pos&quot;:1}},&quot;whChangeMode&quot;:1}"/>
  <p:tag name="KSO_WM_CHIP_GROUPID" val="5f5ee1ca4d6848d78f644aed"/>
  <p:tag name="KSO_WM_CHIP_XID" val="5f69675b553136823a5e61e2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450"/>
  <p:tag name="KSO_WM_TEMPLATE_ASSEMBLE_XID" val="60656eb54054ed1e2fb7fe8f"/>
  <p:tag name="KSO_WM_TEMPLATE_ASSEMBLE_GROUPID" val="60656eb54054ed1e2fb7fe8f"/>
</p:tagLst>
</file>

<file path=ppt/tags/tag3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3673_1*i*2"/>
  <p:tag name="KSO_WM_TEMPLATE_CATEGORY" val="diagram"/>
  <p:tag name="KSO_WM_TEMPLATE_INDEX" val="20213673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f8361c95c6a14706b337364fb1f6f01e"/>
  <p:tag name="KSO_WM_UNIT_DECORATE_INFO" val="{&quot;DecorateInfoH&quot;:{&quot;IsAbs&quot;:true},&quot;DecorateInfoW&quot;:{&quot;IsAbs&quot;:true},&quot;DecorateInfoX&quot;:{&quot;IsAbs&quot;:true,&quot;Pos&quot;:0},&quot;DecorateInfoY&quot;:{&quot;IsAbs&quot;:true,&quot;Pos&quot;:0},&quot;ReferentInfo&quot;:{&quot;Id&quot;:&quot;c5974a3a47a7438db28ffdaeb587b99c&quot;,&quot;X&quot;:{&quot;Pos&quot;:2},&quot;Y&quot;:{&quot;Pos&quot;:0}},&quot;whChangeMode&quot;:0}"/>
  <p:tag name="KSO_WM_CHIP_GROUPID" val="5f5ee1ca4d6848d78f644aed"/>
  <p:tag name="KSO_WM_CHIP_XID" val="5f69675b553136823a5e61e2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4"/>
  <p:tag name="KSO_WM_TEMPLATE_ASSEMBLE_XID" val="60656eb54054ed1e2fb7fe8f"/>
  <p:tag name="KSO_WM_TEMPLATE_ASSEMBLE_GROUPID" val="60656eb54054ed1e2fb7fe8f"/>
</p:tagLst>
</file>

<file path=ppt/tags/tag3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13673_1*i*3"/>
  <p:tag name="KSO_WM_TEMPLATE_CATEGORY" val="diagram"/>
  <p:tag name="KSO_WM_TEMPLATE_INDEX" val="20213673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78eaa76c012f411782417439eb047a85"/>
  <p:tag name="KSO_WM_UNIT_DECORATE_INFO" val="{&quot;DecorateInfoH&quot;:{&quot;IsAbs&quot;:true},&quot;DecorateInfoW&quot;:{&quot;IsAbs&quot;:true},&quot;DecorateInfoX&quot;:{&quot;IsAbs&quot;:true,&quot;Pos&quot;:2},&quot;DecorateInfoY&quot;:{&quot;IsAbs&quot;:true,&quot;Pos&quot;:2},&quot;ReferentInfo&quot;:{&quot;Id&quot;:&quot;c5974a3a47a7438db28ffdaeb587b99c&quot;,&quot;X&quot;:{&quot;Pos&quot;:0},&quot;Y&quot;:{&quot;Pos&quot;:2}},&quot;whChangeMode&quot;:0}"/>
  <p:tag name="KSO_WM_CHIP_GROUPID" val="5f5ee1ca4d6848d78f644aed"/>
  <p:tag name="KSO_WM_CHIP_XID" val="5f69675b553136823a5e61e2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5"/>
  <p:tag name="KSO_WM_TEMPLATE_ASSEMBLE_XID" val="60656eb54054ed1e2fb7fe8f"/>
  <p:tag name="KSO_WM_TEMPLATE_ASSEMBLE_GROUPID" val="60656eb54054ed1e2fb7fe8f"/>
</p:tagLst>
</file>

<file path=ppt/tags/tag346.xml><?xml version="1.0" encoding="utf-8"?>
<p:tagLst xmlns:p="http://schemas.openxmlformats.org/presentationml/2006/main">
  <p:tag name="KSO_WM_BEAUTIFY_FLAG" val="#wm#"/>
  <p:tag name="KSO_WM_TEMPLATE_CATEGORY" val="diagram"/>
  <p:tag name="KSO_WM_TEMPLATE_INDEX" val="20213673"/>
  <p:tag name="KSO_WM_SLIDE_ID" val="diagram20213673_1"/>
  <p:tag name="KSO_WM_TEMPLATE_SUBCATEGORY" val="21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TAG_VERSION" val="1.0"/>
  <p:tag name="KSO_WM_SLIDE_LAYOUT" val="a_f"/>
  <p:tag name="KSO_WM_SLIDE_LAYOUT_CNT" val="1_1"/>
  <p:tag name="KSO_WM_TEMPLATE_THUMBS_INDEX" val="1、4、7、12、13、14、15、16、17、18、20、24、25、28、33、36、40、43、44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1-04-01T15:14:58&quot;,&quot;maxSize&quot;:{&quot;size1&quot;:31.1},&quot;minSize&quot;:{&quot;size1&quot;:20},&quot;normalSize&quot;:{&quot;size1&quot;:20.00018518518518},&quot;subLayout&quot;:[{&quot;id&quot;:&quot;2021-04-01T15:14:58&quot;,&quot;margin&quot;:{&quot;bottom&quot;:0.21199998259544373,&quot;left&quot;:1.6929999589920044,&quot;right&quot;:1.6929999589920044,&quot;top&quot;:1.6929999589920044},&quot;type&quot;:0},{&quot;id&quot;:&quot;2021-04-01T15:14:58&quot;,&quot;margin&quot;:{&quot;bottom&quot;:2.117000102996826,&quot;left&quot;:5.502999782562256,&quot;right&quot;:5.502999782562256,&quot;top&quot;:1.6929999589920044},&quot;type&quot;:0}],&quot;type&quot;:0}"/>
  <p:tag name="KSO_WM_SLIDE_BACKGROUND" val="[&quot;general&quot;]"/>
  <p:tag name="KSO_WM_SLIDE_RATIO" val="1.777778"/>
  <p:tag name="KSO_WM_SLIDE_SIZE" val="864*420"/>
  <p:tag name="KSO_WM_SLIDE_POSITION" val="47*48"/>
  <p:tag name="KSO_WM_CHIP_INFOS" val="{&quot;type&quot;:0,&quot;layout_type&quot;:&quot;topbottom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69675b553136823a5e61e2"/>
  <p:tag name="KSO_WM_CHIP_FILLPROP" val="[[{&quot;text_align&quot;:&quot;ct&quot;,&quot;text_direction&quot;:&quot;horizontal&quot;,&quot;support_big_font&quot;:false,&quot;picture_toward&quot;:0,&quot;picture_dockside&quot;:[],&quot;fill_id&quot;:&quot;f4e552a498f24ec88a7a49012f3332fe&quot;,&quot;fill_align&quot;:&quot;ct&quot;,&quot;chip_types&quot;:[&quot;header&quot;]},{&quot;text_align&quot;:&quot;lm&quot;,&quot;text_direction&quot;:&quot;horizontal&quot;,&quot;support_features&quot;:[&quot;collage&quot;],&quot;support_big_font&quot;:false,&quot;picture_toward&quot;:0,&quot;picture_dockside&quot;:[],&quot;fill_id&quot;:&quot;174da224636a4d3fbb0d51f2ce0d7c1d&quot;,&quot;fill_align&quot;:&quot;cm&quot;,&quot;chip_types&quot;:[&quot;pictext&quot;,&quot;text&quot;,&quot;picture&quot;,&quot;table&quot;,&quot;video&quot;]}]]"/>
  <p:tag name="FIXED_XID_TMP" val="5f5ee1ca4d6848d78f644aed"/>
  <p:tag name="KSO_WM_CHIP_DECFILLPROP" val="[]"/>
  <p:tag name="KSO_WM_SLIDE_CAN_ADD_NAVIGATION" val="1"/>
  <p:tag name="KSO_WM_CHIP_GROUPID" val="5f5ee1ca4d6848d78f644aed"/>
  <p:tag name="KSO_WM_SLIDE_BK_DARK_LIGHT" val="2"/>
  <p:tag name="KSO_WM_SLIDE_BACKGROUND_TYPE" val="general"/>
  <p:tag name="KSO_WM_SLIDE_SUPPORT_FEATURE_TYPE" val="0"/>
  <p:tag name="KSO_WM_TEMPLATE_ASSEMBLE_XID" val="60656eb54054ed1e2fb7fe8f"/>
  <p:tag name="KSO_WM_TEMPLATE_ASSEMBLE_GROUPID" val="60656eb54054ed1e2fb7fe8f"/>
</p:tagLst>
</file>

<file path=ppt/tags/tag34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2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3673_1*a*1"/>
  <p:tag name="KSO_WM_TEMPLATE_CATEGORY" val="diagram"/>
  <p:tag name="KSO_WM_TEMPLATE_INDEX" val="20213673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b37919134acb4a51bbcb8f9b66950980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t&quot;,&quot;fill_mode&quot;:&quot;full&quot;,&quot;sacle_strategy&quot;:&quot;smart&quot;}"/>
  <p:tag name="KSO_WM_ASSEMBLE_CHIP_INDEX" val="cb75ab1854554ce1b4f35158b54f7333"/>
  <p:tag name="KSO_WM_UNIT_TEXT_FILL_FORE_SCHEMECOLOR_INDEX_BRIGHTNESS" val="0"/>
  <p:tag name="KSO_WM_UNIT_TEXT_FILL_FORE_SCHEMECOLOR_INDEX" val="13"/>
  <p:tag name="KSO_WM_UNIT_TEXT_FILL_TYPE" val="1"/>
  <p:tag name="KSO_WM_TEMPLATE_ASSEMBLE_XID" val="60656eb54054ed1e2fb7fe8f"/>
  <p:tag name="KSO_WM_TEMPLATE_ASSEMBLE_GROUPID" val="60656eb54054ed1e2fb7fe8f"/>
</p:tagLst>
</file>

<file path=ppt/tags/tag348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，但更多时候我们只需要播下一颗种子，自然有微风吹拂，雨露滋养。恰如其分的表达观点，往往事半功倍。当您的内容到达这个限度时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3673_1*f*1"/>
  <p:tag name="KSO_WM_TEMPLATE_CATEGORY" val="diagram"/>
  <p:tag name="KSO_WM_TEMPLATE_INDEX" val="20213673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225"/>
  <p:tag name="KSO_WM_UNIT_SHOW_EDIT_AREA_INDICATION" val="1"/>
  <p:tag name="KSO_WM_CHIP_GROUPID" val="5e6b05596848fb12bee65ac8"/>
  <p:tag name="KSO_WM_CHIP_XID" val="5e6b05596848fb12bee65aca"/>
  <p:tag name="KSO_WM_UNIT_DEC_AREA_ID" val="c5974a3a47a7438db28ffdaeb587b99c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e2b0899fbad14fb9990a409e9b2989d8"/>
  <p:tag name="KSO_WM_UNIT_SUPPORT_UNIT_TYPE" val="[&quot;d&quot;,&quot;β&quot;,&quot;θ&quot;]"/>
  <p:tag name="KSO_WM_UNIT_TEXT_FILL_FORE_SCHEMECOLOR_INDEX_BRIGHTNESS" val="0.25"/>
  <p:tag name="KSO_WM_UNIT_TEXT_FILL_FORE_SCHEMECOLOR_INDEX" val="13"/>
  <p:tag name="KSO_WM_UNIT_TEXT_FILL_TYPE" val="1"/>
  <p:tag name="KSO_WM_TEMPLATE_ASSEMBLE_XID" val="60656eb54054ed1e2fb7fe8f"/>
  <p:tag name="KSO_WM_TEMPLATE_ASSEMBLE_GROUPID" val="60656eb54054ed1e2fb7fe8f"/>
</p:tagLst>
</file>

<file path=ppt/tags/tag3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13673_1*i*1"/>
  <p:tag name="KSO_WM_TEMPLATE_CATEGORY" val="diagram"/>
  <p:tag name="KSO_WM_TEMPLATE_INDEX" val="20213673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77a68b76df7a44bd8803cebad9e0ff01"/>
  <p:tag name="KSO_WM_UNIT_DECORATE_INFO" val="{&quot;DecorateInfoH&quot;:{&quot;IsAbs&quot;:false},&quot;DecorateInfoW&quot;:{&quot;IsAbs&quot;:false},&quot;DecorateInfoX&quot;:{&quot;IsAbs&quot;:false,&quot;Pos&quot;:1},&quot;DecorateInfoY&quot;:{&quot;IsAbs&quot;:false,&quot;Pos&quot;:1},&quot;ReferentInfo&quot;:{&quot;Id&quot;:&quot;c5974a3a47a7438db28ffdaeb587b99c&quot;,&quot;X&quot;:{&quot;Pos&quot;:1},&quot;Y&quot;:{&quot;Pos&quot;:1}},&quot;whChangeMode&quot;:1}"/>
  <p:tag name="KSO_WM_CHIP_GROUPID" val="5f5ee1ca4d6848d78f644aed"/>
  <p:tag name="KSO_WM_CHIP_XID" val="5f69675b553136823a5e61e2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450"/>
  <p:tag name="KSO_WM_TEMPLATE_ASSEMBLE_XID" val="60656eb54054ed1e2fb7fe8f"/>
  <p:tag name="KSO_WM_TEMPLATE_ASSEMBLE_GROUPID" val="60656eb54054ed1e2fb7fe8f"/>
</p:tagLst>
</file>

<file path=ppt/tags/tag35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5"/>
  <p:tag name="KSO_WM_UNIT_LAYERLEVEL" val="1"/>
  <p:tag name="KSO_WM_TAG_VERSION" val="1.0"/>
  <p:tag name="KSO_WM_UNIT_TYPE" val="i"/>
  <p:tag name="KSO_WM_UNIT_INDEX" val="5"/>
</p:tagLst>
</file>

<file path=ppt/tags/tag3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3673_1*i*2"/>
  <p:tag name="KSO_WM_TEMPLATE_CATEGORY" val="diagram"/>
  <p:tag name="KSO_WM_TEMPLATE_INDEX" val="20213673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f8361c95c6a14706b337364fb1f6f01e"/>
  <p:tag name="KSO_WM_UNIT_DECORATE_INFO" val="{&quot;DecorateInfoH&quot;:{&quot;IsAbs&quot;:true},&quot;DecorateInfoW&quot;:{&quot;IsAbs&quot;:true},&quot;DecorateInfoX&quot;:{&quot;IsAbs&quot;:true,&quot;Pos&quot;:0},&quot;DecorateInfoY&quot;:{&quot;IsAbs&quot;:true,&quot;Pos&quot;:0},&quot;ReferentInfo&quot;:{&quot;Id&quot;:&quot;c5974a3a47a7438db28ffdaeb587b99c&quot;,&quot;X&quot;:{&quot;Pos&quot;:2},&quot;Y&quot;:{&quot;Pos&quot;:0}},&quot;whChangeMode&quot;:0}"/>
  <p:tag name="KSO_WM_CHIP_GROUPID" val="5f5ee1ca4d6848d78f644aed"/>
  <p:tag name="KSO_WM_CHIP_XID" val="5f69675b553136823a5e61e2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4"/>
  <p:tag name="KSO_WM_TEMPLATE_ASSEMBLE_XID" val="60656eb54054ed1e2fb7fe8f"/>
  <p:tag name="KSO_WM_TEMPLATE_ASSEMBLE_GROUPID" val="60656eb54054ed1e2fb7fe8f"/>
</p:tagLst>
</file>

<file path=ppt/tags/tag3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13673_1*i*3"/>
  <p:tag name="KSO_WM_TEMPLATE_CATEGORY" val="diagram"/>
  <p:tag name="KSO_WM_TEMPLATE_INDEX" val="20213673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78eaa76c012f411782417439eb047a85"/>
  <p:tag name="KSO_WM_UNIT_DECORATE_INFO" val="{&quot;DecorateInfoH&quot;:{&quot;IsAbs&quot;:true},&quot;DecorateInfoW&quot;:{&quot;IsAbs&quot;:true},&quot;DecorateInfoX&quot;:{&quot;IsAbs&quot;:true,&quot;Pos&quot;:2},&quot;DecorateInfoY&quot;:{&quot;IsAbs&quot;:true,&quot;Pos&quot;:2},&quot;ReferentInfo&quot;:{&quot;Id&quot;:&quot;c5974a3a47a7438db28ffdaeb587b99c&quot;,&quot;X&quot;:{&quot;Pos&quot;:0},&quot;Y&quot;:{&quot;Pos&quot;:2}},&quot;whChangeMode&quot;:0}"/>
  <p:tag name="KSO_WM_CHIP_GROUPID" val="5f5ee1ca4d6848d78f644aed"/>
  <p:tag name="KSO_WM_CHIP_XID" val="5f69675b553136823a5e61e2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5"/>
  <p:tag name="KSO_WM_TEMPLATE_ASSEMBLE_XID" val="60656eb54054ed1e2fb7fe8f"/>
  <p:tag name="KSO_WM_TEMPLATE_ASSEMBLE_GROUPID" val="60656eb54054ed1e2fb7fe8f"/>
</p:tagLst>
</file>

<file path=ppt/tags/tag352.xml><?xml version="1.0" encoding="utf-8"?>
<p:tagLst xmlns:p="http://schemas.openxmlformats.org/presentationml/2006/main">
  <p:tag name="KSO_WM_BEAUTIFY_FLAG" val="#wm#"/>
  <p:tag name="KSO_WM_TEMPLATE_CATEGORY" val="diagram"/>
  <p:tag name="KSO_WM_TEMPLATE_INDEX" val="20213673"/>
  <p:tag name="KSO_WM_SLIDE_ID" val="diagram20213673_1"/>
  <p:tag name="KSO_WM_TEMPLATE_SUBCATEGORY" val="21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TAG_VERSION" val="1.0"/>
  <p:tag name="KSO_WM_SLIDE_LAYOUT" val="a_f"/>
  <p:tag name="KSO_WM_SLIDE_LAYOUT_CNT" val="1_1"/>
  <p:tag name="KSO_WM_TEMPLATE_THUMBS_INDEX" val="1、4、7、12、13、14、15、16、17、18、20、24、25、28、33、36、40、43、44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1-04-01T15:14:58&quot;,&quot;maxSize&quot;:{&quot;size1&quot;:31.1},&quot;minSize&quot;:{&quot;size1&quot;:20},&quot;normalSize&quot;:{&quot;size1&quot;:20.00018518518518},&quot;subLayout&quot;:[{&quot;id&quot;:&quot;2021-04-01T15:14:58&quot;,&quot;margin&quot;:{&quot;bottom&quot;:0.21199998259544373,&quot;left&quot;:1.6929999589920044,&quot;right&quot;:1.6929999589920044,&quot;top&quot;:1.6929999589920044},&quot;type&quot;:0},{&quot;id&quot;:&quot;2021-04-01T15:14:58&quot;,&quot;margin&quot;:{&quot;bottom&quot;:2.117000102996826,&quot;left&quot;:5.502999782562256,&quot;right&quot;:5.502999782562256,&quot;top&quot;:1.6929999589920044},&quot;type&quot;:0}],&quot;type&quot;:0}"/>
  <p:tag name="KSO_WM_SLIDE_BACKGROUND" val="[&quot;general&quot;]"/>
  <p:tag name="KSO_WM_SLIDE_RATIO" val="1.777778"/>
  <p:tag name="KSO_WM_SLIDE_SIZE" val="864*420"/>
  <p:tag name="KSO_WM_SLIDE_POSITION" val="47*48"/>
  <p:tag name="KSO_WM_CHIP_INFOS" val="{&quot;type&quot;:0,&quot;layout_type&quot;:&quot;topbottom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69675b553136823a5e61e2"/>
  <p:tag name="KSO_WM_CHIP_FILLPROP" val="[[{&quot;text_align&quot;:&quot;ct&quot;,&quot;text_direction&quot;:&quot;horizontal&quot;,&quot;support_big_font&quot;:false,&quot;picture_toward&quot;:0,&quot;picture_dockside&quot;:[],&quot;fill_id&quot;:&quot;f4e552a498f24ec88a7a49012f3332fe&quot;,&quot;fill_align&quot;:&quot;ct&quot;,&quot;chip_types&quot;:[&quot;header&quot;]},{&quot;text_align&quot;:&quot;lm&quot;,&quot;text_direction&quot;:&quot;horizontal&quot;,&quot;support_features&quot;:[&quot;collage&quot;],&quot;support_big_font&quot;:false,&quot;picture_toward&quot;:0,&quot;picture_dockside&quot;:[],&quot;fill_id&quot;:&quot;174da224636a4d3fbb0d51f2ce0d7c1d&quot;,&quot;fill_align&quot;:&quot;cm&quot;,&quot;chip_types&quot;:[&quot;pictext&quot;,&quot;text&quot;,&quot;picture&quot;,&quot;table&quot;,&quot;video&quot;]}]]"/>
  <p:tag name="FIXED_XID_TMP" val="5f5ee1ca4d6848d78f644aed"/>
  <p:tag name="KSO_WM_CHIP_DECFILLPROP" val="[]"/>
  <p:tag name="KSO_WM_SLIDE_CAN_ADD_NAVIGATION" val="1"/>
  <p:tag name="KSO_WM_CHIP_GROUPID" val="5f5ee1ca4d6848d78f644aed"/>
  <p:tag name="KSO_WM_SLIDE_BK_DARK_LIGHT" val="2"/>
  <p:tag name="KSO_WM_SLIDE_BACKGROUND_TYPE" val="general"/>
  <p:tag name="KSO_WM_SLIDE_SUPPORT_FEATURE_TYPE" val="0"/>
  <p:tag name="KSO_WM_TEMPLATE_ASSEMBLE_XID" val="60656eb54054ed1e2fb7fe8f"/>
  <p:tag name="KSO_WM_TEMPLATE_ASSEMBLE_GROUPID" val="60656eb54054ed1e2fb7fe8f"/>
</p:tagLst>
</file>

<file path=ppt/tags/tag353.xml><?xml version="1.0" encoding="utf-8"?>
<p:tagLst xmlns:p="http://schemas.openxmlformats.org/presentationml/2006/main">
  <p:tag name="KSO_WM_UNIT_SUBTYPE" val="b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30314_9*f*1"/>
  <p:tag name="KSO_WM_TEMPLATE_CATEGORY" val="custom"/>
  <p:tag name="KSO_WM_TEMPLATE_INDEX" val="20230314"/>
  <p:tag name="KSO_WM_UNIT_LAYERLEVEL" val="1"/>
  <p:tag name="KSO_WM_TAG_VERSION" val="1.0"/>
  <p:tag name="KSO_WM_BEAUTIFY_FLAG" val="#wm#"/>
  <p:tag name="KSO_WM_UNIT_PRESET_TEXT" val="汇报人：WPS"/>
</p:tagLst>
</file>

<file path=ppt/tags/tag354.xml><?xml version="1.0" encoding="utf-8"?>
<p:tagLst xmlns:p="http://schemas.openxmlformats.org/presentationml/2006/main">
  <p:tag name="KSO_WM_UNIT_ISCONTENTSTITLE" val="0"/>
  <p:tag name="KSO_WM_UNIT_ISNUMDGMTITLE" val="0"/>
  <p:tag name="KSO_WM_UNIT_NOCLEAR" val="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9*a*1"/>
  <p:tag name="KSO_WM_TEMPLATE_CATEGORY" val="custom"/>
  <p:tag name="KSO_WM_TEMPLATE_INDEX" val="20230314"/>
  <p:tag name="KSO_WM_UNIT_LAYERLEVEL" val="1"/>
  <p:tag name="KSO_WM_TAG_VERSION" val="1.0"/>
  <p:tag name="KSO_WM_BEAUTIFY_FLAG" val="#wm#"/>
  <p:tag name="KSO_WM_UNIT_PRESET_TEXT" val="THANK  YOU"/>
</p:tagLst>
</file>

<file path=ppt/tags/tag355.xml><?xml version="1.0" encoding="utf-8"?>
<p:tagLst xmlns:p="http://schemas.openxmlformats.org/presentationml/2006/main">
  <p:tag name="KSO_WM_SLIDE_ID" val="custom20230314_9"/>
  <p:tag name="KSO_WM_TEMPLATE_SUBCATEGORY" val="29"/>
  <p:tag name="KSO_WM_TEMPLATE_MASTER_TYPE" val="0"/>
  <p:tag name="KSO_WM_TEMPLATE_COLOR_TYPE" val="0"/>
  <p:tag name="KSO_WM_SLIDE_ITEM_CNT" val="0"/>
  <p:tag name="KSO_WM_SLIDE_INDEX" val="9"/>
  <p:tag name="KSO_WM_TAG_VERSION" val="1.0"/>
  <p:tag name="KSO_WM_BEAUTIFY_FLAG" val="#wm#"/>
  <p:tag name="KSO_WM_TEMPLATE_CATEGORY" val="custom"/>
  <p:tag name="KSO_WM_TEMPLATE_INDEX" val="20230314"/>
  <p:tag name="KSO_WM_SLIDE_TYPE" val="endPage"/>
  <p:tag name="KSO_WM_SLIDE_SUBTYPE" val="pureTxt"/>
  <p:tag name="KSO_WM_SLIDE_LAYOUT" val="a_f"/>
  <p:tag name="KSO_WM_SLIDE_LAYOUT_CNT" val="1_1"/>
  <p:tag name="KSO_WM_SPECIAL_SOURCE" val="bdnull"/>
  <p:tag name="KSO_WM_SLIDE_CONTENT_AREA" val="{&quot;left&quot;:&quot;173.7&quot;,&quot;top&quot;:&quot;78.5&quot;,&quot;width&quot;:&quot;702.55&quot;,&quot;height&quot;:&quot;350.15&quot;}"/>
  <p:tag name="KSO_WM_SLIDE_THEME_ID" val="3303413"/>
  <p:tag name="KSO_WM_SLIDE_THEME_NAME" val="蓝色极简几何图形"/>
</p:tagLst>
</file>

<file path=ppt/tags/tag356.xml><?xml version="1.0" encoding="utf-8"?>
<p:tagLst xmlns:p="http://schemas.openxmlformats.org/presentationml/2006/main">
  <p:tag name="commondata" val="eyJoZGlkIjoiMDEyMjI2NjBlMjJjMWQyMzFiZjUyMTExN2IwY2QxYTUifQ=="/>
</p:tagLst>
</file>

<file path=ppt/tags/tag36.xml><?xml version="1.0" encoding="utf-8"?>
<p:tagLst xmlns:p="http://schemas.openxmlformats.org/presentationml/2006/main">
  <p:tag name="KSO_WM_UNIT_PRESET_TEXT" val="01"/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_4*e*1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章节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4*a*1"/>
  <p:tag name="KSO_WM_UNIT_LAYERLEVEL" val="1"/>
  <p:tag name="KSO_WM_TAG_VERSION" val="1.0"/>
  <p:tag name="KSO_WM_BEAUTIFY_FLAG" val="#wm#"/>
  <p:tag name="KSO_WM_UNIT_CONTENT_GROUP_TYPE" val="contentchip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CONTENT_GROUP_TYPE" val="contentchip"/>
  <p:tag name="KSO_WM_UNIT_TYPE" val="i"/>
  <p:tag name="KSO_WM_UNIT_INDEX" val="4"/>
  <p:tag name="KSO_WM_UNIT_ID" val="_1*i*4"/>
  <p:tag name="KSO_WM_UNIT_LAYERLEVEL" val="1"/>
  <p:tag name="KSO_WM_TAG_VERSION" val="1.0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5*f*1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42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_5*f*2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43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5*i*1"/>
  <p:tag name="KSO_WM_UNIT_LAYERLEVEL" val="1"/>
  <p:tag name="KSO_WM_TAG_VERSION" val="1.0"/>
  <p:tag name="KSO_WM_UNIT_TYPE" val="i"/>
  <p:tag name="KSO_WM_UNIT_INDEX" val="1"/>
  <p:tag name="KSO_WM_UNIT_CONTENT_GROUP_TYPE" val="titlestyle"/>
</p:tagLst>
</file>

<file path=ppt/tags/tag44.xml><?xml version="1.0" encoding="utf-8"?>
<p:tagLst xmlns:p="http://schemas.openxmlformats.org/presentationml/2006/main">
  <p:tag name="KSO_WM_UNIT_ISCONTENTSTITLE" val="0"/>
  <p:tag name="KSO_WM_UNIT_ISNUMDGMTITLE" val="0"/>
  <p:tag name="KSO_WM_UNIT_PRESET_TEXT" val="正文页-预设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5*a*1"/>
  <p:tag name="KSO_WM_UNIT_LAYERLEVEL" val="1"/>
  <p:tag name="KSO_WM_TAG_VERSION" val="1.0"/>
  <p:tag name="KSO_WM_BEAUTIFY_FLAG" val="#wm#"/>
  <p:tag name="KSO_WM_UNIT_CONTENT_GROUP_TYPE" val="titlestyle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2_1"/>
  <p:tag name="KSO_WM_UNIT_ID" val="_6*h_f*2_1"/>
  <p:tag name="KSO_WM_UNIT_LAYERLEVEL" val="1_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49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2_1"/>
  <p:tag name="KSO_WM_UNIT_ID" val="_6*h_a*2_1"/>
  <p:tag name="KSO_WM_UNIT_LAYERLEVEL" val="1_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*i*5"/>
  <p:tag name="KSO_WM_UNIT_LAYERLEVEL" val="1"/>
  <p:tag name="KSO_WM_TAG_VERSION" val="1.0"/>
</p:tagLst>
</file>

<file path=ppt/tags/tag50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_6*h_f*1_1"/>
  <p:tag name="KSO_WM_UNIT_LAYERLEVEL" val="1_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51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_6*h_a*1_1"/>
  <p:tag name="KSO_WM_UNIT_LAYERLEVEL" val="1_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6*i*1"/>
  <p:tag name="KSO_WM_UNIT_LAYERLEVEL" val="1"/>
  <p:tag name="KSO_WM_TAG_VERSION" val="1.0"/>
  <p:tag name="KSO_WM_UNIT_TYPE" val="i"/>
  <p:tag name="KSO_WM_UNIT_INDEX" val="1"/>
  <p:tag name="KSO_WM_UNIT_CONTENT_GROUP_TYPE" val="titlestyle"/>
</p:tagLst>
</file>

<file path=ppt/tags/tag53.xml><?xml version="1.0" encoding="utf-8"?>
<p:tagLst xmlns:p="http://schemas.openxmlformats.org/presentationml/2006/main">
  <p:tag name="KSO_WM_UNIT_ISCONTENTSTITLE" val="0"/>
  <p:tag name="KSO_WM_UNIT_ISNUMDGMTITLE" val="0"/>
  <p:tag name="KSO_WM_UNIT_PRESET_TEXT" val="正文页-预设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6*a*1"/>
  <p:tag name="KSO_WM_UNIT_LAYERLEVEL" val="1"/>
  <p:tag name="KSO_WM_TAG_VERSION" val="1.0"/>
  <p:tag name="KSO_WM_BEAUTIFY_FLAG" val="#wm#"/>
  <p:tag name="KSO_WM_UNIT_CONTENT_GROUP_TYPE" val="titlestyle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7*i*1"/>
  <p:tag name="KSO_WM_UNIT_LAYERLEVEL" val="1"/>
  <p:tag name="KSO_WM_TAG_VERSION" val="1.0"/>
  <p:tag name="KSO_WM_UNIT_TYPE" val="i"/>
  <p:tag name="KSO_WM_UNIT_INDEX" val="1"/>
  <p:tag name="KSO_WM_UNIT_CONTENT_GROUP_TYPE" val="titlestyle"/>
</p:tagLst>
</file>

<file path=ppt/tags/tag58.xml><?xml version="1.0" encoding="utf-8"?>
<p:tagLst xmlns:p="http://schemas.openxmlformats.org/presentationml/2006/main">
  <p:tag name="KSO_WM_UNIT_ISCONTENTSTITLE" val="0"/>
  <p:tag name="KSO_WM_UNIT_ISNUMDGMTITLE" val="0"/>
  <p:tag name="KSO_WM_UNIT_PRESET_TEXT" val="正文页-预设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7*a*1"/>
  <p:tag name="KSO_WM_UNIT_LAYERLEVEL" val="1"/>
  <p:tag name="KSO_WM_TAG_VERSION" val="1.0"/>
  <p:tag name="KSO_WM_BEAUTIFY_FLAG" val="#wm#"/>
  <p:tag name="KSO_WM_UNIT_CONTENT_GROUP_TYPE" val="titlestyle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1*i*6"/>
  <p:tag name="KSO_WM_UNIT_LAYERLEVEL" val="1"/>
  <p:tag name="KSO_WM_TAG_VERSION" val="1.0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8*i*1"/>
  <p:tag name="KSO_WM_UNIT_LAYERLEVEL" val="1"/>
  <p:tag name="KSO_WM_TAG_VERSION" val="1.0"/>
  <p:tag name="KSO_WM_UNIT_TYPE" val="i"/>
  <p:tag name="KSO_WM_UNIT_INDEX" val="1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9*f*1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67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9*i*1"/>
  <p:tag name="KSO_WM_UNIT_LAYERLEVEL" val="1"/>
  <p:tag name="KSO_WM_TAG_VERSION" val="1.0"/>
  <p:tag name="KSO_WM_UNIT_TYPE" val="i"/>
  <p:tag name="KSO_WM_UNIT_INDEX" val="1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1*i*7"/>
  <p:tag name="KSO_WM_UNIT_LAYERLEVEL" val="1"/>
  <p:tag name="KSO_WM_TAG_VERSION" val="1.0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0*i*1"/>
  <p:tag name="KSO_WM_UNIT_LAYERLEVEL" val="1"/>
  <p:tag name="KSO_WM_TAG_VERSION" val="1.0"/>
  <p:tag name="KSO_WM_UNIT_CONTENT_GROUP_TYPE" val="titlestyle"/>
  <p:tag name="KSO_WM_UNIT_TYPE" val="i"/>
  <p:tag name="KSO_WM_UNIT_INDEX" val="1"/>
</p:tagLst>
</file>

<file path=ppt/tags/tag7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选择预设副标题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0*b*1"/>
  <p:tag name="KSO_WM_UNIT_LAYERLEVEL" val="1"/>
  <p:tag name="KSO_WM_TAG_VERSION" val="1.0"/>
  <p:tag name="KSO_WM_BEAUTIFY_FLAG" val="#wm#"/>
  <p:tag name="KSO_WM_UNIT_CONTENT_GROUP_TYPE" val="titlestyle"/>
</p:tagLst>
</file>

<file path=ppt/tags/tag73.xml><?xml version="1.0" encoding="utf-8"?>
<p:tagLst xmlns:p="http://schemas.openxmlformats.org/presentationml/2006/main">
  <p:tag name="KSO_WM_UNIT_ISCONTENTSTITLE" val="0"/>
  <p:tag name="KSO_WM_UNIT_ISNUMDGMTITLE" val="0"/>
  <p:tag name="KSO_WM_UNIT_PRESET_TEXT" val="正文页-预设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0*a*1"/>
  <p:tag name="KSO_WM_UNIT_LAYERLEVEL" val="1"/>
  <p:tag name="KSO_WM_TAG_VERSION" val="1.0"/>
  <p:tag name="KSO_WM_BEAUTIFY_FLAG" val="#wm#"/>
  <p:tag name="KSO_WM_UNIT_CONTENT_GROUP_TYPE" val="titlestyle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1"/>
  <p:tag name="KSO_WM_UNIT_LAYERLEVEL" val="1"/>
  <p:tag name="KSO_WM_TAG_VERSION" val="1.0"/>
  <p:tag name="KSO_WM_UNIT_TYPE" val="i"/>
  <p:tag name="KSO_WM_UNIT_INDEX" val="1"/>
</p:tagLst>
</file>

<file path=ppt/tags/tag78.xml><?xml version="1.0" encoding="utf-8"?>
<p:tagLst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SHADOW_SCHEMECOLOR_INDEX_BRIGHTNESS" val="-0.5"/>
  <p:tag name="KSO_WM_UNIT_SHADOW_SCHEMECOLOR_INDEX" val="14"/>
  <p:tag name="KSO_WM_UNIT_TEXT_FILL_FORE_SCHEMECOLOR_INDEX_BRIGHTNESS" val="0"/>
  <p:tag name="KSO_WM_UNIT_TEXT_FILL_FORE_SCHEMECOLOR_INDEX" val="2"/>
  <p:tag name="KSO_WM_UNIT_TEXT_FILL_TYPE" val="1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2"/>
  <p:tag name="KSO_WM_UNIT_LAYERLEVEL" val="1"/>
  <p:tag name="KSO_WM_TAG_VERSION" val="1.0"/>
  <p:tag name="KSO_WM_UNIT_TYPE" val="i"/>
  <p:tag name="KSO_WM_UNIT_INDEX" val="2"/>
</p:tagLst>
</file>

<file path=ppt/tags/tag79.xml><?xml version="1.0" encoding="utf-8"?>
<p:tagLst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SHADOW_SCHEMECOLOR_INDEX_BRIGHTNESS" val="-0.5"/>
  <p:tag name="KSO_WM_UNIT_SHADOW_SCHEMECOLOR_INDEX" val="14"/>
  <p:tag name="KSO_WM_UNIT_TEXT_FILL_FORE_SCHEMECOLOR_INDEX_BRIGHTNESS" val="0"/>
  <p:tag name="KSO_WM_UNIT_TEXT_FILL_FORE_SCHEMECOLOR_INDEX" val="2"/>
  <p:tag name="KSO_WM_UNIT_TEXT_FILL_TYPE" val="1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3"/>
  <p:tag name="KSO_WM_UNIT_LAYERLEVEL" val="1"/>
  <p:tag name="KSO_WM_TAG_VERSION" val="1.0"/>
  <p:tag name="KSO_WM_UNIT_TYPE" val="i"/>
  <p:tag name="KSO_WM_UNIT_INDEX" val="3"/>
</p:tagLst>
</file>

<file path=ppt/tags/tag8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CONTENT_GROUP_TYPE" val="contentchip"/>
  <p:tag name="KSO_WM_UNIT_TYPE" val="i"/>
  <p:tag name="KSO_WM_UNIT_INDEX" val="8"/>
  <p:tag name="KSO_WM_UNIT_ID" val="_1*i*8"/>
  <p:tag name="KSO_WM_UNIT_LAYERLEVEL" val="1"/>
  <p:tag name="KSO_WM_TAG_VERSION" val="1.0"/>
</p:tagLst>
</file>

<file path=ppt/tags/tag80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4"/>
  <p:tag name="KSO_WM_UNIT_LAYERLEVEL" val="1"/>
  <p:tag name="KSO_WM_TAG_VERSION" val="1.0"/>
  <p:tag name="KSO_WM_UNIT_CONTENT_GROUP_TYPE" val="contentchip"/>
  <p:tag name="KSO_WM_UNIT_TYPE" val="i"/>
  <p:tag name="KSO_WM_UNIT_INDEX" val="4"/>
</p:tagLst>
</file>

<file path=ppt/tags/tag81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5"/>
  <p:tag name="KSO_WM_UNIT_LAYERLEVEL" val="1"/>
  <p:tag name="KSO_WM_TAG_VERSION" val="1.0"/>
  <p:tag name="KSO_WM_UNIT_TYPE" val="i"/>
  <p:tag name="KSO_WM_UNIT_INDEX" val="5"/>
</p:tagLst>
</file>

<file path=ppt/tags/tag82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6"/>
  <p:tag name="KSO_WM_UNIT_LAYERLEVEL" val="1"/>
  <p:tag name="KSO_WM_TAG_VERSION" val="1.0"/>
  <p:tag name="KSO_WM_UNIT_TYPE" val="i"/>
  <p:tag name="KSO_WM_UNIT_INDEX" val="6"/>
</p:tagLst>
</file>

<file path=ppt/tags/tag83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7"/>
  <p:tag name="KSO_WM_UNIT_LAYERLEVEL" val="1"/>
  <p:tag name="KSO_WM_TAG_VERSION" val="1.0"/>
  <p:tag name="KSO_WM_UNIT_TYPE" val="i"/>
  <p:tag name="KSO_WM_UNIT_INDEX" val="7"/>
</p:tagLst>
</file>

<file path=ppt/tags/tag84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8"/>
  <p:tag name="KSO_WM_UNIT_LAYERLEVEL" val="1"/>
  <p:tag name="KSO_WM_TAG_VERSION" val="1.0"/>
  <p:tag name="KSO_WM_UNIT_CONTENT_GROUP_TYPE" val="contentchip"/>
  <p:tag name="KSO_WM_UNIT_TYPE" val="i"/>
  <p:tag name="KSO_WM_UNIT_INDEX" val="8"/>
</p:tagLst>
</file>

<file path=ppt/tags/tag85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9"/>
  <p:tag name="KSO_WM_UNIT_LAYERLEVEL" val="1"/>
  <p:tag name="KSO_WM_TAG_VERSION" val="1.0"/>
  <p:tag name="KSO_WM_UNIT_CONTENT_GROUP_TYPE" val="contentchip"/>
  <p:tag name="KSO_WM_UNIT_TYPE" val="i"/>
  <p:tag name="KSO_WM_UNIT_INDEX" val="9"/>
</p:tagLst>
</file>

<file path=ppt/tags/tag86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10"/>
  <p:tag name="KSO_WM_UNIT_LAYERLEVEL" val="1"/>
  <p:tag name="KSO_WM_TAG_VERSION" val="1.0"/>
  <p:tag name="KSO_WM_UNIT_CONTENT_GROUP_TYPE" val="contentchip"/>
  <p:tag name="KSO_WM_UNIT_TYPE" val="i"/>
  <p:tag name="KSO_WM_UNIT_INDEX" val="10"/>
</p:tagLst>
</file>

<file path=ppt/tags/tag87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11"/>
  <p:tag name="KSO_WM_UNIT_LAYERLEVEL" val="1"/>
  <p:tag name="KSO_WM_TAG_VERSION" val="1.0"/>
  <p:tag name="KSO_WM_UNIT_TYPE" val="i"/>
  <p:tag name="KSO_WM_UNIT_INDEX" val="11"/>
</p:tagLst>
</file>

<file path=ppt/tags/tag88.xml><?xml version="1.0" encoding="utf-8"?>
<p:tagLst xmlns:p="http://schemas.openxmlformats.org/presentationml/2006/main">
  <p:tag name="KSO_WM_UNIT_SUBTYPE" val="b"/>
  <p:tag name="KSO_WM_UNIT_PRESET_TEXT" val="汇报人：稻小壳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1*f*1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ISCONTENTSTITLE" val="0"/>
  <p:tag name="KSO_WM_UNIT_ISNUMDGMTITLE" val="0"/>
  <p:tag name="KSO_WM_UNIT_PRESET_TEXT" val="THANK  YOU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1*a*1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CONTENT_GROUP_TYPE" val="contentchip"/>
  <p:tag name="KSO_WM_UNIT_TYPE" val="i"/>
  <p:tag name="KSO_WM_UNIT_INDEX" val="9"/>
  <p:tag name="KSO_WM_UNIT_ID" val="_1*i*9"/>
  <p:tag name="KSO_WM_UNIT_LAYERLEVEL" val="1"/>
  <p:tag name="KSO_WM_TAG_VERSION" val="1.0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i*1"/>
  <p:tag name="KSO_WM_UNIT_LAYERLEVEL" val="1"/>
  <p:tag name="KSO_WM_TAG_VERSION" val="1.0"/>
  <p:tag name="KSO_WM_UNIT_TYPE" val="i"/>
  <p:tag name="KSO_WM_UNIT_INDEX" val="1"/>
  <p:tag name="KSO_WM_UNIT_CONTENT_GROUP_TYPE" val="titlestyle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30314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30314"/>
</p:tagLst>
</file>

<file path=ppt/tags/tag99.xml><?xml version="1.0" encoding="utf-8"?>
<p:tagLst xmlns:p="http://schemas.openxmlformats.org/presentationml/2006/main">
  <p:tag name="KSO_WM_TEMPLATE_SUBCATEGORY" val="29"/>
  <p:tag name="KSO_WM_TEMPLATE_MASTER_TYPE" val="0"/>
  <p:tag name="KSO_WM_TEMPLATE_COLOR_TYPE" val="0"/>
  <p:tag name="KSO_WM_TAG_VERSION" val="1.0"/>
  <p:tag name="KSO_WM_BEAUTIFY_FLAG" val="#wm#"/>
  <p:tag name="KSO_WM_TEMPLATE_CATEGORY" val="custom"/>
  <p:tag name="KSO_WM_TEMPLATE_INDEX" val="20230314"/>
  <p:tag name="KSO_WM_SPECIAL_SOURCE" val="bdnull"/>
  <p:tag name="KSO_WM_TEMPLATE_THUMBS_INDEX" val="1、9"/>
</p:tagLst>
</file>

<file path=ppt/theme/theme1.xml><?xml version="1.0" encoding="utf-8"?>
<a:theme xmlns:a="http://schemas.openxmlformats.org/drawingml/2006/main" name="Office 主题">
  <a:themeElements>
    <a:clrScheme name="自定义 102">
      <a:dk1>
        <a:srgbClr val="000000"/>
      </a:dk1>
      <a:lt1>
        <a:srgbClr val="FFFFFF"/>
      </a:lt1>
      <a:dk2>
        <a:srgbClr val="011163"/>
      </a:dk2>
      <a:lt2>
        <a:srgbClr val="F3F5FF"/>
      </a:lt2>
      <a:accent1>
        <a:srgbClr val="4864FC"/>
      </a:accent1>
      <a:accent2>
        <a:srgbClr val="6C5EDE"/>
      </a:accent2>
      <a:accent3>
        <a:srgbClr val="9059BF"/>
      </a:accent3>
      <a:accent4>
        <a:srgbClr val="B453A1"/>
      </a:accent4>
      <a:accent5>
        <a:srgbClr val="D84E82"/>
      </a:accent5>
      <a:accent6>
        <a:srgbClr val="FC4864"/>
      </a:accent6>
      <a:hlink>
        <a:srgbClr val="0563C1"/>
      </a:hlink>
      <a:folHlink>
        <a:srgbClr val="954D72"/>
      </a:folHlink>
    </a:clrScheme>
    <a:fontScheme name="自定义 18">
      <a:majorFont>
        <a:latin typeface="MiSans Heavy"/>
        <a:ea typeface="MiSans Heavy"/>
        <a:cs typeface=""/>
      </a:majorFont>
      <a:minorFont>
        <a:latin typeface="MiSans Normal"/>
        <a:ea typeface="MiSans Norm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自定义 102">
      <a:dk1>
        <a:srgbClr val="000000"/>
      </a:dk1>
      <a:lt1>
        <a:srgbClr val="FFFFFF"/>
      </a:lt1>
      <a:dk2>
        <a:srgbClr val="011163"/>
      </a:dk2>
      <a:lt2>
        <a:srgbClr val="F3F5FF"/>
      </a:lt2>
      <a:accent1>
        <a:srgbClr val="4864FC"/>
      </a:accent1>
      <a:accent2>
        <a:srgbClr val="6C5EDE"/>
      </a:accent2>
      <a:accent3>
        <a:srgbClr val="9059BF"/>
      </a:accent3>
      <a:accent4>
        <a:srgbClr val="B453A1"/>
      </a:accent4>
      <a:accent5>
        <a:srgbClr val="D84E82"/>
      </a:accent5>
      <a:accent6>
        <a:srgbClr val="FC4864"/>
      </a:accent6>
      <a:hlink>
        <a:srgbClr val="0563C1"/>
      </a:hlink>
      <a:folHlink>
        <a:srgbClr val="954D72"/>
      </a:folHlink>
    </a:clrScheme>
    <a:fontScheme name="自定义 18">
      <a:majorFont>
        <a:latin typeface="MiSans Heavy"/>
        <a:ea typeface="MiSans Heavy"/>
        <a:cs typeface=""/>
      </a:majorFont>
      <a:minorFont>
        <a:latin typeface="MiSans Normal"/>
        <a:ea typeface="MiSans Norm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1997</Words>
  <Application>WPS 演示</Application>
  <PresentationFormat>宽屏</PresentationFormat>
  <Paragraphs>139</Paragraphs>
  <Slides>21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21</vt:i4>
      </vt:variant>
    </vt:vector>
  </HeadingPairs>
  <TitlesOfParts>
    <vt:vector size="33" baseType="lpstr">
      <vt:lpstr>Arial</vt:lpstr>
      <vt:lpstr>宋体</vt:lpstr>
      <vt:lpstr>Wingdings</vt:lpstr>
      <vt:lpstr>MiSans Normal</vt:lpstr>
      <vt:lpstr>MiSans Heavy</vt:lpstr>
      <vt:lpstr>Wingdings</vt:lpstr>
      <vt:lpstr>Calibri</vt:lpstr>
      <vt:lpstr>微软雅黑</vt:lpstr>
      <vt:lpstr>Segoe UI</vt:lpstr>
      <vt:lpstr>Arial Unicode MS</vt:lpstr>
      <vt:lpstr>Office 主题</vt:lpstr>
      <vt:lpstr>1_Office 主题</vt:lpstr>
      <vt:lpstr>基于Matlab的纸币检测系统 ——DIP课设期末答辩</vt:lpstr>
      <vt:lpstr>目录</vt:lpstr>
      <vt:lpstr>背景&amp;目标&amp; 课程设计思路</vt:lpstr>
      <vt:lpstr>背景</vt:lpstr>
      <vt:lpstr>设计目标</vt:lpstr>
      <vt:lpstr>课程设计思路</vt:lpstr>
      <vt:lpstr>算法实现&amp;结果展示&amp;分析</vt:lpstr>
      <vt:lpstr>算法设计和实现流程</vt:lpstr>
      <vt:lpstr>PowerPoint 演示文稿</vt:lpstr>
      <vt:lpstr>PowerPoint 演示文稿</vt:lpstr>
      <vt:lpstr>PowerPoint 演示文稿</vt:lpstr>
      <vt:lpstr>PowerPoint 演示文稿</vt:lpstr>
      <vt:lpstr>结果展示</vt:lpstr>
      <vt:lpstr>MATLAB的资源监视器截图</vt:lpstr>
      <vt:lpstr>结果展示及分析</vt:lpstr>
      <vt:lpstr>结果分析体现出的方法优越性</vt:lpstr>
      <vt:lpstr>总结&amp;收获&amp;展望</vt:lpstr>
      <vt:lpstr>PowerPoint 演示文稿</vt:lpstr>
      <vt:lpstr>PowerPoint 演示文稿</vt:lpstr>
      <vt:lpstr>PowerPoint 演示文稿</vt:lpstr>
      <vt:lpstr>THANK 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>当小土狗遇到可爱的她</dc:creator>
  <cp:lastModifiedBy>当小土狗遇到可爱的她</cp:lastModifiedBy>
  <cp:revision>157</cp:revision>
  <dcterms:created xsi:type="dcterms:W3CDTF">2019-06-19T02:08:00Z</dcterms:created>
  <dcterms:modified xsi:type="dcterms:W3CDTF">2023-12-13T15:03:41Z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2052-12.1.0.15990</vt:lpwstr>
  </property>
  <property fmtid="{D5CDD505-2E9C-101B-9397-08002B2CF9AE}" pid="3" name="ICV">
    <vt:lpwstr>8041BF4895AD4FC7BA9084DF14909039_12</vt:lpwstr>
  </property>
</Properties>
</file>