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874a420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874a420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874a42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874a42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874a420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874a420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874a420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874a420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874a420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874a420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874a420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874a420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874a420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874a420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874a42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874a42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None/>
              <a:defRPr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36195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ookman Old Style"/>
              <a:buAutoNum type="arabicPeriod"/>
              <a:defRPr sz="1800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351300" y="938000"/>
            <a:ext cx="8441400" cy="1464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"/>
              <a:t>S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5525 </a:t>
            </a:r>
            <a:r>
              <a:rPr lang="en"/>
              <a:t>-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Cloud Computing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Aggregated Distributed Cloud Storage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Kenton Hanifl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Student ID: 16174415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324" y="54049"/>
            <a:ext cx="1238225" cy="12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3026550" y="238163"/>
            <a:ext cx="881100" cy="8700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124" y="54074"/>
            <a:ext cx="1238225" cy="12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5326825" y="238175"/>
            <a:ext cx="800100" cy="870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12737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- Distributed Cloud Storage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736592"/>
            <a:ext cx="8520600" cy="22744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Create a distributed file system on multiple cloud storage services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Split files among a number of cloud storage services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Upon user request, fetch and recombine files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Done through </a:t>
            </a:r>
            <a:r>
              <a:rPr lang="en-US" sz="1800" dirty="0"/>
              <a:t>Google Drive, Dropbox, </a:t>
            </a:r>
            <a:r>
              <a:rPr lang="en" sz="1800" dirty="0"/>
              <a:t>AWS, </a:t>
            </a:r>
            <a:r>
              <a:rPr lang="en-US" sz="1800" dirty="0"/>
              <a:t>possibly others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25" y="313150"/>
            <a:ext cx="1878975" cy="1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7400" y="313150"/>
            <a:ext cx="4394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Beat free storage limits!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 security</a:t>
            </a:r>
            <a:endParaRPr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If hackers gain access to a single cloud account, they don’t have entire files to work with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 flexibility</a:t>
            </a:r>
            <a:endParaRPr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Increase sizes of files you can upload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Create a service that is:</a:t>
            </a:r>
            <a:endParaRPr dirty="0"/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Free</a:t>
            </a:r>
            <a:endParaRPr dirty="0"/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Easy to use</a:t>
            </a:r>
            <a:endParaRPr dirty="0"/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Useful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Learn about many different cloud storage services </a:t>
            </a:r>
            <a:r>
              <a:rPr lang="en-US" dirty="0"/>
              <a:t>and their APIs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925" y="731975"/>
            <a:ext cx="2158175" cy="20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43000"/>
            <a:ext cx="6172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A09C0-B72E-4853-8E61-926E9F49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05" y="1586372"/>
            <a:ext cx="1905000" cy="1428750"/>
          </a:xfrm>
          <a:prstGeom prst="rect">
            <a:avLst/>
          </a:prstGeom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Tools, Languages, Platforms...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Client-side program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Python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Cloud storage platforms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dirty="0"/>
              <a:t>Google Drive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dirty="0"/>
              <a:t>Dropbox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pCloud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dirty="0"/>
              <a:t>AWS</a:t>
            </a:r>
            <a:endParaRPr dirty="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344" y="1168150"/>
            <a:ext cx="1179850" cy="1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7855" y="3241273"/>
            <a:ext cx="1524900" cy="9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B9DBA1-0B9F-4AD0-BADB-E93DF6391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63675"/>
            <a:ext cx="1360723" cy="13607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07" y="2954050"/>
            <a:ext cx="3211875" cy="16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Plan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429150"/>
            <a:ext cx="8520600" cy="1524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Single person project</a:t>
            </a:r>
            <a:endParaRPr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Version control and management through github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390650"/>
            <a:ext cx="8520600" cy="317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Simple GUI interface for the service</a:t>
            </a:r>
          </a:p>
          <a:p>
            <a:pPr marL="7620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1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service will be able to manage files across any number of cloud services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program will be entirely open source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354925"/>
            <a:ext cx="8520600" cy="321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Become intimately familiar with cloud storage systems</a:t>
            </a:r>
            <a:endParaRPr/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APIs</a:t>
            </a:r>
            <a:endParaRPr/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Setup and Management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Become even more familiar with the python programming language and GUI interfaces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200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Arial</vt:lpstr>
      <vt:lpstr>Helvetica Neue</vt:lpstr>
      <vt:lpstr>Calibri</vt:lpstr>
      <vt:lpstr>UMKC</vt:lpstr>
      <vt:lpstr>CS 5525 - Cloud Computing Aggregated Distributed Cloud Storage</vt:lpstr>
      <vt:lpstr>Aggregated - Distributed Cloud Storage</vt:lpstr>
      <vt:lpstr>Motivation</vt:lpstr>
      <vt:lpstr>Objective</vt:lpstr>
      <vt:lpstr>Project Architecture</vt:lpstr>
      <vt:lpstr>Tools, Languages, Platforms...</vt:lpstr>
      <vt:lpstr>Development Plan</vt:lpstr>
      <vt:lpstr>Expected Outcome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5525 - Cloud Computing Aggregated Distributed Cloud Storage</dc:title>
  <cp:lastModifiedBy>Kenton</cp:lastModifiedBy>
  <cp:revision>2</cp:revision>
  <dcterms:modified xsi:type="dcterms:W3CDTF">2019-02-28T16:51:42Z</dcterms:modified>
</cp:coreProperties>
</file>