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9" r:id="rId3"/>
    <p:sldId id="265" r:id="rId4"/>
    <p:sldId id="266" r:id="rId5"/>
    <p:sldId id="264" r:id="rId6"/>
    <p:sldId id="267" r:id="rId7"/>
    <p:sldId id="268" r:id="rId8"/>
    <p:sldId id="269" r:id="rId9"/>
    <p:sldId id="270" r:id="rId10"/>
    <p:sldId id="271" r:id="rId11"/>
    <p:sldId id="272" r:id="rId12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Helvetica Neue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8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0874a420e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0874a420e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0874a420e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0874a420e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ookman Old Style"/>
              <a:buNone/>
              <a:defRPr>
                <a:solidFill>
                  <a:schemeClr val="accen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874751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5463749" y="1371630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272749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/>
          <a:lstStyle>
            <a:lvl1pPr marL="457200" lvl="0" indent="-381000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>
                <a:solidFill>
                  <a:schemeClr val="accent1"/>
                </a:solidFill>
              </a:defRPr>
            </a:lvl1pPr>
            <a:lvl2pPr marL="914400" lvl="1" indent="-361950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–"/>
              <a:defRPr>
                <a:solidFill>
                  <a:schemeClr val="accent1"/>
                </a:solidFill>
              </a:defRPr>
            </a:lvl2pPr>
            <a:lvl3pPr marL="1371600" lvl="2" indent="-342900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23850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23850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23850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23850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23850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23850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rgbClr val="0070C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ookman Old Style"/>
              <a:buAutoNum type="arabicPeriod"/>
              <a:defRPr sz="1800">
                <a:solidFill>
                  <a:schemeClr val="accen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>
                <a:solidFill>
                  <a:schemeClr val="accent1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romanLcPeriod"/>
              <a:defRPr>
                <a:solidFill>
                  <a:schemeClr val="accent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>
                <a:solidFill>
                  <a:schemeClr val="accent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>
                <a:solidFill>
                  <a:schemeClr val="accent1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romanLcPeriod"/>
              <a:defRPr>
                <a:solidFill>
                  <a:schemeClr val="accent1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>
                <a:solidFill>
                  <a:schemeClr val="accent1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>
                <a:solidFill>
                  <a:schemeClr val="accent1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romanLcPeriod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57201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None/>
              <a:defRPr sz="15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marL="2743200" lvl="5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Helvetica Neu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None/>
              <a:defRPr sz="15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Helvetica Neue"/>
              <a:buNone/>
              <a:defRPr sz="33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ctrTitle"/>
          </p:nvPr>
        </p:nvSpPr>
        <p:spPr>
          <a:xfrm>
            <a:off x="351300" y="938000"/>
            <a:ext cx="8441400" cy="1464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ookman Old Style"/>
                <a:ea typeface="Bookman Old Style"/>
                <a:cs typeface="Bookman Old Style"/>
                <a:sym typeface="Bookman Old Style"/>
              </a:rPr>
              <a:t>C</a:t>
            </a:r>
            <a:r>
              <a:rPr lang="en"/>
              <a:t>S </a:t>
            </a:r>
            <a:r>
              <a:rPr lang="en">
                <a:latin typeface="Bookman Old Style"/>
                <a:ea typeface="Bookman Old Style"/>
                <a:cs typeface="Bookman Old Style"/>
                <a:sym typeface="Bookman Old Style"/>
              </a:rPr>
              <a:t>5525 </a:t>
            </a:r>
            <a:r>
              <a:rPr lang="en"/>
              <a:t>- </a:t>
            </a:r>
            <a:r>
              <a:rPr lang="en">
                <a:latin typeface="Bookman Old Style"/>
                <a:ea typeface="Bookman Old Style"/>
                <a:cs typeface="Bookman Old Style"/>
                <a:sym typeface="Bookman Old Style"/>
              </a:rPr>
              <a:t>Cloud Computing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Aggregated Distributed Cloud Storage</a:t>
            </a:r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Kenton Hanifl</a:t>
            </a: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Student ID: 16174415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0537-9539-413F-B3B0-E5DF336A3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 Issues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C9265-9C23-4AFF-9250-0616357A20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haven’t found anything that strictly says what I’m doing is illegal</a:t>
            </a:r>
          </a:p>
          <a:p>
            <a:endParaRPr lang="en-US" dirty="0"/>
          </a:p>
          <a:p>
            <a:r>
              <a:rPr lang="en-US" dirty="0"/>
              <a:t>I haven’t found anything that says what I’m doing IS legal</a:t>
            </a:r>
          </a:p>
          <a:p>
            <a:endParaRPr lang="en-US" dirty="0"/>
          </a:p>
          <a:p>
            <a:r>
              <a:rPr lang="en-US" dirty="0"/>
              <a:t>Paid accounts exist for a reason!</a:t>
            </a:r>
          </a:p>
        </p:txBody>
      </p:sp>
    </p:spTree>
    <p:extLst>
      <p:ext uri="{BB962C8B-B14F-4D97-AF65-F5344CB8AC3E}">
        <p14:creationId xmlns:p14="http://schemas.microsoft.com/office/powerpoint/2010/main" val="586564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C0D4F-2A64-4802-A6BE-4DE874801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5D7EC-48BD-47A8-9C61-B1763ED88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079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Progress - Summary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800100" indent="-342900"/>
            <a:r>
              <a:rPr lang="en-US" dirty="0"/>
              <a:t>Dropbox Integration</a:t>
            </a:r>
          </a:p>
          <a:p>
            <a:pPr marL="800100" indent="-342900"/>
            <a:endParaRPr lang="en-US" dirty="0"/>
          </a:p>
          <a:p>
            <a:pPr marL="800100" indent="-342900"/>
            <a:r>
              <a:rPr lang="en-US" dirty="0"/>
              <a:t>Google Drive Testing</a:t>
            </a:r>
          </a:p>
          <a:p>
            <a:pPr marL="800100" indent="-342900"/>
            <a:endParaRPr lang="en-US" dirty="0"/>
          </a:p>
          <a:p>
            <a:pPr marL="800100" indent="-342900"/>
            <a:r>
              <a:rPr lang="en-US" dirty="0"/>
              <a:t>No UI components yet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C12B1D-2FFA-446B-80E8-1679A24EB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992" y="1926275"/>
            <a:ext cx="3095504" cy="5738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1425D2-E1F1-4601-9FD2-CD4E66F38B6E}"/>
              </a:ext>
            </a:extLst>
          </p:cNvPr>
          <p:cNvSpPr txBox="1"/>
          <p:nvPr/>
        </p:nvSpPr>
        <p:spPr>
          <a:xfrm>
            <a:off x="5724605" y="2059321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50%...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6135E-2D6A-4447-826A-7CB385FD2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Dropbox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BBD08-5F22-4C44-9033-05EEBBED4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OAuth flow is easy!</a:t>
            </a:r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Uploading and downloading split files on multiple accounts is done</a:t>
            </a:r>
          </a:p>
          <a:p>
            <a:endParaRPr lang="en-US" dirty="0"/>
          </a:p>
          <a:p>
            <a:r>
              <a:rPr lang="en-US" dirty="0"/>
              <a:t>Multiple accounts seems to not be a problem at all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1439A-D5CF-4A7B-AE91-9949D695A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061" y="311380"/>
            <a:ext cx="841095" cy="84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79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02795-28DC-45D6-A0DB-93B0A106F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Drive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41B00-DE3E-4BC1-98CD-C82E10ADB5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flow is slightly harder</a:t>
            </a:r>
          </a:p>
          <a:p>
            <a:endParaRPr lang="en-US" dirty="0"/>
          </a:p>
          <a:p>
            <a:r>
              <a:rPr lang="en-US" dirty="0"/>
              <a:t>User tokens need to be saved in a special format</a:t>
            </a:r>
          </a:p>
          <a:p>
            <a:endParaRPr lang="en-US" dirty="0"/>
          </a:p>
          <a:p>
            <a:r>
              <a:rPr lang="en-US" dirty="0"/>
              <a:t>Haven’t found a way to link accounts in a user friendly way yet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8E118-DA4F-48F3-A0C8-B02698573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485" y="284500"/>
            <a:ext cx="1191665" cy="89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54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Difficulties - Summary</a:t>
            </a:r>
            <a:endParaRPr dirty="0"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311700" y="1354925"/>
            <a:ext cx="8520600" cy="3213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indent="-342900"/>
            <a:r>
              <a:rPr lang="en-US" dirty="0"/>
              <a:t>Learning OAuth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Learning the Dropbox and Google Drive libraries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F1121B-6195-499F-B39E-CDCB93483A74}"/>
              </a:ext>
            </a:extLst>
          </p:cNvPr>
          <p:cNvSpPr/>
          <p:nvPr/>
        </p:nvSpPr>
        <p:spPr>
          <a:xfrm rot="20081426">
            <a:off x="3753240" y="1017725"/>
            <a:ext cx="607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B8D959-7044-4E4C-9CFD-777956A7C7AD}"/>
              </a:ext>
            </a:extLst>
          </p:cNvPr>
          <p:cNvSpPr/>
          <p:nvPr/>
        </p:nvSpPr>
        <p:spPr>
          <a:xfrm rot="2393015">
            <a:off x="4489872" y="1289229"/>
            <a:ext cx="607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1CDD51-8382-4BF5-88B6-FEED2FFC5329}"/>
              </a:ext>
            </a:extLst>
          </p:cNvPr>
          <p:cNvSpPr/>
          <p:nvPr/>
        </p:nvSpPr>
        <p:spPr>
          <a:xfrm rot="904085">
            <a:off x="5285130" y="893259"/>
            <a:ext cx="607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20427-8E1D-40FC-9BB6-15C21F6E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33658-85D7-428A-A4DF-5824CF3A33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had no experience in the beginning so this took some hours to learn</a:t>
            </a:r>
          </a:p>
          <a:p>
            <a:endParaRPr lang="en-US" dirty="0"/>
          </a:p>
          <a:p>
            <a:r>
              <a:rPr lang="en-US" dirty="0"/>
              <a:t>I didn’t understand why I couldn’t just make a simple HTTP request with an access token as part of the request</a:t>
            </a:r>
          </a:p>
        </p:txBody>
      </p:sp>
    </p:spTree>
    <p:extLst>
      <p:ext uri="{BB962C8B-B14F-4D97-AF65-F5344CB8AC3E}">
        <p14:creationId xmlns:p14="http://schemas.microsoft.com/office/powerpoint/2010/main" val="196914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E8835-13F8-405B-95DB-622BC1F0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8B987-E266-4FE2-9AC7-047B327B8D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Dropbox library was fairly easy</a:t>
            </a:r>
          </a:p>
          <a:p>
            <a:endParaRPr lang="en-US" dirty="0"/>
          </a:p>
          <a:p>
            <a:r>
              <a:rPr lang="en-US" dirty="0"/>
              <a:t>Google Drive API has a lot of security stuff to jump through and learning how to do that with their library is hard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08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FFAA9-49BA-4B3F-A8A2-D09E61318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Roadblocks -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59851-6C7C-4450-B6EA-5A9950C23C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Linking multiple cloud services</a:t>
            </a:r>
          </a:p>
          <a:p>
            <a:endParaRPr lang="en-US" dirty="0"/>
          </a:p>
          <a:p>
            <a:r>
              <a:rPr lang="en-US" dirty="0"/>
              <a:t>Legal issues (?)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3C7EB4-2664-42C7-A94F-7FA12398C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927" y="1152475"/>
            <a:ext cx="3004457" cy="300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30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4BAC-5E89-4075-B047-2A53A8BE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Multiple Cloud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17F96-0E2A-4D5D-8054-E5A23F40B0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Difficult to keep straight inside the program</a:t>
            </a:r>
          </a:p>
          <a:p>
            <a:endParaRPr lang="en-US" dirty="0"/>
          </a:p>
          <a:p>
            <a:r>
              <a:rPr lang="en-US" dirty="0"/>
              <a:t>Upload and download speeds are going to be wildly different for each service </a:t>
            </a:r>
          </a:p>
          <a:p>
            <a:pPr lvl="1"/>
            <a:r>
              <a:rPr lang="en-US" dirty="0"/>
              <a:t>a UI upload progress bar for each upload is necessary but will look messy! UI testing needs to be done</a:t>
            </a:r>
          </a:p>
        </p:txBody>
      </p:sp>
    </p:spTree>
    <p:extLst>
      <p:ext uri="{BB962C8B-B14F-4D97-AF65-F5344CB8AC3E}">
        <p14:creationId xmlns:p14="http://schemas.microsoft.com/office/powerpoint/2010/main" val="3506781603"/>
      </p:ext>
    </p:extLst>
  </p:cSld>
  <p:clrMapOvr>
    <a:masterClrMapping/>
  </p:clrMapOvr>
</p:sld>
</file>

<file path=ppt/theme/theme1.xml><?xml version="1.0" encoding="utf-8"?>
<a:theme xmlns:a="http://schemas.openxmlformats.org/drawingml/2006/main" name="UMKC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254</Words>
  <Application>Microsoft Office PowerPoint</Application>
  <PresentationFormat>On-screen Show (16:9)</PresentationFormat>
  <Paragraphs>62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Bookman Old Style</vt:lpstr>
      <vt:lpstr>Arial</vt:lpstr>
      <vt:lpstr>Calibri</vt:lpstr>
      <vt:lpstr>Helvetica Neue</vt:lpstr>
      <vt:lpstr>UMKC</vt:lpstr>
      <vt:lpstr>CS 5525 - Cloud Computing Aggregated Distributed Cloud Storage</vt:lpstr>
      <vt:lpstr>Progress - Summary</vt:lpstr>
      <vt:lpstr>Dropbox</vt:lpstr>
      <vt:lpstr>Google Drive</vt:lpstr>
      <vt:lpstr>Difficulties - Summary</vt:lpstr>
      <vt:lpstr>OAuth</vt:lpstr>
      <vt:lpstr>Libraries</vt:lpstr>
      <vt:lpstr>Roadblocks - Summary</vt:lpstr>
      <vt:lpstr>Linking Multiple Cloud Services</vt:lpstr>
      <vt:lpstr>Legal Issues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5525 - Cloud Computing Aggregated Distributed Cloud Storage</dc:title>
  <cp:lastModifiedBy>Kenton</cp:lastModifiedBy>
  <cp:revision>5</cp:revision>
  <dcterms:modified xsi:type="dcterms:W3CDTF">2019-04-01T04:55:31Z</dcterms:modified>
</cp:coreProperties>
</file>