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58" r:id="rId4"/>
    <p:sldId id="259" r:id="rId5"/>
    <p:sldId id="260" r:id="rId6"/>
    <p:sldId id="274" r:id="rId7"/>
    <p:sldId id="272" r:id="rId8"/>
    <p:sldId id="264" r:id="rId9"/>
    <p:sldId id="275" r:id="rId10"/>
    <p:sldId id="276" r:id="rId11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874a420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874a420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874a420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874a420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874a420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874a420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874a420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874a420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ookman Old Style"/>
              <a:buNone/>
              <a:defRPr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49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49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/>
          <a:lstStyle>
            <a:lvl1pPr marL="457200" lvl="0" indent="-381000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36195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ookman Old Style"/>
              <a:buAutoNum type="arabicPeriod"/>
              <a:defRPr sz="1800">
                <a:solidFill>
                  <a:schemeClr val="accen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romanLcPeriod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Helvetica Neue"/>
              <a:buNone/>
              <a:defRPr sz="33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351300" y="938000"/>
            <a:ext cx="8441400" cy="1464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lang="en"/>
              <a:t>S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5525 </a:t>
            </a:r>
            <a:r>
              <a:rPr lang="en"/>
              <a:t>- </a:t>
            </a:r>
            <a: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  <a:t>Cloud Computing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Aggregated Distributed Cloud Storage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Kenton Hanifl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Student ID: 16174415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F1F-11B1-4C6C-9D41-71CB7AF7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D00D-B531-4AB0-9ACA-49B9BF06A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storage can be beaten</a:t>
            </a:r>
          </a:p>
          <a:p>
            <a:pPr lvl="1"/>
            <a:r>
              <a:rPr lang="en-US" dirty="0"/>
              <a:t>Needs more work </a:t>
            </a:r>
          </a:p>
          <a:p>
            <a:pPr lvl="1"/>
            <a:r>
              <a:rPr lang="en-US" dirty="0"/>
              <a:t>Can integrate more services ( AWS, Box, </a:t>
            </a:r>
            <a:r>
              <a:rPr lang="en-US" dirty="0" err="1"/>
              <a:t>Github</a:t>
            </a:r>
            <a:r>
              <a:rPr lang="en-US" dirty="0"/>
              <a:t>? )</a:t>
            </a:r>
          </a:p>
          <a:p>
            <a:pPr lvl="1"/>
            <a:endParaRPr lang="en-US" dirty="0"/>
          </a:p>
          <a:p>
            <a:r>
              <a:rPr lang="en-US" dirty="0"/>
              <a:t>Continuing the project over the summer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KentonSchool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9E7C-580E-4C1D-8A79-4C922D90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Too Little Free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7FEF-279D-4DC1-B115-630C32F50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Dropbox – 2 GB Free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 err="1"/>
              <a:t>GoogleDrive</a:t>
            </a:r>
            <a:r>
              <a:rPr lang="en-US" dirty="0"/>
              <a:t> – 15 GB Free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Box – 10 GB Free</a:t>
            </a:r>
          </a:p>
        </p:txBody>
      </p:sp>
      <p:pic>
        <p:nvPicPr>
          <p:cNvPr id="5" name="Picture 4" descr="A picture containing floor, building&#10;&#10;Description automatically generated">
            <a:extLst>
              <a:ext uri="{FF2B5EF4-FFF2-40B4-BE49-F238E27FC236}">
                <a16:creationId xmlns:a16="http://schemas.microsoft.com/office/drawing/2014/main" id="{FD13BAE0-EF5B-482C-9925-B6245C18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49" y="1279819"/>
            <a:ext cx="1692442" cy="169244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44D1B9E-29E1-4248-A8A8-3D790E1B7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36" y="2921206"/>
            <a:ext cx="1905000" cy="14287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6F3B653-710F-4ED3-8438-ECD500C9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98" y="960015"/>
            <a:ext cx="1514694" cy="22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25" y="313150"/>
            <a:ext cx="1878975" cy="1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7400" y="313150"/>
            <a:ext cx="43944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945007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Beat free storage limits!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Increase security</a:t>
            </a:r>
            <a:endParaRPr dirty="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If hackers gain access to a single cloud account, they don’t have entire files to work with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Increase flexibility</a:t>
            </a:r>
            <a:endParaRPr dirty="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dirty="0"/>
              <a:t>Increase sizes of files you can upload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Accomplishments - Summary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800100" indent="-342900"/>
            <a:r>
              <a:rPr lang="en-US" dirty="0"/>
              <a:t>Dropbox Integration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Google Drive Integration</a:t>
            </a:r>
          </a:p>
          <a:p>
            <a:pPr marL="800100" indent="-342900"/>
            <a:endParaRPr lang="en-US" dirty="0"/>
          </a:p>
          <a:p>
            <a:pPr marL="800100" indent="-342900"/>
            <a:r>
              <a:rPr lang="en-US" dirty="0"/>
              <a:t>Basic UI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143000"/>
            <a:ext cx="61722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0597-133D-42B5-8FB9-FF98D08C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3"/>
            <a:ext cx="8520600" cy="5727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15EDF-CD2D-4A86-B2FC-36401519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698541"/>
            <a:ext cx="6472989" cy="34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0D4F-2A64-4802-A6BE-4DE87480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D7EC-48BD-47A8-9C61-B1763ED88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07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- Summary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562393"/>
            <a:ext cx="8520600" cy="321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/>
            <a:r>
              <a:rPr lang="en-US" dirty="0" err="1"/>
              <a:t>TkInter</a:t>
            </a:r>
            <a:endParaRPr lang="en-US" dirty="0"/>
          </a:p>
          <a:p>
            <a:pPr marL="800100" lvl="1" indent="-342900"/>
            <a:r>
              <a:rPr lang="en-US" dirty="0"/>
              <a:t>Basically writing HTML by appending all of the elements in JS</a:t>
            </a:r>
          </a:p>
          <a:p>
            <a:pPr marL="800100" lvl="1" indent="-342900"/>
            <a:r>
              <a:rPr lang="en-US" dirty="0"/>
              <a:t>Very widely used python UI library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Balancing work, other school, and life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1121B-6195-499F-B39E-CDCB93483A74}"/>
              </a:ext>
            </a:extLst>
          </p:cNvPr>
          <p:cNvSpPr/>
          <p:nvPr/>
        </p:nvSpPr>
        <p:spPr>
          <a:xfrm rot="20081426">
            <a:off x="3696541" y="915738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8D959-7044-4E4C-9CFD-777956A7C7AD}"/>
              </a:ext>
            </a:extLst>
          </p:cNvPr>
          <p:cNvSpPr/>
          <p:nvPr/>
        </p:nvSpPr>
        <p:spPr>
          <a:xfrm rot="367754">
            <a:off x="4520148" y="1189336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CDD51-8382-4BF5-88B6-FEED2FFC5329}"/>
              </a:ext>
            </a:extLst>
          </p:cNvPr>
          <p:cNvSpPr/>
          <p:nvPr/>
        </p:nvSpPr>
        <p:spPr>
          <a:xfrm rot="904085">
            <a:off x="5285130" y="893259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838A-D918-4ADE-8D70-A87AF3C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5286-F74A-412B-8AB7-EA7BD8AF5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APIs</a:t>
            </a:r>
          </a:p>
          <a:p>
            <a:pPr lvl="1"/>
            <a:r>
              <a:rPr lang="en-US" dirty="0"/>
              <a:t>Specifically </a:t>
            </a:r>
            <a:r>
              <a:rPr lang="en-US" dirty="0" err="1"/>
              <a:t>GoogleDrive</a:t>
            </a:r>
            <a:r>
              <a:rPr lang="en-US" dirty="0"/>
              <a:t> and Dropbox</a:t>
            </a:r>
          </a:p>
          <a:p>
            <a:pPr lvl="1"/>
            <a:endParaRPr lang="en-US" dirty="0"/>
          </a:p>
          <a:p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/>
              <a:t>Extremely useful for UI Python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831581197"/>
      </p:ext>
    </p:extLst>
  </p:cSld>
  <p:clrMapOvr>
    <a:masterClrMapping/>
  </p:clrMapOvr>
</p:sld>
</file>

<file path=ppt/theme/theme1.xml><?xml version="1.0" encoding="utf-8"?>
<a:theme xmlns:a="http://schemas.openxmlformats.org/drawingml/2006/main" name="UMK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168</Words>
  <Application>Microsoft Office PowerPoint</Application>
  <PresentationFormat>On-screen Show (16:9)</PresentationFormat>
  <Paragraphs>54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Arial</vt:lpstr>
      <vt:lpstr>Helvetica Neue</vt:lpstr>
      <vt:lpstr>Calibri</vt:lpstr>
      <vt:lpstr>UMKC</vt:lpstr>
      <vt:lpstr>CS 5525 - Cloud Computing Aggregated Distributed Cloud Storage</vt:lpstr>
      <vt:lpstr>The Problem – Too Little Free Storage</vt:lpstr>
      <vt:lpstr>Motivation</vt:lpstr>
      <vt:lpstr>Accomplishments - Summary</vt:lpstr>
      <vt:lpstr>Project Architecture</vt:lpstr>
      <vt:lpstr>System Architecture</vt:lpstr>
      <vt:lpstr>Demo</vt:lpstr>
      <vt:lpstr>Difficulties - Summary</vt:lpstr>
      <vt:lpstr>Individual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5525 - Cloud Computing Aggregated Distributed Cloud Storage</dc:title>
  <cp:lastModifiedBy>Kenton</cp:lastModifiedBy>
  <cp:revision>10</cp:revision>
  <dcterms:modified xsi:type="dcterms:W3CDTF">2019-05-07T04:43:54Z</dcterms:modified>
</cp:coreProperties>
</file>