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8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79973F-CD79-4DD4-8BE4-FEFD453C3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53C3FBE-A724-49A0-9670-BB64D0AD4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E1F101-CE47-494C-89E6-6701936FF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2E59-6443-406C-B8F3-8FB9B636EA51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8B1F1A-B215-4331-BF3E-3E648A39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333FED-930D-492B-84C4-B5DCC992F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6D7C-7871-4B70-9EC8-C9EC1CA2C1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4045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43F9C3-4D78-44DA-872C-14B44C957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4CB1E40-0581-4F04-814C-CBD4F939B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9909AF-7AC0-4DD5-819D-6C8150653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2E59-6443-406C-B8F3-8FB9B636EA51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BE4E0E-BB43-4E5E-B26E-1EA77D76A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0A7B00-7BCD-4CED-BC08-0AB1BF43D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6D7C-7871-4B70-9EC8-C9EC1CA2C1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5432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DF522E6-0C8E-4F14-B3E4-3F883ED77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241F5E3-39EB-457E-8CAC-521553541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EE167C-530B-4DE4-ABED-4A60B2D3A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2E59-6443-406C-B8F3-8FB9B636EA51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8F2B8A-EB91-4414-8890-88230E8C5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13E8AC-4494-4B2E-859F-BB0464E69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6D7C-7871-4B70-9EC8-C9EC1CA2C1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23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1E0522-52D0-46DA-941F-561ABA016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4EFDF1-FE74-46ED-9903-0FA3BDC30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3518D5-BC44-4781-97B6-BD00AA1E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2E59-6443-406C-B8F3-8FB9B636EA51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9D60D2-A8DB-4461-A90A-41A002855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3B6247-E7D6-4068-BF55-CF6533B28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6D7C-7871-4B70-9EC8-C9EC1CA2C1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0345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FE44EE-3622-4EDE-8272-DE7F8A5F8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93387A-D708-444D-95D4-A0BCA5463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0F96AB-C779-4E09-95AE-07DD59950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2E59-6443-406C-B8F3-8FB9B636EA51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097382-5050-450A-B6D7-DD19806C9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FDC501-7FA5-412F-84DE-00DA5B4B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6D7C-7871-4B70-9EC8-C9EC1CA2C1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88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912CFC-4DD2-45AC-80E1-98E23FC93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C5C4B3-2025-46C1-82AF-423618AAB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5049854-A922-4702-A79A-8A4FCB7AE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C6DC44F-5C29-41E1-900F-EEC6A18C6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2E59-6443-406C-B8F3-8FB9B636EA51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4942DAF-7D94-49DD-956E-727E63C62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B66F42A-4C56-4792-A091-44C471882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6D7C-7871-4B70-9EC8-C9EC1CA2C1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93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7C696D-5FF2-48DB-B1E9-0C1EE1FF2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E64F32-6071-47EC-A811-DF87D2539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55001B5-8B3D-4476-A49E-8E2C410EB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D9021D1-CFA2-43AF-8D7E-E7F00386A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A10D37B-B1D4-40F8-A2DD-363E6F7AA9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35C332B-C226-4DE9-8CEC-D3D865285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2E59-6443-406C-B8F3-8FB9B636EA51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CC75CAB-757C-46E7-AFF8-14A5F74D1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49E087C-0B22-4DAC-A2D6-07EC7B1B7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6D7C-7871-4B70-9EC8-C9EC1CA2C1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8997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770F6-0828-4857-B5CA-52197C056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70FF197-001D-4DD3-A255-D374EB162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2E59-6443-406C-B8F3-8FB9B636EA51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D1E17D8-CEFA-44DD-B63A-875D88376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753C48D-0395-4347-86FE-9369863AF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6D7C-7871-4B70-9EC8-C9EC1CA2C1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94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D111B6D-42C2-4524-A8DD-7878711CC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2E59-6443-406C-B8F3-8FB9B636EA51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CEB6417-8EEE-4E50-923D-4E1C4EE89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80C256B-AFCB-4581-93D4-D6CF87FA1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6D7C-7871-4B70-9EC8-C9EC1CA2C1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7003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6FC8EE-E834-49D0-A719-84EE49DF1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5E996B-556F-44F6-B51A-CB6798E58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15537B6-2424-4692-831B-D26203541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1C7BD4-E762-44F6-AAB7-B04ABC06E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2E59-6443-406C-B8F3-8FB9B636EA51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B6C49C-7411-40A2-B7CB-DE4A1730B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FECD1C-5799-419B-841A-F47AE362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6D7C-7871-4B70-9EC8-C9EC1CA2C1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568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9D244B-4D5F-4F0B-A384-4FF10F272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1B41168-8D93-43A0-8C40-870C1BCFA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4033039-5C7D-4234-81B3-EC3FC27D2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9476247-D6CA-4272-8D7A-83432EFEF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2E59-6443-406C-B8F3-8FB9B636EA51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5C9C6AF-0497-489A-8740-05445C8CB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AB2D6E4-0527-4D41-A809-CF6FFDE64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6D7C-7871-4B70-9EC8-C9EC1CA2C1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858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9B1DA52-FB97-43DE-A485-CBF152917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3199CC1-FFEA-4E4A-B102-C332CEAEA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5C72EF-5F10-464D-967E-DA7A512985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72E59-6443-406C-B8F3-8FB9B636EA51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4BE511-43A2-4618-923A-5EE1EE585A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E2F0A2-95F1-401F-B619-5258488C3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B6D7C-7871-4B70-9EC8-C9EC1CA2C1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41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F731CF-F343-4934-8ACA-FBD7FB9777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変調なしの出力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014A07E-9292-4EBA-AF14-17D2DABC2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633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7C92D0-E9D8-4697-BF49-B28EF37B3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2673A1-C21D-47CB-AB91-74DD81FB3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gcc</a:t>
            </a:r>
            <a:r>
              <a:rPr lang="en-US" altLang="ja-JP" dirty="0"/>
              <a:t> –O2 </a:t>
            </a:r>
            <a:r>
              <a:rPr lang="en-US" altLang="ja-JP" dirty="0" err="1"/>
              <a:t>OE_multi_fb.c</a:t>
            </a:r>
            <a:r>
              <a:rPr lang="en-US" altLang="ja-JP" dirty="0"/>
              <a:t>   </a:t>
            </a:r>
            <a:r>
              <a:rPr lang="ja-JP" altLang="en-US"/>
              <a:t>ラージオーだよ</a:t>
            </a:r>
            <a:endParaRPr lang="en-US" altLang="ja-JP" dirty="0"/>
          </a:p>
          <a:p>
            <a:pPr lvl="1"/>
            <a:r>
              <a:rPr kumimoji="1" lang="en-US" altLang="ja-JP" dirty="0"/>
              <a:t>-O2</a:t>
            </a:r>
            <a:r>
              <a:rPr kumimoji="1" lang="ja-JP" altLang="en-US" dirty="0"/>
              <a:t>があるとなんか早くなるらしい</a:t>
            </a:r>
            <a:endParaRPr kumimoji="1" lang="en-US" altLang="ja-JP" dirty="0"/>
          </a:p>
          <a:p>
            <a:pPr lvl="1"/>
            <a:r>
              <a:rPr lang="ja-JP" altLang="en-US" dirty="0"/>
              <a:t>こっちは普通に</a:t>
            </a:r>
            <a:r>
              <a:rPr lang="en-US" altLang="ja-JP" dirty="0" err="1"/>
              <a:t>gcc</a:t>
            </a:r>
            <a:r>
              <a:rPr lang="ja-JP" altLang="en-US" dirty="0"/>
              <a:t>でコンパイル</a:t>
            </a:r>
            <a:endParaRPr kumimoji="1" lang="en-US" altLang="ja-JP" dirty="0"/>
          </a:p>
          <a:p>
            <a:r>
              <a:rPr lang="en-US" altLang="ja-JP" dirty="0"/>
              <a:t>a OE_multi_fb_para.txt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0644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FDB289-75B9-457A-BFBC-9C39A656B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Select a calculation-mode(1or2)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1C4A48-F47A-45CF-81D5-56DB6CBD3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Temporal waveforms</a:t>
            </a:r>
          </a:p>
          <a:p>
            <a:pPr lvl="1"/>
            <a:r>
              <a:rPr lang="ja-JP" altLang="en-US" dirty="0"/>
              <a:t>時系列を作る</a:t>
            </a:r>
            <a:endParaRPr lang="en-US" altLang="ja-JP" dirty="0"/>
          </a:p>
          <a:p>
            <a:pPr lvl="1"/>
            <a:r>
              <a:rPr kumimoji="1" lang="en-US" altLang="ja-JP" dirty="0"/>
              <a:t>Select a calculation-mode(1or2)</a:t>
            </a:r>
          </a:p>
          <a:p>
            <a:pPr lvl="2"/>
            <a:r>
              <a:rPr lang="en-US" altLang="ja-JP" dirty="0"/>
              <a:t>Temporal waveforms </a:t>
            </a:r>
          </a:p>
          <a:p>
            <a:pPr lvl="2"/>
            <a:r>
              <a:rPr kumimoji="1" lang="en-US" altLang="ja-JP" dirty="0"/>
              <a:t>Auto-correlation function</a:t>
            </a:r>
            <a:endParaRPr lang="en-US" altLang="ja-JP" dirty="0"/>
          </a:p>
          <a:p>
            <a:r>
              <a:rPr kumimoji="1" lang="en-US" altLang="ja-JP" dirty="0"/>
              <a:t>Bifurcation diagram</a:t>
            </a:r>
          </a:p>
          <a:p>
            <a:pPr lvl="1"/>
            <a:r>
              <a:rPr lang="ja-JP" altLang="en-US" dirty="0"/>
              <a:t>分岐図を作る</a:t>
            </a:r>
            <a:endParaRPr lang="en-US" altLang="ja-JP" dirty="0"/>
          </a:p>
          <a:p>
            <a:pPr lvl="1"/>
            <a:r>
              <a:rPr kumimoji="1" lang="en-US" altLang="ja-JP" dirty="0"/>
              <a:t>Select a parameter which you change</a:t>
            </a:r>
          </a:p>
          <a:p>
            <a:pPr lvl="2"/>
            <a:r>
              <a:rPr kumimoji="1" lang="en-US" altLang="ja-JP" dirty="0"/>
              <a:t>Feedback strength, feedback time, Bias point</a:t>
            </a:r>
            <a:r>
              <a:rPr kumimoji="1" lang="ja-JP" altLang="en-US" dirty="0"/>
              <a:t>とか変化</a:t>
            </a:r>
          </a:p>
        </p:txBody>
      </p:sp>
    </p:spTree>
    <p:extLst>
      <p:ext uri="{BB962C8B-B14F-4D97-AF65-F5344CB8AC3E}">
        <p14:creationId xmlns:p14="http://schemas.microsoft.com/office/powerpoint/2010/main" val="2948644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86</Words>
  <Application>Microsoft Office PowerPoint</Application>
  <PresentationFormat>ワイド画面</PresentationFormat>
  <Paragraphs>15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変調なしの出力</vt:lpstr>
      <vt:lpstr>PowerPoint プレゼンテーション</vt:lpstr>
      <vt:lpstr>Select a calculation-mode(1or2)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変調なしの出力</dc:title>
  <dc:creator>18_LaserNetwork</dc:creator>
  <cp:lastModifiedBy>18_LaserNetwork</cp:lastModifiedBy>
  <cp:revision>6</cp:revision>
  <dcterms:created xsi:type="dcterms:W3CDTF">2019-03-13T07:52:40Z</dcterms:created>
  <dcterms:modified xsi:type="dcterms:W3CDTF">2019-04-03T04:35:07Z</dcterms:modified>
</cp:coreProperties>
</file>