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3457D-496F-4C01-865A-A757023B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140622-FFE2-422F-939E-72363CCF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E6DC6-CBD1-4EA3-AF51-78C050C1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DC259-946A-4837-9D69-AD59941D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5D317-284B-4830-96F3-951784B5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0D684-EFA7-4AA6-AE28-DE9DEBE5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746C2F-FF91-4571-ABF6-41217067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80DAB1-1413-47DA-A42E-2B54BCB9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4C2D31-10CE-4583-B37D-9E2C1452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95227-CB10-487D-A4CD-CA63E7E8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66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2B2355-B768-4B54-B689-1FA0919ED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76FF83-A3A0-4BC8-9400-0B1ADCC8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9D3D5-9C9E-44E5-B41C-6E7D14EF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02F17-E582-4A00-9304-03F08BA4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A7CB6-A5A6-41D2-AF38-9C10F0C2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56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22358-C7E5-4A93-B26F-68F96D8C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66A78D-CF6B-47CB-81CD-0985FE82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1F331-A17D-491E-A028-11C83F7B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0ACCF7-1F6E-4D2C-85F1-BFF3A49C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13D39-D376-4B8A-AB6C-2BDA1955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8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3267E-5E9E-4FFF-8064-1E68048E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B5CB64-DCF6-4AEB-B7E4-EF7651D5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49DDE-662E-4953-90C5-AF2E80E6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A891F-C839-4696-8742-48C1F2A2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42C64-1E78-4DCE-BC81-699F16CB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0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91B04-3115-443D-A204-038BD46C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5F5A3-822C-4F3F-AD11-5E152504B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7D6A98-59AC-4CAC-9AD2-80001055B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B06A67-3C18-4DF6-9D08-83925FB2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9E3A3A-0184-471F-B802-7679887B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343733-8361-4D05-B164-0F53FABB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5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4B4A7-6E94-41C4-9FC3-9B3934D6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9462B-22FA-469C-AD1C-99A318BA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CC45FB-5EF3-424C-89F8-8499BED6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76317B-B39F-4177-AFAF-A47D0570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F4A206-FE01-4B26-9491-092883E00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7FEFF8-0CAF-4EC4-90D5-70DFAE00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0259C5-B31B-4D1A-BB5C-EADF284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23B4DE-A71F-49B6-8D32-3AF76319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3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E04D7-9F1C-4B46-AF6F-08B488C8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112679-AB58-4A8D-B451-56621512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AA9043-1207-4014-A28E-93EDA4DD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06DD8A-E064-4256-BAB4-98E4E94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3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99C6E6-6122-404B-B354-AE81DC63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4557D0-3943-4C0F-A518-7F934758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2D7CC2-3816-48F1-8136-97143080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E1A783-A101-4420-BDC1-00385A9B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208EA-65DC-4027-9571-1E5E0F38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169824-E7FD-42B2-9DFF-816960A5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18B2DD-CF99-4FEB-83F8-D3FC212B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477B2-49C8-4B95-B5B1-8227DFE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898E01-A246-4A57-AF3F-815FD0B3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8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8AB98-17DF-4B1C-8066-70D54852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226D-BAA3-4603-9007-C78AC2027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B94BB4-7329-423F-A32C-FAFBAE77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CE373-4FA6-45CE-B4BD-9489A9F6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B0EF22-9C45-4E12-9ACE-2CA33D15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FD0515-3324-4EAA-A822-3B2719D6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43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96E9D-7B29-465B-B1B1-C4FD0326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C2DE0-F21D-41FB-986C-B782DC6B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06D6CB-B52F-40EA-86CE-4AAE3DB8E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43AA-42DA-447D-B062-10C0275FEBB5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C8844-A885-4A7A-AC9D-E6AB342B8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75C7E-B674-491C-8A15-1DE1434BD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E007-484C-4529-9643-32BBC0403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7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339CA-C4D8-4919-B6CB-B678BAC53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RC</a:t>
            </a:r>
            <a:r>
              <a:rPr kumimoji="1" lang="ja-JP" altLang="en-US" dirty="0"/>
              <a:t>数値計算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1D10ED-20F2-4F4A-AD8E-5B79599F7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79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4BE0-9DB6-4715-9699-97487CFA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50E64-8E81-45BB-8C23-076DEFDC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649"/>
            <a:ext cx="10515600" cy="4024313"/>
          </a:xfrm>
        </p:spPr>
        <p:txBody>
          <a:bodyPr/>
          <a:lstStyle/>
          <a:p>
            <a:pPr lvl="1"/>
            <a:r>
              <a:rPr kumimoji="1" lang="en-US" altLang="ja-JP" dirty="0" err="1"/>
              <a:t>gccdmt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OE_RC_multifb.c</a:t>
            </a:r>
            <a:endParaRPr lang="en-US" altLang="ja-JP" dirty="0"/>
          </a:p>
          <a:p>
            <a:pPr lvl="2"/>
            <a:r>
              <a:rPr lang="ja-JP" altLang="en-US" dirty="0"/>
              <a:t>バッチファイルを使ってコンパイル</a:t>
            </a:r>
            <a:endParaRPr lang="en-US" altLang="ja-JP" dirty="0"/>
          </a:p>
          <a:p>
            <a:pPr lvl="2"/>
            <a:r>
              <a:rPr kumimoji="1" lang="ja-JP" altLang="en-US" dirty="0"/>
              <a:t>乱数とか使えるようにしてるらしい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kumimoji="1" lang="en-US" altLang="ja-JP" dirty="0"/>
              <a:t>a OE_multi_fb_para.txt</a:t>
            </a:r>
          </a:p>
          <a:p>
            <a:pPr lvl="2"/>
            <a:r>
              <a:rPr lang="ja-JP" altLang="en-US" dirty="0"/>
              <a:t>生成したプログラム（</a:t>
            </a:r>
            <a:r>
              <a:rPr lang="en-US" altLang="ja-JP" dirty="0"/>
              <a:t>a</a:t>
            </a:r>
            <a:r>
              <a:rPr lang="ja-JP" altLang="en-US" dirty="0"/>
              <a:t>）で</a:t>
            </a:r>
            <a:r>
              <a:rPr lang="en-US" altLang="ja-JP" dirty="0"/>
              <a:t>OE_multi_fb_para.txt</a:t>
            </a:r>
            <a:r>
              <a:rPr lang="ja-JP" altLang="en-US" dirty="0"/>
              <a:t>を実行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78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9E7D5-909F-401C-B40A-5F6C861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Select a calculation-mode(1or2)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6BA01-A5C7-4A6A-B302-AA4034F2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Temporal waveforms -&gt;</a:t>
            </a:r>
            <a:r>
              <a:rPr lang="ja-JP" altLang="en-US" dirty="0"/>
              <a:t>一つのパラメータだけ</a:t>
            </a:r>
            <a:endParaRPr lang="en-US" altLang="ja-JP" dirty="0"/>
          </a:p>
          <a:p>
            <a:r>
              <a:rPr kumimoji="1" lang="en-US" altLang="ja-JP" dirty="0"/>
              <a:t>Parameter change -&gt; </a:t>
            </a:r>
            <a:r>
              <a:rPr kumimoji="1" lang="ja-JP" altLang="en-US" dirty="0"/>
              <a:t>パラメータ変化させる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Select a output-mode (1or2)</a:t>
            </a:r>
          </a:p>
          <a:p>
            <a:pPr lvl="1"/>
            <a:r>
              <a:rPr lang="en-US" altLang="ja-JP" dirty="0"/>
              <a:t>Temporal waveforms of x(t) and y(t)</a:t>
            </a:r>
          </a:p>
          <a:p>
            <a:pPr lvl="2"/>
            <a:r>
              <a:rPr kumimoji="1" lang="ja-JP" altLang="en-US" dirty="0"/>
              <a:t>時系列を出す</a:t>
            </a:r>
            <a:endParaRPr kumimoji="1" lang="en-US" altLang="ja-JP" dirty="0"/>
          </a:p>
          <a:p>
            <a:pPr lvl="1"/>
            <a:r>
              <a:rPr lang="en-US" altLang="ja-JP" dirty="0"/>
              <a:t>Reservoir computing</a:t>
            </a:r>
          </a:p>
          <a:p>
            <a:pPr lvl="2"/>
            <a:r>
              <a:rPr kumimoji="1" lang="en-US" altLang="ja-JP" dirty="0"/>
              <a:t>RC</a:t>
            </a:r>
            <a:r>
              <a:rPr kumimoji="1" lang="ja-JP" altLang="en-US" dirty="0"/>
              <a:t>の結果を出す</a:t>
            </a:r>
          </a:p>
        </p:txBody>
      </p:sp>
    </p:spTree>
    <p:extLst>
      <p:ext uri="{BB962C8B-B14F-4D97-AF65-F5344CB8AC3E}">
        <p14:creationId xmlns:p14="http://schemas.microsoft.com/office/powerpoint/2010/main" val="1450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82837-7061-470F-8295-E1AEA305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3F66B07-0301-4D5D-A8C7-92FBAF0B1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kumimoji="1" lang="en-US" altLang="ja-JP" dirty="0"/>
                  <a:t>100.0e6 </a:t>
                </a:r>
                <a:r>
                  <a:rPr kumimoji="1" lang="en-US" altLang="ja-JP" dirty="0" err="1"/>
                  <a:t>tau_L</a:t>
                </a:r>
                <a:endParaRPr kumimoji="1" lang="en-US" altLang="ja-JP" dirty="0"/>
              </a:p>
              <a:p>
                <a:r>
                  <a:rPr lang="en-US" altLang="ja-JP" dirty="0"/>
                  <a:t>5.0e3 </a:t>
                </a:r>
                <a:r>
                  <a:rPr lang="en-US" altLang="ja-JP" dirty="0" err="1"/>
                  <a:t>tau_H</a:t>
                </a:r>
                <a:endParaRPr lang="en-US" altLang="ja-JP" dirty="0"/>
              </a:p>
              <a:p>
                <a:r>
                  <a:rPr kumimoji="1" lang="en-US" altLang="ja-JP" dirty="0"/>
                  <a:t>1 :</a:t>
                </a:r>
                <a:r>
                  <a:rPr kumimoji="1" lang="en-US" altLang="ja-JP" dirty="0" err="1"/>
                  <a:t>fbNum</a:t>
                </a:r>
                <a:r>
                  <a:rPr kumimoji="1" lang="ja-JP" altLang="en-US" dirty="0"/>
                  <a:t>フィードバックの数</a:t>
                </a:r>
                <a:endParaRPr kumimoji="1" lang="en-US" altLang="ja-JP" dirty="0"/>
              </a:p>
              <a:p>
                <a:r>
                  <a:rPr lang="en-US" altLang="ja-JP" dirty="0"/>
                  <a:t>2.2e-6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:delay[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]</a:t>
                </a:r>
                <a:r>
                  <a:rPr lang="ja-JP" altLang="en-US" dirty="0"/>
                  <a:t>フィードバックの数だけ遅延時間を読み込む</a:t>
                </a:r>
                <a:endParaRPr lang="en-US" altLang="ja-JP" dirty="0"/>
              </a:p>
              <a:p>
                <a:r>
                  <a:rPr kumimoji="1" lang="en-US" altLang="ja-JP" dirty="0"/>
                  <a:t>1.0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</a:t>
                </a:r>
                <a:r>
                  <a:rPr kumimoji="1" lang="en-US" altLang="ja-JP" dirty="0" err="1"/>
                  <a:t>laser.p.beta</a:t>
                </a:r>
                <a:r>
                  <a:rPr kumimoji="1" lang="ja-JP" altLang="en-US" dirty="0"/>
                  <a:t>フィードバックの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1.0 :</a:t>
                </a:r>
                <a:r>
                  <a:rPr lang="en-US" altLang="ja-JP" dirty="0" err="1"/>
                  <a:t>laser.p.fb_str</a:t>
                </a:r>
                <a:r>
                  <a:rPr lang="ja-JP" altLang="en-US" dirty="0"/>
                  <a:t>純粋なフィードバック強度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altLang="ja-JP" dirty="0"/>
              </a:p>
              <a:p>
                <a:r>
                  <a:rPr kumimoji="1" lang="en-US" altLang="ja-JP" dirty="0"/>
                  <a:t>-0.25</a:t>
                </a:r>
                <a:r>
                  <a:rPr kumimoji="1" lang="ja-JP" altLang="en-US" dirty="0"/>
                  <a:t> ：</a:t>
                </a:r>
                <a:r>
                  <a:rPr kumimoji="1" lang="en-US" altLang="ja-JP" dirty="0"/>
                  <a:t>Φ</a:t>
                </a:r>
                <a:r>
                  <a:rPr kumimoji="1" lang="ja-JP" altLang="en-US" dirty="0" err="1"/>
                  <a:t>，</a:t>
                </a:r>
                <a:r>
                  <a:rPr kumimoji="1" lang="ja-JP" altLang="en-US" dirty="0"/>
                  <a:t>バイアスポイント</a:t>
                </a:r>
                <a:endParaRPr kumimoji="1" lang="en-US" altLang="ja-JP" dirty="0"/>
              </a:p>
              <a:p>
                <a:r>
                  <a:rPr lang="en-US" altLang="ja-JP" dirty="0"/>
                  <a:t>0.0 5.0 0.5</a:t>
                </a:r>
                <a:r>
                  <a:rPr lang="ja-JP" altLang="en-US" dirty="0"/>
                  <a:t> ：</a:t>
                </a:r>
                <a:r>
                  <a:rPr lang="en-US" altLang="ja-JP" dirty="0" err="1"/>
                  <a:t>param_min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param_max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param_interval</a:t>
                </a:r>
                <a:endParaRPr lang="en-US" altLang="ja-JP" dirty="0"/>
              </a:p>
              <a:p>
                <a:r>
                  <a:rPr kumimoji="1" lang="en-US" altLang="ja-JP" dirty="0"/>
                  <a:t>1000.0 30.0 :</a:t>
                </a:r>
                <a:r>
                  <a:rPr kumimoji="1" lang="en-US" altLang="ja-JP" dirty="0" err="1"/>
                  <a:t>t_transient</a:t>
                </a:r>
                <a:r>
                  <a:rPr kumimoji="1" lang="en-US" altLang="ja-JP" dirty="0"/>
                  <a:t>, </a:t>
                </a:r>
                <a:r>
                  <a:rPr kumimoji="1" lang="en-US" altLang="ja-JP" dirty="0" err="1"/>
                  <a:t>t_plot</a:t>
                </a:r>
                <a:r>
                  <a:rPr lang="ja-JP" altLang="en-US" dirty="0"/>
                  <a:t> トランジェント，プロットする範囲</a:t>
                </a:r>
                <a:endParaRPr kumimoji="1" lang="en-US" altLang="ja-JP" dirty="0"/>
              </a:p>
              <a:p>
                <a:r>
                  <a:rPr lang="en-US" altLang="ja-JP" dirty="0"/>
                  <a:t>200</a:t>
                </a:r>
                <a:r>
                  <a:rPr lang="ja-JP" altLang="en-US" dirty="0"/>
                  <a:t>：何点おきに出力するか，大きいほど間引いてデータが軽い</a:t>
                </a:r>
                <a:endParaRPr lang="en-US" altLang="ja-JP" dirty="0"/>
              </a:p>
              <a:p>
                <a:r>
                  <a:rPr kumimoji="1" lang="en-US" altLang="ja-JP" dirty="0"/>
                  <a:t>4:nyu </a:t>
                </a:r>
                <a:r>
                  <a:rPr kumimoji="1" lang="ja-JP" altLang="en-US" dirty="0"/>
                  <a:t>関数近似タスクの非線形性の強さ</a:t>
                </a:r>
                <a:endParaRPr kumimoji="1" lang="en-US" altLang="ja-JP" dirty="0"/>
              </a:p>
              <a:p>
                <a:r>
                  <a:rPr lang="en-US" altLang="ja-JP" dirty="0"/>
                  <a:t>1:delay_step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必要とされる記憶の深さ</a:t>
                </a:r>
                <a:endParaRPr kumimoji="1" lang="en-US" altLang="ja-JP" dirty="0"/>
              </a:p>
              <a:p>
                <a:r>
                  <a:rPr kumimoji="1" lang="en-US" altLang="ja-JP" dirty="0"/>
                  <a:t>1.0:gamma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 err="1"/>
                  <a:t>signalAmp</a:t>
                </a:r>
                <a:r>
                  <a:rPr kumimoji="1" lang="ja-JP" altLang="en-US"/>
                  <a:t>的な感じ？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3F66B07-0301-4D5D-A8C7-92FBAF0B1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6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B9C37-EAAC-47E8-9079-4D02CEB9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35413-466F-45A4-B54F-B56890CF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fbNum</a:t>
            </a:r>
            <a:r>
              <a:rPr kumimoji="1" lang="en-US" altLang="ja-JP" dirty="0"/>
              <a:t>:</a:t>
            </a:r>
            <a:r>
              <a:rPr kumimoji="1" lang="ja-JP" altLang="en-US" dirty="0"/>
              <a:t>フィードバックループの数</a:t>
            </a:r>
            <a:endParaRPr kumimoji="1" lang="en-US" altLang="ja-JP" dirty="0"/>
          </a:p>
          <a:p>
            <a:r>
              <a:rPr lang="en-US" altLang="ja-JP" dirty="0"/>
              <a:t>Delay[</a:t>
            </a:r>
            <a:r>
              <a:rPr lang="en-US" altLang="ja-JP" dirty="0" err="1"/>
              <a:t>i</a:t>
            </a:r>
            <a:r>
              <a:rPr lang="en-US" altLang="ja-JP" dirty="0"/>
              <a:t>]:</a:t>
            </a:r>
            <a:r>
              <a:rPr lang="ja-JP" altLang="en-US" dirty="0"/>
              <a:t>各ループの遅延時間</a:t>
            </a:r>
            <a:endParaRPr lang="en-US" altLang="ja-JP" dirty="0"/>
          </a:p>
          <a:p>
            <a:r>
              <a:rPr kumimoji="1" lang="en-US" altLang="ja-JP" dirty="0" err="1"/>
              <a:t>fbIndex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/>
              <a:t>：ループの番号</a:t>
            </a:r>
          </a:p>
        </p:txBody>
      </p:sp>
    </p:spTree>
    <p:extLst>
      <p:ext uri="{BB962C8B-B14F-4D97-AF65-F5344CB8AC3E}">
        <p14:creationId xmlns:p14="http://schemas.microsoft.com/office/powerpoint/2010/main" val="178124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251</Words>
  <Application>Microsoft Office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RC数値計算</vt:lpstr>
      <vt:lpstr>PowerPoint プレゼンテーション</vt:lpstr>
      <vt:lpstr>Select a calculation-mode(1or2)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18_LaserNetwork</dc:creator>
  <cp:lastModifiedBy>k.saito.395@ms.saitama-u.ac.jp</cp:lastModifiedBy>
  <cp:revision>12</cp:revision>
  <dcterms:created xsi:type="dcterms:W3CDTF">2019-03-13T07:34:29Z</dcterms:created>
  <dcterms:modified xsi:type="dcterms:W3CDTF">2019-04-18T07:13:41Z</dcterms:modified>
</cp:coreProperties>
</file>