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C0BF-A8FC-4DC8-3E9D-72E8A24B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1CF4-9042-8DC2-514A-3B96E4A1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9B13-1D95-4C34-3531-45737C95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72DD-587A-93B2-3990-18D2C17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0DAC-B199-7EFB-43AF-AEBDD33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C688-A4B6-08D4-8256-36C28058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524D-EDE7-0EFB-7A14-BD40133E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7D9A-ABE0-177E-CE0B-38EEEF3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3806-E592-F0EC-DB04-4B88F922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8393-14AC-57C7-763D-B6BD07CB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6C33C-F7AA-D96D-0D2A-C8389CF2E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B3E-8C51-38DC-07F7-964946B7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4A3A-C8AC-D6CE-A6B2-3AAD4FBF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F2C8-B42D-DF87-8684-1BED7F78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916F-3034-47F1-E2EB-EB62335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D3B1-D064-E04E-701A-432ED950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F52B-359B-5DC0-D44B-B66FB2DE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17FE-2352-44D3-9AED-500A6A1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404B-2972-39E8-06E6-23A72BD9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9FB1-4EA9-0F6F-E319-4A358647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BC2-FBF8-3A35-FCD4-61154F3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133D-46D6-8713-D760-001C617C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E1C2-0589-466E-8CB7-BE161344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709E-AFBF-5704-9245-CFE816FB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0484-435F-7456-771F-04D4D30F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2ACD-0FE3-ED49-C1B5-7CB1C4E4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F734-248E-6B6A-C515-E82634C7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EFBC3-A1FB-F510-8FC0-3673BB58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CE3F-60B8-B771-237B-D8F8D5B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624B-4250-2704-B7F6-68FBDF4C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C8CC3-085F-3698-7CD5-D2FEC3D2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3ABB-C4FC-49B1-E833-1D86F64A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B57B-1C27-7AF3-000C-1D317FCF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F5F24-53FE-BB01-1F83-51454947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5CB0F-08C3-2A9A-1B3E-166B88482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05CA0-11E3-EA50-DFDF-18211D10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F1CB7-F382-ECB4-89F2-D01A3DD8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1EEBE-1289-97B8-9487-375D338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5D3FB-2937-D0E0-BF6F-9021B31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EF7F-7BCC-EBDD-544F-8724B1E8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AAD-E3DB-09B4-278E-6BD5B355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9692-4012-7CB6-7DCA-18204F7F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D624-6550-3326-FE3B-7F2345CC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3FC0-70BB-8C30-12EC-D8C10647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544BB-533B-3E89-136E-0F26AB39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1FA02-C0CB-1602-15D4-FB7E9EE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EAD-D46E-1E5E-FE80-0A520F8C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9757-2289-8E59-BC2A-82BE99EA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A4D46-E4EE-664D-180A-BA96D0AA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837E-1F09-468F-F048-087838BF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71D8-ECF5-50C3-46D6-7E8465F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F1A14-7470-AAA7-84C8-6029BD9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F2AD-7BC9-F7D6-F21B-18B53B8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0E64D-3073-7281-9DEA-7AC7DA7E8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B5685-7E1C-8FCB-E50A-3A031232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FC01-127B-6711-9543-938C76EB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0B35-37DC-962F-DF14-CCFE8BD7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AE83-0256-4F95-BC09-7DFFA205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91F-6CE9-451A-AAB7-D98FB6D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accent1">
                <a:lumMod val="89000"/>
              </a:schemeClr>
            </a:gs>
            <a:gs pos="15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15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9EAB7-CCD8-2DC2-7E96-3ABACE91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D265-DA7E-8A19-7A34-3CBFAE30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FA2E-FF06-0998-FB38-B971A1C7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0364-FFF2-4148-8E4A-5BA7298E548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B2D8-E6FA-EE6C-48E6-616515148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DE50-B983-3F8B-210D-A9F3B08E6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B91F-6CE9-451A-AAB7-D98FB6D6B4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8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6E63-CFED-4AF6-199F-FCEC0B1E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6751"/>
            <a:ext cx="9144000" cy="205739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NoSQL TO SQL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CASE STUDY OF MongoDB vs SQL)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AB0A-2F76-BADE-92B9-5F8B715C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1462"/>
            <a:ext cx="9144000" cy="3289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OBASI </a:t>
            </a:r>
            <a:r>
              <a:rPr lang="en-US">
                <a:latin typeface="Arial Black" panose="020B0A04020102020204" pitchFamily="34" charset="0"/>
                <a:cs typeface="Arial" panose="020B0604020202020204" pitchFamily="34" charset="0"/>
              </a:rPr>
              <a:t>KENNEDY E.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GOMYCODE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29 DECEMBER 2023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06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D1A5-8E17-88CA-351A-38422DE5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850291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is a non-relational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3363-4B9B-E6B2-51AC-2F8212DD8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1978269"/>
            <a:ext cx="4765431" cy="29648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39A43-C48E-2B67-2B4C-42EEDA941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0291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is a relational database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84F1F6-4A88-DA6A-CF29-F6F3D823E0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14896"/>
            <a:ext cx="5183188" cy="302820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2811FC-F8A7-CB7B-D853-4E8756C8F9E5}"/>
              </a:ext>
            </a:extLst>
          </p:cNvPr>
          <p:cNvSpPr/>
          <p:nvPr/>
        </p:nvSpPr>
        <p:spPr>
          <a:xfrm>
            <a:off x="-17585" y="6260123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2358-4FB1-2CA1-803F-96B4A6F3433B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ADA6E-DBD3-1D8E-E67B-37296A7B7951}"/>
              </a:ext>
            </a:extLst>
          </p:cNvPr>
          <p:cNvGrpSpPr/>
          <p:nvPr/>
        </p:nvGrpSpPr>
        <p:grpSpPr>
          <a:xfrm>
            <a:off x="11537097" y="6260123"/>
            <a:ext cx="777996" cy="597877"/>
            <a:chOff x="10722342" y="5409832"/>
            <a:chExt cx="777996" cy="597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F2CF26-0CFB-542B-DFA3-ACA4EB0CB7CC}"/>
                </a:ext>
              </a:extLst>
            </p:cNvPr>
            <p:cNvSpPr/>
            <p:nvPr/>
          </p:nvSpPr>
          <p:spPr>
            <a:xfrm>
              <a:off x="10722342" y="5409832"/>
              <a:ext cx="633046" cy="5978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42C87-614F-4AC9-C3DC-90F30746C59C}"/>
                </a:ext>
              </a:extLst>
            </p:cNvPr>
            <p:cNvSpPr txBox="1"/>
            <p:nvPr/>
          </p:nvSpPr>
          <p:spPr>
            <a:xfrm>
              <a:off x="10867292" y="5539099"/>
              <a:ext cx="633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6128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69BC-C516-0E2D-7B6A-E33F6051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4739"/>
            <a:ext cx="4963135" cy="96715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is an unstructured database.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85B281-EA19-384B-4726-40CDE186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15" y="984739"/>
            <a:ext cx="5429373" cy="35682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0E81-4940-5D3A-71A3-01B22E85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42139"/>
            <a:ext cx="4752120" cy="12485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SQL is structured  and  has a  predefined schema.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038315-8D27-B77B-43D1-41E43C2D4AEE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ECB34-BDE5-DFD7-B489-66A49149DFD1}"/>
              </a:ext>
            </a:extLst>
          </p:cNvPr>
          <p:cNvSpPr/>
          <p:nvPr/>
        </p:nvSpPr>
        <p:spPr>
          <a:xfrm>
            <a:off x="5857" y="6265990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502C3F-3D76-CA51-9865-EBA0A8CA10A5}"/>
              </a:ext>
            </a:extLst>
          </p:cNvPr>
          <p:cNvGrpSpPr/>
          <p:nvPr/>
        </p:nvGrpSpPr>
        <p:grpSpPr>
          <a:xfrm>
            <a:off x="11537097" y="6260123"/>
            <a:ext cx="777996" cy="597877"/>
            <a:chOff x="11537097" y="6260123"/>
            <a:chExt cx="777996" cy="597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E53B62-FD56-AE57-3C9A-E9256967003A}"/>
                </a:ext>
              </a:extLst>
            </p:cNvPr>
            <p:cNvSpPr/>
            <p:nvPr/>
          </p:nvSpPr>
          <p:spPr>
            <a:xfrm>
              <a:off x="11537097" y="6260123"/>
              <a:ext cx="633046" cy="5978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80EDCB-BAD7-B7EB-E0AC-4DF57EE41030}"/>
                </a:ext>
              </a:extLst>
            </p:cNvPr>
            <p:cNvSpPr txBox="1"/>
            <p:nvPr/>
          </p:nvSpPr>
          <p:spPr>
            <a:xfrm>
              <a:off x="11682047" y="6389390"/>
              <a:ext cx="633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8942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69BC-C516-0E2D-7B6A-E33F6051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4739"/>
            <a:ext cx="4963135" cy="96715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is horizontally-scalable.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0E81-4940-5D3A-71A3-01B22E85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42139"/>
            <a:ext cx="4752120" cy="12485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SQL is vertically- scalable.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9B30A1-36C8-0F88-C798-6FD42488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8" y="1160585"/>
            <a:ext cx="5763480" cy="348761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02ED38-2DC6-7F26-5F94-95417930E0BB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40F85-85B3-8788-BC79-B1BC072D5B7A}"/>
              </a:ext>
            </a:extLst>
          </p:cNvPr>
          <p:cNvSpPr/>
          <p:nvPr/>
        </p:nvSpPr>
        <p:spPr>
          <a:xfrm>
            <a:off x="5861" y="6336321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44EA85-0F0E-5302-A8EC-6C067D049F4A}"/>
              </a:ext>
            </a:extLst>
          </p:cNvPr>
          <p:cNvGrpSpPr/>
          <p:nvPr/>
        </p:nvGrpSpPr>
        <p:grpSpPr>
          <a:xfrm>
            <a:off x="11554682" y="6330463"/>
            <a:ext cx="808892" cy="597877"/>
            <a:chOff x="11537097" y="6260123"/>
            <a:chExt cx="808892" cy="597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603F47-2015-A33E-E8FC-7CE130B662AA}"/>
                </a:ext>
              </a:extLst>
            </p:cNvPr>
            <p:cNvSpPr/>
            <p:nvPr/>
          </p:nvSpPr>
          <p:spPr>
            <a:xfrm>
              <a:off x="11537097" y="6260123"/>
              <a:ext cx="633046" cy="5978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3E2637-9DA8-1885-EF33-B3D062945955}"/>
                </a:ext>
              </a:extLst>
            </p:cNvPr>
            <p:cNvSpPr txBox="1"/>
            <p:nvPr/>
          </p:nvSpPr>
          <p:spPr>
            <a:xfrm>
              <a:off x="11712943" y="6374395"/>
              <a:ext cx="633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731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0438-95A8-42B2-8D5F-F5F0B8154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700" y="626210"/>
            <a:ext cx="5157787" cy="823912"/>
          </a:xfrm>
        </p:spPr>
        <p:txBody>
          <a:bodyPr/>
          <a:lstStyle/>
          <a:p>
            <a:r>
              <a:rPr lang="en-US" dirty="0"/>
              <a:t>MongoDB is document-based.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D6316-AD8A-9852-A1C3-56A314BB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26210"/>
            <a:ext cx="5183188" cy="823912"/>
          </a:xfrm>
        </p:spPr>
        <p:txBody>
          <a:bodyPr/>
          <a:lstStyle/>
          <a:p>
            <a:r>
              <a:rPr lang="en-US" dirty="0"/>
              <a:t>SQL is table-based.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74C446-AE19-8DE4-5B66-CB0397B40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6" y="1872026"/>
            <a:ext cx="5180012" cy="3684587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B391CCB-BFF0-52DD-CDD8-33034CB89E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1872025"/>
            <a:ext cx="4853354" cy="368458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B764FB-749D-54C2-7116-7AE0F0DE1B51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9145C-DF30-179F-D64D-F19FE5159A22}"/>
              </a:ext>
            </a:extLst>
          </p:cNvPr>
          <p:cNvSpPr/>
          <p:nvPr/>
        </p:nvSpPr>
        <p:spPr>
          <a:xfrm>
            <a:off x="-18928" y="6266963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C8DB49-F6D4-16E0-935A-FD8AB52529F5}"/>
              </a:ext>
            </a:extLst>
          </p:cNvPr>
          <p:cNvGrpSpPr/>
          <p:nvPr/>
        </p:nvGrpSpPr>
        <p:grpSpPr>
          <a:xfrm>
            <a:off x="11537097" y="6260123"/>
            <a:ext cx="777996" cy="597877"/>
            <a:chOff x="10722342" y="5409832"/>
            <a:chExt cx="777996" cy="597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98F849-505C-CEB9-A5E4-2950FC60F6C4}"/>
                </a:ext>
              </a:extLst>
            </p:cNvPr>
            <p:cNvSpPr/>
            <p:nvPr/>
          </p:nvSpPr>
          <p:spPr>
            <a:xfrm>
              <a:off x="10722342" y="5409832"/>
              <a:ext cx="633046" cy="5978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44E1F-83B4-AF72-8D80-80A51DF7292F}"/>
                </a:ext>
              </a:extLst>
            </p:cNvPr>
            <p:cNvSpPr txBox="1"/>
            <p:nvPr/>
          </p:nvSpPr>
          <p:spPr>
            <a:xfrm>
              <a:off x="10867292" y="5539099"/>
              <a:ext cx="633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825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843CD-E335-DABF-0245-9682B5A6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57251"/>
            <a:ext cx="5157787" cy="823912"/>
          </a:xfrm>
        </p:spPr>
        <p:txBody>
          <a:bodyPr/>
          <a:lstStyle/>
          <a:p>
            <a:r>
              <a:rPr lang="en-US" dirty="0"/>
              <a:t>MongoDB is better for unstructured data like documents or JSON.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454984-7F9E-8315-4E74-C06E494F4B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2074985"/>
            <a:ext cx="4484077" cy="33772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0B0B3-400C-E3DB-FBD3-E024BB7BE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57251"/>
            <a:ext cx="5183188" cy="823912"/>
          </a:xfrm>
        </p:spPr>
        <p:txBody>
          <a:bodyPr/>
          <a:lstStyle/>
          <a:p>
            <a:r>
              <a:rPr lang="en-US" dirty="0"/>
              <a:t>SQL databases are better for multi-role transactions.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3C6B7B-1FB3-7263-10F4-DB2699B743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2074984"/>
            <a:ext cx="4824045" cy="337728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291CE6-2A8F-8B84-526A-B00110E68806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25D8-019D-96A3-C741-BA38A3E95185}"/>
              </a:ext>
            </a:extLst>
          </p:cNvPr>
          <p:cNvSpPr/>
          <p:nvPr/>
        </p:nvSpPr>
        <p:spPr>
          <a:xfrm>
            <a:off x="-11728" y="6265989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70B28E-2689-013C-B7DB-CEBE1337D697}"/>
              </a:ext>
            </a:extLst>
          </p:cNvPr>
          <p:cNvGrpSpPr/>
          <p:nvPr/>
        </p:nvGrpSpPr>
        <p:grpSpPr>
          <a:xfrm>
            <a:off x="11537097" y="6260123"/>
            <a:ext cx="777996" cy="597877"/>
            <a:chOff x="11537097" y="6260123"/>
            <a:chExt cx="777996" cy="597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80A010-3060-D2F5-8C9E-EB212E182573}"/>
                </a:ext>
              </a:extLst>
            </p:cNvPr>
            <p:cNvSpPr/>
            <p:nvPr/>
          </p:nvSpPr>
          <p:spPr>
            <a:xfrm>
              <a:off x="11537097" y="6260123"/>
              <a:ext cx="633046" cy="5978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6BB16-7687-3505-D08E-D907AE271C54}"/>
                </a:ext>
              </a:extLst>
            </p:cNvPr>
            <p:cNvSpPr txBox="1"/>
            <p:nvPr/>
          </p:nvSpPr>
          <p:spPr>
            <a:xfrm>
              <a:off x="11682047" y="6389390"/>
              <a:ext cx="633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6942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2E35-5E13-7B79-D22A-C028A118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843"/>
            <a:ext cx="10515600" cy="1565029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Thank you for your rapt attention.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ED9F9-DF89-C7BC-2B4A-3BE1F160DFAD}"/>
              </a:ext>
            </a:extLst>
          </p:cNvPr>
          <p:cNvSpPr/>
          <p:nvPr/>
        </p:nvSpPr>
        <p:spPr>
          <a:xfrm>
            <a:off x="-5863" y="-4103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D3B32D-45C3-2162-3914-135DBCC253C3}"/>
              </a:ext>
            </a:extLst>
          </p:cNvPr>
          <p:cNvSpPr/>
          <p:nvPr/>
        </p:nvSpPr>
        <p:spPr>
          <a:xfrm>
            <a:off x="5857" y="6283574"/>
            <a:ext cx="12192000" cy="5978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0CAAB-C8A9-02EC-612C-54381219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1758462"/>
            <a:ext cx="10128738" cy="43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82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COMPARISON OF NoSQL TO SQL (A CASE STUDY OF MongoDB vs SQL) </vt:lpstr>
      <vt:lpstr>PowerPoint Presentation</vt:lpstr>
      <vt:lpstr>MongoDB is an unstructured database.</vt:lpstr>
      <vt:lpstr>MongoDB is horizontally-scalable.</vt:lpstr>
      <vt:lpstr>PowerPoint Presentation</vt:lpstr>
      <vt:lpstr>PowerPoint Presentation</vt:lpstr>
      <vt:lpstr>Thank you for your rapt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NoSQL TO SQL A CASE STUDY OF MongoDB VS SQL</dc:title>
  <dc:creator>Kentronics</dc:creator>
  <cp:lastModifiedBy>Kentronics</cp:lastModifiedBy>
  <cp:revision>8</cp:revision>
  <dcterms:created xsi:type="dcterms:W3CDTF">2023-12-28T20:51:22Z</dcterms:created>
  <dcterms:modified xsi:type="dcterms:W3CDTF">2023-12-29T16:35:36Z</dcterms:modified>
</cp:coreProperties>
</file>