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73" r:id="rId5"/>
    <p:sldId id="269" r:id="rId6"/>
    <p:sldId id="271" r:id="rId7"/>
    <p:sldId id="272" r:id="rId8"/>
    <p:sldId id="274" r:id="rId9"/>
    <p:sldId id="276" r:id="rId10"/>
    <p:sldId id="275" r:id="rId11"/>
    <p:sldId id="305" r:id="rId12"/>
    <p:sldId id="280" r:id="rId13"/>
    <p:sldId id="279" r:id="rId14"/>
    <p:sldId id="281" r:id="rId15"/>
    <p:sldId id="278" r:id="rId16"/>
    <p:sldId id="282" r:id="rId17"/>
    <p:sldId id="283" r:id="rId18"/>
    <p:sldId id="284" r:id="rId19"/>
    <p:sldId id="285" r:id="rId20"/>
    <p:sldId id="286" r:id="rId21"/>
    <p:sldId id="277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5" r:id="rId30"/>
    <p:sldId id="298" r:id="rId31"/>
    <p:sldId id="299" r:id="rId32"/>
    <p:sldId id="301" r:id="rId33"/>
    <p:sldId id="302" r:id="rId34"/>
    <p:sldId id="303" r:id="rId35"/>
    <p:sldId id="304" r:id="rId3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09F28"/>
    <a:srgbClr val="F949E4"/>
    <a:srgbClr val="CAEEFB"/>
    <a:srgbClr val="BFBFBF"/>
    <a:srgbClr val="EEFF15"/>
    <a:srgbClr val="046444"/>
    <a:srgbClr val="FFD03B"/>
    <a:srgbClr val="F8FF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58B69-2A80-4746-ACB9-910BBDD1C29C}" v="417" dt="2025-07-21T12:31:29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1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ël Kentrop" userId="6979fc63-d9c5-4174-8c72-644869ba18de" providerId="ADAL" clId="{A46C18FF-5C5B-435A-8CF4-678AE1C5FF16}"/>
    <pc:docChg chg="undo redo custSel addSld delSld modSld">
      <pc:chgData name="Daniël Kentrop" userId="6979fc63-d9c5-4174-8c72-644869ba18de" providerId="ADAL" clId="{A46C18FF-5C5B-435A-8CF4-678AE1C5FF16}" dt="2024-08-21T12:55:48.376" v="2074"/>
      <pc:docMkLst>
        <pc:docMk/>
      </pc:docMkLst>
      <pc:sldChg chg="addSp delSp modSp new mod modShow">
        <pc:chgData name="Daniël Kentrop" userId="6979fc63-d9c5-4174-8c72-644869ba18de" providerId="ADAL" clId="{A46C18FF-5C5B-435A-8CF4-678AE1C5FF16}" dt="2024-08-21T06:14:43.015" v="942" actId="729"/>
        <pc:sldMkLst>
          <pc:docMk/>
          <pc:sldMk cId="3264023176" sldId="256"/>
        </pc:sldMkLst>
      </pc:sldChg>
      <pc:sldChg chg="addSp delSp modSp add mod modAnim">
        <pc:chgData name="Daniël Kentrop" userId="6979fc63-d9c5-4174-8c72-644869ba18de" providerId="ADAL" clId="{A46C18FF-5C5B-435A-8CF4-678AE1C5FF16}" dt="2024-08-21T06:16:32.481" v="951"/>
        <pc:sldMkLst>
          <pc:docMk/>
          <pc:sldMk cId="3213111224" sldId="257"/>
        </pc:sldMkLst>
      </pc:sldChg>
      <pc:sldChg chg="addSp delSp modSp add mod">
        <pc:chgData name="Daniël Kentrop" userId="6979fc63-d9c5-4174-8c72-644869ba18de" providerId="ADAL" clId="{A46C18FF-5C5B-435A-8CF4-678AE1C5FF16}" dt="2024-08-21T06:18:39.847" v="960" actId="113"/>
        <pc:sldMkLst>
          <pc:docMk/>
          <pc:sldMk cId="4133681661" sldId="258"/>
        </pc:sldMkLst>
      </pc:sldChg>
      <pc:sldChg chg="addSp delSp modSp add mod">
        <pc:chgData name="Daniël Kentrop" userId="6979fc63-d9c5-4174-8c72-644869ba18de" providerId="ADAL" clId="{A46C18FF-5C5B-435A-8CF4-678AE1C5FF16}" dt="2024-08-21T06:19:19.611" v="963" actId="113"/>
        <pc:sldMkLst>
          <pc:docMk/>
          <pc:sldMk cId="2634485370" sldId="259"/>
        </pc:sldMkLst>
      </pc:sldChg>
      <pc:sldChg chg="addSp delSp modSp add mod">
        <pc:chgData name="Daniël Kentrop" userId="6979fc63-d9c5-4174-8c72-644869ba18de" providerId="ADAL" clId="{A46C18FF-5C5B-435A-8CF4-678AE1C5FF16}" dt="2024-08-16T07:39:24.075" v="830" actId="108"/>
        <pc:sldMkLst>
          <pc:docMk/>
          <pc:sldMk cId="1138049806" sldId="260"/>
        </pc:sldMkLst>
      </pc:sldChg>
      <pc:sldChg chg="addSp delSp modSp add mod modAnim">
        <pc:chgData name="Daniël Kentrop" userId="6979fc63-d9c5-4174-8c72-644869ba18de" providerId="ADAL" clId="{A46C18FF-5C5B-435A-8CF4-678AE1C5FF16}" dt="2024-08-21T12:44:01.265" v="1679" actId="1076"/>
        <pc:sldMkLst>
          <pc:docMk/>
          <pc:sldMk cId="841912068" sldId="261"/>
        </pc:sldMkLst>
      </pc:sldChg>
      <pc:sldChg chg="add del">
        <pc:chgData name="Daniël Kentrop" userId="6979fc63-d9c5-4174-8c72-644869ba18de" providerId="ADAL" clId="{A46C18FF-5C5B-435A-8CF4-678AE1C5FF16}" dt="2024-08-16T07:31:20.909" v="652"/>
        <pc:sldMkLst>
          <pc:docMk/>
          <pc:sldMk cId="3498039382" sldId="261"/>
        </pc:sldMkLst>
      </pc:sldChg>
      <pc:sldChg chg="add del">
        <pc:chgData name="Daniël Kentrop" userId="6979fc63-d9c5-4174-8c72-644869ba18de" providerId="ADAL" clId="{A46C18FF-5C5B-435A-8CF4-678AE1C5FF16}" dt="2024-08-16T07:39:38.154" v="832" actId="47"/>
        <pc:sldMkLst>
          <pc:docMk/>
          <pc:sldMk cId="3493834520" sldId="262"/>
        </pc:sldMkLst>
      </pc:sldChg>
      <pc:sldChg chg="addSp delSp modSp add mod">
        <pc:chgData name="Daniël Kentrop" userId="6979fc63-d9c5-4174-8c72-644869ba18de" providerId="ADAL" clId="{A46C18FF-5C5B-435A-8CF4-678AE1C5FF16}" dt="2024-08-21T06:21:31.366" v="964"/>
        <pc:sldMkLst>
          <pc:docMk/>
          <pc:sldMk cId="2942334932" sldId="263"/>
        </pc:sldMkLst>
      </pc:sldChg>
      <pc:sldChg chg="addSp delSp add del mod addAnim delAnim">
        <pc:chgData name="Daniël Kentrop" userId="6979fc63-d9c5-4174-8c72-644869ba18de" providerId="ADAL" clId="{A46C18FF-5C5B-435A-8CF4-678AE1C5FF16}" dt="2024-08-21T06:18:28.108" v="957" actId="47"/>
        <pc:sldMkLst>
          <pc:docMk/>
          <pc:sldMk cId="188926663" sldId="264"/>
        </pc:sldMkLst>
      </pc:sldChg>
      <pc:sldChg chg="addSp delSp modSp add mod delAnim modAnim">
        <pc:chgData name="Daniël Kentrop" userId="6979fc63-d9c5-4174-8c72-644869ba18de" providerId="ADAL" clId="{A46C18FF-5C5B-435A-8CF4-678AE1C5FF16}" dt="2024-08-21T12:44:03.704" v="1680"/>
        <pc:sldMkLst>
          <pc:docMk/>
          <pc:sldMk cId="3513551300" sldId="264"/>
        </pc:sldMkLst>
      </pc:sldChg>
      <pc:sldChg chg="add del">
        <pc:chgData name="Daniël Kentrop" userId="6979fc63-d9c5-4174-8c72-644869ba18de" providerId="ADAL" clId="{A46C18FF-5C5B-435A-8CF4-678AE1C5FF16}" dt="2024-08-21T12:47:19.346" v="1914" actId="47"/>
        <pc:sldMkLst>
          <pc:docMk/>
          <pc:sldMk cId="3343422944" sldId="265"/>
        </pc:sldMkLst>
      </pc:sldChg>
      <pc:sldChg chg="addSp delSp modSp add mod">
        <pc:chgData name="Daniël Kentrop" userId="6979fc63-d9c5-4174-8c72-644869ba18de" providerId="ADAL" clId="{A46C18FF-5C5B-435A-8CF4-678AE1C5FF16}" dt="2024-08-21T12:44:04.783" v="1681"/>
        <pc:sldMkLst>
          <pc:docMk/>
          <pc:sldMk cId="3830105718" sldId="266"/>
        </pc:sldMkLst>
      </pc:sldChg>
      <pc:sldChg chg="addSp delSp modSp add mod">
        <pc:chgData name="Daniël Kentrop" userId="6979fc63-d9c5-4174-8c72-644869ba18de" providerId="ADAL" clId="{A46C18FF-5C5B-435A-8CF4-678AE1C5FF16}" dt="2024-08-21T12:46:50.834" v="1913" actId="14100"/>
        <pc:sldMkLst>
          <pc:docMk/>
          <pc:sldMk cId="2471543128" sldId="267"/>
        </pc:sldMkLst>
      </pc:sldChg>
      <pc:sldChg chg="addSp modSp add mod modAnim">
        <pc:chgData name="Daniël Kentrop" userId="6979fc63-d9c5-4174-8c72-644869ba18de" providerId="ADAL" clId="{A46C18FF-5C5B-435A-8CF4-678AE1C5FF16}" dt="2024-08-21T12:55:48.376" v="2074"/>
        <pc:sldMkLst>
          <pc:docMk/>
          <pc:sldMk cId="1954351303" sldId="268"/>
        </pc:sldMkLst>
      </pc:sldChg>
    </pc:docChg>
  </pc:docChgLst>
  <pc:docChgLst>
    <pc:chgData name="Daniël Kentrop" userId="6979fc63-d9c5-4174-8c72-644869ba18de" providerId="ADAL" clId="{0FF1AB45-F227-445C-90C9-F08C1E74B2A0}"/>
    <pc:docChg chg="undo redo custSel addSld modSld modMainMaster">
      <pc:chgData name="Daniël Kentrop" userId="6979fc63-d9c5-4174-8c72-644869ba18de" providerId="ADAL" clId="{0FF1AB45-F227-445C-90C9-F08C1E74B2A0}" dt="2025-04-03T08:16:29.628" v="807" actId="1076"/>
      <pc:docMkLst>
        <pc:docMk/>
      </pc:docMkLst>
      <pc:sldChg chg="addSp delSp modSp add mod setBg modShow">
        <pc:chgData name="Daniël Kentrop" userId="6979fc63-d9c5-4174-8c72-644869ba18de" providerId="ADAL" clId="{0FF1AB45-F227-445C-90C9-F08C1E74B2A0}" dt="2025-04-03T07:11:34.968" v="392"/>
        <pc:sldMkLst>
          <pc:docMk/>
          <pc:sldMk cId="2454573243" sldId="269"/>
        </pc:sldMkLst>
      </pc:sldChg>
      <pc:sldChg chg="modSp new mod setBg">
        <pc:chgData name="Daniël Kentrop" userId="6979fc63-d9c5-4174-8c72-644869ba18de" providerId="ADAL" clId="{0FF1AB45-F227-445C-90C9-F08C1E74B2A0}" dt="2025-04-03T07:11:34.968" v="392"/>
        <pc:sldMkLst>
          <pc:docMk/>
          <pc:sldMk cId="2812565287" sldId="270"/>
        </pc:sldMkLst>
      </pc:sldChg>
      <pc:sldChg chg="addSp delSp modSp add mod setBg">
        <pc:chgData name="Daniël Kentrop" userId="6979fc63-d9c5-4174-8c72-644869ba18de" providerId="ADAL" clId="{0FF1AB45-F227-445C-90C9-F08C1E74B2A0}" dt="2025-04-03T07:38:58.568" v="681" actId="20577"/>
        <pc:sldMkLst>
          <pc:docMk/>
          <pc:sldMk cId="1730802270" sldId="271"/>
        </pc:sldMkLst>
      </pc:sldChg>
      <pc:sldChg chg="addSp delSp modSp add mod">
        <pc:chgData name="Daniël Kentrop" userId="6979fc63-d9c5-4174-8c72-644869ba18de" providerId="ADAL" clId="{0FF1AB45-F227-445C-90C9-F08C1E74B2A0}" dt="2025-04-03T08:16:29.628" v="807" actId="1076"/>
        <pc:sldMkLst>
          <pc:docMk/>
          <pc:sldMk cId="765592726" sldId="272"/>
        </pc:sldMkLst>
      </pc:sldChg>
      <pc:sldMasterChg chg="setBg modSldLayout">
        <pc:chgData name="Daniël Kentrop" userId="6979fc63-d9c5-4174-8c72-644869ba18de" providerId="ADAL" clId="{0FF1AB45-F227-445C-90C9-F08C1E74B2A0}" dt="2025-04-03T07:11:34.968" v="392"/>
        <pc:sldMasterMkLst>
          <pc:docMk/>
          <pc:sldMasterMk cId="3550580472" sldId="2147483648"/>
        </pc:sldMasterMkLst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641652432" sldId="2147483649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751694641" sldId="2147483650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760030757" sldId="2147483651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4104237397" sldId="2147483652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624562320" sldId="2147483653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408683806" sldId="2147483654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028407956" sldId="2147483655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1000132675" sldId="2147483656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2501709989" sldId="2147483657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1172744986" sldId="2147483658"/>
          </pc:sldLayoutMkLst>
        </pc:sldLayoutChg>
        <pc:sldLayoutChg chg="setBg">
          <pc:chgData name="Daniël Kentrop" userId="6979fc63-d9c5-4174-8c72-644869ba18de" providerId="ADAL" clId="{0FF1AB45-F227-445C-90C9-F08C1E74B2A0}" dt="2025-04-03T07:11:34.968" v="392"/>
          <pc:sldLayoutMkLst>
            <pc:docMk/>
            <pc:sldMasterMk cId="3550580472" sldId="2147483648"/>
            <pc:sldLayoutMk cId="3514187943" sldId="2147483659"/>
          </pc:sldLayoutMkLst>
        </pc:sldLayoutChg>
      </pc:sldMasterChg>
    </pc:docChg>
  </pc:docChgLst>
  <pc:docChgLst>
    <pc:chgData name="Daniël Kentrop" userId="6979fc63-d9c5-4174-8c72-644869ba18de" providerId="ADAL" clId="{F0958B69-2A80-4746-ACB9-910BBDD1C29C}"/>
    <pc:docChg chg="undo redo custSel addSld delSld modSld sldOrd">
      <pc:chgData name="Daniël Kentrop" userId="6979fc63-d9c5-4174-8c72-644869ba18de" providerId="ADAL" clId="{F0958B69-2A80-4746-ACB9-910BBDD1C29C}" dt="2025-07-25T08:32:46.070" v="3268" actId="47"/>
      <pc:docMkLst>
        <pc:docMk/>
      </pc:docMkLst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3264023176" sldId="256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3213111224" sldId="257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4133681661" sldId="258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2634485370" sldId="259"/>
        </pc:sldMkLst>
      </pc:sldChg>
      <pc:sldChg chg="modSp del mod">
        <pc:chgData name="Daniël Kentrop" userId="6979fc63-d9c5-4174-8c72-644869ba18de" providerId="ADAL" clId="{F0958B69-2A80-4746-ACB9-910BBDD1C29C}" dt="2025-07-25T08:32:09.427" v="3263" actId="47"/>
        <pc:sldMkLst>
          <pc:docMk/>
          <pc:sldMk cId="1138049806" sldId="260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841912068" sldId="261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2942334932" sldId="263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3513551300" sldId="264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3830105718" sldId="266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2471543128" sldId="267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1954351303" sldId="268"/>
        </pc:sldMkLst>
      </pc:sldChg>
      <pc:sldChg chg="del">
        <pc:chgData name="Daniël Kentrop" userId="6979fc63-d9c5-4174-8c72-644869ba18de" providerId="ADAL" clId="{F0958B69-2A80-4746-ACB9-910BBDD1C29C}" dt="2025-07-25T08:32:09.427" v="3263" actId="47"/>
        <pc:sldMkLst>
          <pc:docMk/>
          <pc:sldMk cId="2812565287" sldId="270"/>
        </pc:sldMkLst>
      </pc:sldChg>
      <pc:sldChg chg="add">
        <pc:chgData name="Daniël Kentrop" userId="6979fc63-d9c5-4174-8c72-644869ba18de" providerId="ADAL" clId="{F0958B69-2A80-4746-ACB9-910BBDD1C29C}" dt="2025-07-10T12:22:26.120" v="0"/>
        <pc:sldMkLst>
          <pc:docMk/>
          <pc:sldMk cId="1603633410" sldId="273"/>
        </pc:sldMkLst>
      </pc:sldChg>
      <pc:sldChg chg="addSp delSp modSp new mod">
        <pc:chgData name="Daniël Kentrop" userId="6979fc63-d9c5-4174-8c72-644869ba18de" providerId="ADAL" clId="{F0958B69-2A80-4746-ACB9-910BBDD1C29C}" dt="2025-07-10T12:28:16.746" v="71" actId="108"/>
        <pc:sldMkLst>
          <pc:docMk/>
          <pc:sldMk cId="340614328" sldId="274"/>
        </pc:sldMkLst>
        <pc:spChg chg="add mod">
          <ac:chgData name="Daniël Kentrop" userId="6979fc63-d9c5-4174-8c72-644869ba18de" providerId="ADAL" clId="{F0958B69-2A80-4746-ACB9-910BBDD1C29C}" dt="2025-07-10T12:28:10.892" v="69" actId="108"/>
          <ac:spMkLst>
            <pc:docMk/>
            <pc:sldMk cId="340614328" sldId="274"/>
            <ac:spMk id="6" creationId="{B45E93D8-079F-B3EE-2774-40286D74A5B0}"/>
          </ac:spMkLst>
        </pc:spChg>
        <pc:spChg chg="add mod">
          <ac:chgData name="Daniël Kentrop" userId="6979fc63-d9c5-4174-8c72-644869ba18de" providerId="ADAL" clId="{F0958B69-2A80-4746-ACB9-910BBDD1C29C}" dt="2025-07-10T12:26:27.015" v="62" actId="1076"/>
          <ac:spMkLst>
            <pc:docMk/>
            <pc:sldMk cId="340614328" sldId="274"/>
            <ac:spMk id="7" creationId="{8D1FA5DB-1950-C477-B4B7-2F6431E46DF0}"/>
          </ac:spMkLst>
        </pc:spChg>
        <pc:spChg chg="add mod">
          <ac:chgData name="Daniël Kentrop" userId="6979fc63-d9c5-4174-8c72-644869ba18de" providerId="ADAL" clId="{F0958B69-2A80-4746-ACB9-910BBDD1C29C}" dt="2025-07-10T12:28:16.746" v="71" actId="108"/>
          <ac:spMkLst>
            <pc:docMk/>
            <pc:sldMk cId="340614328" sldId="274"/>
            <ac:spMk id="8" creationId="{CDB01984-AC17-697F-3927-E20CC3FC34AA}"/>
          </ac:spMkLst>
        </pc:spChg>
        <pc:spChg chg="add mod">
          <ac:chgData name="Daniël Kentrop" userId="6979fc63-d9c5-4174-8c72-644869ba18de" providerId="ADAL" clId="{F0958B69-2A80-4746-ACB9-910BBDD1C29C}" dt="2025-07-10T12:26:28.652" v="63" actId="1076"/>
          <ac:spMkLst>
            <pc:docMk/>
            <pc:sldMk cId="340614328" sldId="274"/>
            <ac:spMk id="12" creationId="{441B2E2C-8EF3-AE9C-541F-01C53CC57888}"/>
          </ac:spMkLst>
        </pc:spChg>
        <pc:spChg chg="add mod">
          <ac:chgData name="Daniël Kentrop" userId="6979fc63-d9c5-4174-8c72-644869ba18de" providerId="ADAL" clId="{F0958B69-2A80-4746-ACB9-910BBDD1C29C}" dt="2025-07-10T12:28:13.081" v="70" actId="108"/>
          <ac:spMkLst>
            <pc:docMk/>
            <pc:sldMk cId="340614328" sldId="274"/>
            <ac:spMk id="14" creationId="{0875AA93-072B-D3C7-02DC-C8E725BB9B89}"/>
          </ac:spMkLst>
        </pc:spChg>
        <pc:picChg chg="add">
          <ac:chgData name="Daniël Kentrop" userId="6979fc63-d9c5-4174-8c72-644869ba18de" providerId="ADAL" clId="{F0958B69-2A80-4746-ACB9-910BBDD1C29C}" dt="2025-07-10T12:23:28.212" v="4" actId="22"/>
          <ac:picMkLst>
            <pc:docMk/>
            <pc:sldMk cId="340614328" sldId="274"/>
            <ac:picMk id="5" creationId="{193FC307-E440-99CA-82D0-8F0DF12C3D84}"/>
          </ac:picMkLst>
        </pc:picChg>
        <pc:cxnChg chg="add mod">
          <ac:chgData name="Daniël Kentrop" userId="6979fc63-d9c5-4174-8c72-644869ba18de" providerId="ADAL" clId="{F0958B69-2A80-4746-ACB9-910BBDD1C29C}" dt="2025-07-10T12:26:04.173" v="53" actId="208"/>
          <ac:cxnSpMkLst>
            <pc:docMk/>
            <pc:sldMk cId="340614328" sldId="274"/>
            <ac:cxnSpMk id="10" creationId="{A1FA1D8F-6E84-AC21-D725-346334F6C121}"/>
          </ac:cxnSpMkLst>
        </pc:cxnChg>
        <pc:cxnChg chg="add mod">
          <ac:chgData name="Daniël Kentrop" userId="6979fc63-d9c5-4174-8c72-644869ba18de" providerId="ADAL" clId="{F0958B69-2A80-4746-ACB9-910BBDD1C29C}" dt="2025-07-10T12:26:12.475" v="55" actId="1076"/>
          <ac:cxnSpMkLst>
            <pc:docMk/>
            <pc:sldMk cId="340614328" sldId="274"/>
            <ac:cxnSpMk id="13" creationId="{3BD7E323-F6AD-F06F-8BD4-918C2748DE2C}"/>
          </ac:cxnSpMkLst>
        </pc:cxnChg>
      </pc:sldChg>
      <pc:sldChg chg="addSp delSp modSp new mod">
        <pc:chgData name="Daniël Kentrop" userId="6979fc63-d9c5-4174-8c72-644869ba18de" providerId="ADAL" clId="{F0958B69-2A80-4746-ACB9-910BBDD1C29C}" dt="2025-07-10T13:05:00.554" v="79" actId="1076"/>
        <pc:sldMkLst>
          <pc:docMk/>
          <pc:sldMk cId="1101078883" sldId="275"/>
        </pc:sldMkLst>
        <pc:picChg chg="add mod">
          <ac:chgData name="Daniël Kentrop" userId="6979fc63-d9c5-4174-8c72-644869ba18de" providerId="ADAL" clId="{F0958B69-2A80-4746-ACB9-910BBDD1C29C}" dt="2025-07-10T13:03:44.782" v="76" actId="1076"/>
          <ac:picMkLst>
            <pc:docMk/>
            <pc:sldMk cId="1101078883" sldId="275"/>
            <ac:picMk id="5" creationId="{46EF44B9-6C91-5031-E6A4-99CEA59A8E50}"/>
          </ac:picMkLst>
        </pc:picChg>
        <pc:picChg chg="add mod">
          <ac:chgData name="Daniël Kentrop" userId="6979fc63-d9c5-4174-8c72-644869ba18de" providerId="ADAL" clId="{F0958B69-2A80-4746-ACB9-910BBDD1C29C}" dt="2025-07-10T13:05:00.554" v="79" actId="1076"/>
          <ac:picMkLst>
            <pc:docMk/>
            <pc:sldMk cId="1101078883" sldId="275"/>
            <ac:picMk id="7" creationId="{102847C7-847F-435C-9B95-AA18A15F8854}"/>
          </ac:picMkLst>
        </pc:picChg>
      </pc:sldChg>
      <pc:sldChg chg="addSp delSp modSp add mod">
        <pc:chgData name="Daniël Kentrop" userId="6979fc63-d9c5-4174-8c72-644869ba18de" providerId="ADAL" clId="{F0958B69-2A80-4746-ACB9-910BBDD1C29C}" dt="2025-07-11T09:02:48.217" v="244" actId="108"/>
        <pc:sldMkLst>
          <pc:docMk/>
          <pc:sldMk cId="1558382489" sldId="276"/>
        </pc:sldMkLst>
        <pc:spChg chg="add mod">
          <ac:chgData name="Daniël Kentrop" userId="6979fc63-d9c5-4174-8c72-644869ba18de" providerId="ADAL" clId="{F0958B69-2A80-4746-ACB9-910BBDD1C29C}" dt="2025-07-11T08:51:38.836" v="222" actId="2085"/>
          <ac:spMkLst>
            <pc:docMk/>
            <pc:sldMk cId="1558382489" sldId="276"/>
            <ac:spMk id="23" creationId="{940E56D4-9B32-4EAF-FD7D-265A4178FCBE}"/>
          </ac:spMkLst>
        </pc:spChg>
        <pc:spChg chg="add mod">
          <ac:chgData name="Daniël Kentrop" userId="6979fc63-d9c5-4174-8c72-644869ba18de" providerId="ADAL" clId="{F0958B69-2A80-4746-ACB9-910BBDD1C29C}" dt="2025-07-11T09:02:48.217" v="244" actId="108"/>
          <ac:spMkLst>
            <pc:docMk/>
            <pc:sldMk cId="1558382489" sldId="276"/>
            <ac:spMk id="32" creationId="{630E8CE1-1555-F42F-234B-010FC9D7B1D2}"/>
          </ac:spMkLst>
        </pc:spChg>
        <pc:spChg chg="mod">
          <ac:chgData name="Daniël Kentrop" userId="6979fc63-d9c5-4174-8c72-644869ba18de" providerId="ADAL" clId="{F0958B69-2A80-4746-ACB9-910BBDD1C29C}" dt="2025-07-11T08:50:32.669" v="213" actId="1076"/>
          <ac:spMkLst>
            <pc:docMk/>
            <pc:sldMk cId="1558382489" sldId="276"/>
            <ac:spMk id="36" creationId="{31C3E6D1-2C54-7EF0-9600-B5915A35820F}"/>
          </ac:spMkLst>
        </pc:spChg>
        <pc:spChg chg="add mod">
          <ac:chgData name="Daniël Kentrop" userId="6979fc63-d9c5-4174-8c72-644869ba18de" providerId="ADAL" clId="{F0958B69-2A80-4746-ACB9-910BBDD1C29C}" dt="2025-07-11T08:53:11.232" v="231" actId="208"/>
          <ac:spMkLst>
            <pc:docMk/>
            <pc:sldMk cId="1558382489" sldId="276"/>
            <ac:spMk id="37" creationId="{6D899ADC-D71C-6F62-E691-F8B930DCB981}"/>
          </ac:spMkLst>
        </pc:spChg>
        <pc:spChg chg="add del mod">
          <ac:chgData name="Daniël Kentrop" userId="6979fc63-d9c5-4174-8c72-644869ba18de" providerId="ADAL" clId="{F0958B69-2A80-4746-ACB9-910BBDD1C29C}" dt="2025-07-11T09:02:37.679" v="243" actId="20577"/>
          <ac:spMkLst>
            <pc:docMk/>
            <pc:sldMk cId="1558382489" sldId="276"/>
            <ac:spMk id="66" creationId="{D1D3C9B4-5F48-27CD-571C-C175AC72A20D}"/>
          </ac:spMkLst>
        </pc:spChg>
        <pc:cxnChg chg="add del mod">
          <ac:chgData name="Daniël Kentrop" userId="6979fc63-d9c5-4174-8c72-644869ba18de" providerId="ADAL" clId="{F0958B69-2A80-4746-ACB9-910BBDD1C29C}" dt="2025-07-11T08:49:11.357" v="111" actId="14100"/>
          <ac:cxnSpMkLst>
            <pc:docMk/>
            <pc:sldMk cId="1558382489" sldId="276"/>
            <ac:cxnSpMk id="35" creationId="{9D696B3C-81D0-9E1E-4F86-4E57BFDFFF0F}"/>
          </ac:cxnSpMkLst>
        </pc:cxnChg>
        <pc:cxnChg chg="mod">
          <ac:chgData name="Daniël Kentrop" userId="6979fc63-d9c5-4174-8c72-644869ba18de" providerId="ADAL" clId="{F0958B69-2A80-4746-ACB9-910BBDD1C29C}" dt="2025-07-11T08:49:20.098" v="115" actId="14100"/>
          <ac:cxnSpMkLst>
            <pc:docMk/>
            <pc:sldMk cId="1558382489" sldId="276"/>
            <ac:cxnSpMk id="63" creationId="{7C80B8FC-D731-F4B5-F7F7-BBB05932C012}"/>
          </ac:cxnSpMkLst>
        </pc:cxnChg>
      </pc:sldChg>
      <pc:sldChg chg="addSp delSp modSp add mod ord">
        <pc:chgData name="Daniël Kentrop" userId="6979fc63-d9c5-4174-8c72-644869ba18de" providerId="ADAL" clId="{F0958B69-2A80-4746-ACB9-910BBDD1C29C}" dt="2025-07-14T14:09:50.979" v="1802" actId="20577"/>
        <pc:sldMkLst>
          <pc:docMk/>
          <pc:sldMk cId="760598936" sldId="277"/>
        </pc:sldMkLst>
        <pc:spChg chg="add del mod">
          <ac:chgData name="Daniël Kentrop" userId="6979fc63-d9c5-4174-8c72-644869ba18de" providerId="ADAL" clId="{F0958B69-2A80-4746-ACB9-910BBDD1C29C}" dt="2025-07-14T14:08:11.668" v="1791" actId="478"/>
          <ac:spMkLst>
            <pc:docMk/>
            <pc:sldMk cId="760598936" sldId="277"/>
            <ac:spMk id="3" creationId="{0ACDF703-D656-6EBD-9AB5-2B3E481D8002}"/>
          </ac:spMkLst>
        </pc:spChg>
        <pc:spChg chg="mod">
          <ac:chgData name="Daniël Kentrop" userId="6979fc63-d9c5-4174-8c72-644869ba18de" providerId="ADAL" clId="{F0958B69-2A80-4746-ACB9-910BBDD1C29C}" dt="2025-07-14T14:08:08.262" v="1788" actId="1076"/>
          <ac:spMkLst>
            <pc:docMk/>
            <pc:sldMk cId="760598936" sldId="277"/>
            <ac:spMk id="4" creationId="{9DDD9C63-819C-3DE3-F997-BDBA88FC961F}"/>
          </ac:spMkLst>
        </pc:spChg>
        <pc:spChg chg="add 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22" creationId="{75A399CD-014F-FB88-E1B3-044D67314505}"/>
          </ac:spMkLst>
        </pc:spChg>
        <pc:spChg chg="add mod">
          <ac:chgData name="Daniël Kentrop" userId="6979fc63-d9c5-4174-8c72-644869ba18de" providerId="ADAL" clId="{F0958B69-2A80-4746-ACB9-910BBDD1C29C}" dt="2025-07-14T14:06:30.037" v="1687" actId="14100"/>
          <ac:spMkLst>
            <pc:docMk/>
            <pc:sldMk cId="760598936" sldId="277"/>
            <ac:spMk id="23" creationId="{AD61087A-9E3E-E7BA-4810-532091D70A6E}"/>
          </ac:spMkLst>
        </pc:spChg>
        <pc:spChg chg="add mod">
          <ac:chgData name="Daniël Kentrop" userId="6979fc63-d9c5-4174-8c72-644869ba18de" providerId="ADAL" clId="{F0958B69-2A80-4746-ACB9-910BBDD1C29C}" dt="2025-07-14T14:06:09.997" v="1673" actId="14100"/>
          <ac:spMkLst>
            <pc:docMk/>
            <pc:sldMk cId="760598936" sldId="277"/>
            <ac:spMk id="24" creationId="{B1073336-1B2D-1211-2820-6D1E49F8FC88}"/>
          </ac:spMkLst>
        </pc:spChg>
        <pc:spChg chg="mo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30" creationId="{6658F276-276E-CB34-400A-08A29C68E76C}"/>
          </ac:spMkLst>
        </pc:spChg>
        <pc:spChg chg="add mod">
          <ac:chgData name="Daniël Kentrop" userId="6979fc63-d9c5-4174-8c72-644869ba18de" providerId="ADAL" clId="{F0958B69-2A80-4746-ACB9-910BBDD1C29C}" dt="2025-07-14T14:07:01.177" v="1702" actId="1076"/>
          <ac:spMkLst>
            <pc:docMk/>
            <pc:sldMk cId="760598936" sldId="277"/>
            <ac:spMk id="31" creationId="{5C5A8EC9-3042-DE6E-60FD-ECA338530AF8}"/>
          </ac:spMkLst>
        </pc:spChg>
        <pc:spChg chg="add mod">
          <ac:chgData name="Daniël Kentrop" userId="6979fc63-d9c5-4174-8c72-644869ba18de" providerId="ADAL" clId="{F0958B69-2A80-4746-ACB9-910BBDD1C29C}" dt="2025-07-14T14:09:50.979" v="1802" actId="20577"/>
          <ac:spMkLst>
            <pc:docMk/>
            <pc:sldMk cId="760598936" sldId="277"/>
            <ac:spMk id="33" creationId="{8B13EE6B-4989-A5A2-688B-CD269588BFF2}"/>
          </ac:spMkLst>
        </pc:spChg>
        <pc:spChg chg="add mod">
          <ac:chgData name="Daniël Kentrop" userId="6979fc63-d9c5-4174-8c72-644869ba18de" providerId="ADAL" clId="{F0958B69-2A80-4746-ACB9-910BBDD1C29C}" dt="2025-07-14T14:07:58.888" v="1784" actId="207"/>
          <ac:spMkLst>
            <pc:docMk/>
            <pc:sldMk cId="760598936" sldId="277"/>
            <ac:spMk id="42" creationId="{818AEE32-113B-D73F-C040-5CFE5E768A17}"/>
          </ac:spMkLst>
        </pc:spChg>
        <pc:spChg chg="add mod">
          <ac:chgData name="Daniël Kentrop" userId="6979fc63-d9c5-4174-8c72-644869ba18de" providerId="ADAL" clId="{F0958B69-2A80-4746-ACB9-910BBDD1C29C}" dt="2025-07-14T14:06:57.109" v="1700" actId="1076"/>
          <ac:spMkLst>
            <pc:docMk/>
            <pc:sldMk cId="760598936" sldId="277"/>
            <ac:spMk id="43" creationId="{37196149-0C5A-AC61-1584-BC2C5F8037C9}"/>
          </ac:spMkLst>
        </pc:spChg>
        <pc:spChg chg="add del mod ord">
          <ac:chgData name="Daniël Kentrop" userId="6979fc63-d9c5-4174-8c72-644869ba18de" providerId="ADAL" clId="{F0958B69-2A80-4746-ACB9-910BBDD1C29C}" dt="2025-07-11T09:57:02.499" v="354" actId="1076"/>
          <ac:spMkLst>
            <pc:docMk/>
            <pc:sldMk cId="760598936" sldId="277"/>
            <ac:spMk id="63" creationId="{A749DFCA-E4AE-2021-4B9F-6111E0A30A29}"/>
          </ac:spMkLst>
        </pc:spChg>
        <pc:cxnChg chg="add mod">
          <ac:chgData name="Daniël Kentrop" userId="6979fc63-d9c5-4174-8c72-644869ba18de" providerId="ADAL" clId="{F0958B69-2A80-4746-ACB9-910BBDD1C29C}" dt="2025-07-14T14:06:23.176" v="1676" actId="14100"/>
          <ac:cxnSpMkLst>
            <pc:docMk/>
            <pc:sldMk cId="760598936" sldId="277"/>
            <ac:cxnSpMk id="21" creationId="{5CFE19D2-4A41-1FE0-5094-36B5BEECD5F5}"/>
          </ac:cxnSpMkLst>
        </pc:cxnChg>
        <pc:cxnChg chg="add mod">
          <ac:chgData name="Daniël Kentrop" userId="6979fc63-d9c5-4174-8c72-644869ba18de" providerId="ADAL" clId="{F0958B69-2A80-4746-ACB9-910BBDD1C29C}" dt="2025-07-14T14:06:13.662" v="1674" actId="14100"/>
          <ac:cxnSpMkLst>
            <pc:docMk/>
            <pc:sldMk cId="760598936" sldId="277"/>
            <ac:cxnSpMk id="25" creationId="{ADCC9479-8B22-9F25-355F-37360B4C450D}"/>
          </ac:cxnSpMkLst>
        </pc:cxnChg>
        <pc:cxnChg chg="add mod">
          <ac:chgData name="Daniël Kentrop" userId="6979fc63-d9c5-4174-8c72-644869ba18de" providerId="ADAL" clId="{F0958B69-2A80-4746-ACB9-910BBDD1C29C}" dt="2025-07-14T14:05:34.917" v="1641" actId="1076"/>
          <ac:cxnSpMkLst>
            <pc:docMk/>
            <pc:sldMk cId="760598936" sldId="277"/>
            <ac:cxnSpMk id="32" creationId="{F4FDE9B5-CD31-D625-42A5-6C8A157B8D01}"/>
          </ac:cxnSpMkLst>
        </pc:cxnChg>
        <pc:cxnChg chg="add mod">
          <ac:chgData name="Daniël Kentrop" userId="6979fc63-d9c5-4174-8c72-644869ba18de" providerId="ADAL" clId="{F0958B69-2A80-4746-ACB9-910BBDD1C29C}" dt="2025-07-14T14:06:40.319" v="1688" actId="208"/>
          <ac:cxnSpMkLst>
            <pc:docMk/>
            <pc:sldMk cId="760598936" sldId="277"/>
            <ac:cxnSpMk id="36" creationId="{4F713F02-8C17-6162-B3E8-C77ED54C1778}"/>
          </ac:cxnSpMkLst>
        </pc:cxnChg>
        <pc:cxnChg chg="mod">
          <ac:chgData name="Daniël Kentrop" userId="6979fc63-d9c5-4174-8c72-644869ba18de" providerId="ADAL" clId="{F0958B69-2A80-4746-ACB9-910BBDD1C29C}" dt="2025-07-14T14:05:33.049" v="1640" actId="1076"/>
          <ac:cxnSpMkLst>
            <pc:docMk/>
            <pc:sldMk cId="760598936" sldId="277"/>
            <ac:cxnSpMk id="37" creationId="{45E5B775-7D7F-2A72-AC46-3AB056F8654A}"/>
          </ac:cxnSpMkLst>
        </pc:cxnChg>
        <pc:cxnChg chg="add mod">
          <ac:chgData name="Daniël Kentrop" userId="6979fc63-d9c5-4174-8c72-644869ba18de" providerId="ADAL" clId="{F0958B69-2A80-4746-ACB9-910BBDD1C29C}" dt="2025-07-14T14:06:40.319" v="1688" actId="208"/>
          <ac:cxnSpMkLst>
            <pc:docMk/>
            <pc:sldMk cId="760598936" sldId="277"/>
            <ac:cxnSpMk id="40" creationId="{B6FA6026-520F-879C-E840-C2A2E65919F4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4T14:11:17.925" v="1811" actId="478"/>
        <pc:sldMkLst>
          <pc:docMk/>
          <pc:sldMk cId="1433194095" sldId="278"/>
        </pc:sldMkLst>
        <pc:spChg chg="add mod">
          <ac:chgData name="Daniël Kentrop" userId="6979fc63-d9c5-4174-8c72-644869ba18de" providerId="ADAL" clId="{F0958B69-2A80-4746-ACB9-910BBDD1C29C}" dt="2025-07-11T10:05:43.432" v="437" actId="1076"/>
          <ac:spMkLst>
            <pc:docMk/>
            <pc:sldMk cId="1433194095" sldId="278"/>
            <ac:spMk id="2" creationId="{1FB7CBBD-FD98-8A26-52AF-528A4D59BA1D}"/>
          </ac:spMkLst>
        </pc:spChg>
        <pc:spChg chg="mod">
          <ac:chgData name="Daniël Kentrop" userId="6979fc63-d9c5-4174-8c72-644869ba18de" providerId="ADAL" clId="{F0958B69-2A80-4746-ACB9-910BBDD1C29C}" dt="2025-07-11T10:01:23.516" v="431" actId="1076"/>
          <ac:spMkLst>
            <pc:docMk/>
            <pc:sldMk cId="1433194095" sldId="278"/>
            <ac:spMk id="4" creationId="{FF7D43D4-EB6B-B557-9B7A-EB75E53C55D4}"/>
          </ac:spMkLst>
        </pc:spChg>
        <pc:spChg chg="add mod">
          <ac:chgData name="Daniël Kentrop" userId="6979fc63-d9c5-4174-8c72-644869ba18de" providerId="ADAL" clId="{F0958B69-2A80-4746-ACB9-910BBDD1C29C}" dt="2025-07-11T10:05:38.108" v="436" actId="206"/>
          <ac:spMkLst>
            <pc:docMk/>
            <pc:sldMk cId="1433194095" sldId="278"/>
            <ac:spMk id="19" creationId="{550A2ABB-DF04-A9A1-D0AA-94B5FCB14AF1}"/>
          </ac:spMkLst>
        </pc:spChg>
        <pc:spChg chg="add mod">
          <ac:chgData name="Daniël Kentrop" userId="6979fc63-d9c5-4174-8c72-644869ba18de" providerId="ADAL" clId="{F0958B69-2A80-4746-ACB9-910BBDD1C29C}" dt="2025-07-14T14:11:02.186" v="1803" actId="208"/>
          <ac:spMkLst>
            <pc:docMk/>
            <pc:sldMk cId="1433194095" sldId="278"/>
            <ac:spMk id="21" creationId="{D0C25A6C-8B1C-006D-74B1-A8219BACA496}"/>
          </ac:spMkLst>
        </pc:spChg>
        <pc:spChg chg="add mod">
          <ac:chgData name="Daniël Kentrop" userId="6979fc63-d9c5-4174-8c72-644869ba18de" providerId="ADAL" clId="{F0958B69-2A80-4746-ACB9-910BBDD1C29C}" dt="2025-07-11T10:05:27.644" v="434" actId="1076"/>
          <ac:spMkLst>
            <pc:docMk/>
            <pc:sldMk cId="1433194095" sldId="278"/>
            <ac:spMk id="23" creationId="{6C8FD43C-D5D7-CE91-133C-86FE1473E6D1}"/>
          </ac:spMkLst>
        </pc:spChg>
        <pc:spChg chg="add mod">
          <ac:chgData name="Daniël Kentrop" userId="6979fc63-d9c5-4174-8c72-644869ba18de" providerId="ADAL" clId="{F0958B69-2A80-4746-ACB9-910BBDD1C29C}" dt="2025-07-14T14:11:08.815" v="1806" actId="207"/>
          <ac:spMkLst>
            <pc:docMk/>
            <pc:sldMk cId="1433194095" sldId="278"/>
            <ac:spMk id="24" creationId="{1B2E8996-54F7-FF2D-BF23-0FC7D3EE862A}"/>
          </ac:spMkLst>
        </pc:spChg>
        <pc:spChg chg="add mod">
          <ac:chgData name="Daniël Kentrop" userId="6979fc63-d9c5-4174-8c72-644869ba18de" providerId="ADAL" clId="{F0958B69-2A80-4746-ACB9-910BBDD1C29C}" dt="2025-07-11T10:07:54.624" v="487" actId="14100"/>
          <ac:spMkLst>
            <pc:docMk/>
            <pc:sldMk cId="1433194095" sldId="278"/>
            <ac:spMk id="28" creationId="{2726ECDC-FB18-3ED3-73CB-EAC8B4525334}"/>
          </ac:spMkLst>
        </pc:spChg>
        <pc:spChg chg="add mod">
          <ac:chgData name="Daniël Kentrop" userId="6979fc63-d9c5-4174-8c72-644869ba18de" providerId="ADAL" clId="{F0958B69-2A80-4746-ACB9-910BBDD1C29C}" dt="2025-07-11T10:08:17.499" v="494" actId="1076"/>
          <ac:spMkLst>
            <pc:docMk/>
            <pc:sldMk cId="1433194095" sldId="278"/>
            <ac:spMk id="29" creationId="{813F4658-52C0-F961-C9E3-F641ACD28952}"/>
          </ac:spMkLst>
        </pc:spChg>
        <pc:spChg chg="mod">
          <ac:chgData name="Daniël Kentrop" userId="6979fc63-d9c5-4174-8c72-644869ba18de" providerId="ADAL" clId="{F0958B69-2A80-4746-ACB9-910BBDD1C29C}" dt="2025-07-11T10:06:28.913" v="448" actId="1076"/>
          <ac:spMkLst>
            <pc:docMk/>
            <pc:sldMk cId="1433194095" sldId="278"/>
            <ac:spMk id="42" creationId="{D25C7DF9-BA0C-0441-1F32-C893CA4BDC52}"/>
          </ac:spMkLst>
        </pc:spChg>
        <pc:spChg chg="mod">
          <ac:chgData name="Daniël Kentrop" userId="6979fc63-d9c5-4174-8c72-644869ba18de" providerId="ADAL" clId="{F0958B69-2A80-4746-ACB9-910BBDD1C29C}" dt="2025-07-14T14:11:08.815" v="1806" actId="207"/>
          <ac:spMkLst>
            <pc:docMk/>
            <pc:sldMk cId="1433194095" sldId="278"/>
            <ac:spMk id="43" creationId="{4BEBB3BF-D23B-A078-5B00-43161A17E0EF}"/>
          </ac:spMkLst>
        </pc:spChg>
        <pc:cxnChg chg="add mod">
          <ac:chgData name="Daniël Kentrop" userId="6979fc63-d9c5-4174-8c72-644869ba18de" providerId="ADAL" clId="{F0958B69-2A80-4746-ACB9-910BBDD1C29C}" dt="2025-07-11T10:07:42.714" v="466" actId="1582"/>
          <ac:cxnSpMkLst>
            <pc:docMk/>
            <pc:sldMk cId="1433194095" sldId="278"/>
            <ac:cxnSpMk id="25" creationId="{4A36A2A6-319A-B3EF-153E-F4BF8C2C91C2}"/>
          </ac:cxnSpMkLst>
        </pc:cxnChg>
        <pc:cxnChg chg="add mod">
          <ac:chgData name="Daniël Kentrop" userId="6979fc63-d9c5-4174-8c72-644869ba18de" providerId="ADAL" clId="{F0958B69-2A80-4746-ACB9-910BBDD1C29C}" dt="2025-07-11T10:08:13.468" v="493" actId="1076"/>
          <ac:cxnSpMkLst>
            <pc:docMk/>
            <pc:sldMk cId="1433194095" sldId="278"/>
            <ac:cxnSpMk id="31" creationId="{50BC3EF2-6E80-C3DD-1934-39A7B424F79E}"/>
          </ac:cxnSpMkLst>
        </pc:cxnChg>
        <pc:cxnChg chg="mod">
          <ac:chgData name="Daniël Kentrop" userId="6979fc63-d9c5-4174-8c72-644869ba18de" providerId="ADAL" clId="{F0958B69-2A80-4746-ACB9-910BBDD1C29C}" dt="2025-07-14T14:11:02.186" v="1803" actId="208"/>
          <ac:cxnSpMkLst>
            <pc:docMk/>
            <pc:sldMk cId="1433194095" sldId="278"/>
            <ac:cxnSpMk id="40" creationId="{B1E9D578-5F2C-01F5-75E2-517865BB86BF}"/>
          </ac:cxnSpMkLst>
        </pc:cxnChg>
        <pc:cxnChg chg="mod">
          <ac:chgData name="Daniël Kentrop" userId="6979fc63-d9c5-4174-8c72-644869ba18de" providerId="ADAL" clId="{F0958B69-2A80-4746-ACB9-910BBDD1C29C}" dt="2025-07-11T10:06:59.354" v="461" actId="108"/>
          <ac:cxnSpMkLst>
            <pc:docMk/>
            <pc:sldMk cId="1433194095" sldId="278"/>
            <ac:cxnSpMk id="41" creationId="{C626A333-5060-A6BC-A68A-E64EF10B8092}"/>
          </ac:cxnSpMkLst>
        </pc:cxnChg>
      </pc:sldChg>
      <pc:sldChg chg="addSp delSp modSp add mod ord">
        <pc:chgData name="Daniël Kentrop" userId="6979fc63-d9c5-4174-8c72-644869ba18de" providerId="ADAL" clId="{F0958B69-2A80-4746-ACB9-910BBDD1C29C}" dt="2025-07-25T08:32:38.816" v="3267"/>
        <pc:sldMkLst>
          <pc:docMk/>
          <pc:sldMk cId="1981992888" sldId="279"/>
        </pc:sldMkLst>
        <pc:spChg chg="mod ord">
          <ac:chgData name="Daniël Kentrop" userId="6979fc63-d9c5-4174-8c72-644869ba18de" providerId="ADAL" clId="{F0958B69-2A80-4746-ACB9-910BBDD1C29C}" dt="2025-07-11T12:27:31.201" v="678" actId="167"/>
          <ac:spMkLst>
            <pc:docMk/>
            <pc:sldMk cId="1981992888" sldId="279"/>
            <ac:spMk id="4" creationId="{F62266C6-ABF9-5161-D5F9-A99B866A5F0D}"/>
          </ac:spMkLst>
        </pc:spChg>
        <pc:spChg chg="mod">
          <ac:chgData name="Daniël Kentrop" userId="6979fc63-d9c5-4174-8c72-644869ba18de" providerId="ADAL" clId="{F0958B69-2A80-4746-ACB9-910BBDD1C29C}" dt="2025-07-11T12:20:41.548" v="523" actId="1076"/>
          <ac:spMkLst>
            <pc:docMk/>
            <pc:sldMk cId="1981992888" sldId="279"/>
            <ac:spMk id="9" creationId="{0C780D99-CAE2-8795-50EB-F2B7A3FE609B}"/>
          </ac:spMkLst>
        </pc:spChg>
        <pc:spChg chg="add mod ord">
          <ac:chgData name="Daniël Kentrop" userId="6979fc63-d9c5-4174-8c72-644869ba18de" providerId="ADAL" clId="{F0958B69-2A80-4746-ACB9-910BBDD1C29C}" dt="2025-07-11T12:25:27.086" v="638" actId="14100"/>
          <ac:spMkLst>
            <pc:docMk/>
            <pc:sldMk cId="1981992888" sldId="279"/>
            <ac:spMk id="33" creationId="{5654E229-0F6A-90FB-15C4-32F4BB828766}"/>
          </ac:spMkLst>
        </pc:spChg>
        <pc:spChg chg="add mod ord">
          <ac:chgData name="Daniël Kentrop" userId="6979fc63-d9c5-4174-8c72-644869ba18de" providerId="ADAL" clId="{F0958B69-2A80-4746-ACB9-910BBDD1C29C}" dt="2025-07-11T12:27:29.462" v="677" actId="167"/>
          <ac:spMkLst>
            <pc:docMk/>
            <pc:sldMk cId="1981992888" sldId="279"/>
            <ac:spMk id="34" creationId="{7CA25877-7476-DE08-65DF-7798B990E16F}"/>
          </ac:spMkLst>
        </pc:spChg>
        <pc:spChg chg="add mod ord">
          <ac:chgData name="Daniël Kentrop" userId="6979fc63-d9c5-4174-8c72-644869ba18de" providerId="ADAL" clId="{F0958B69-2A80-4746-ACB9-910BBDD1C29C}" dt="2025-07-11T12:27:02.037" v="673" actId="167"/>
          <ac:spMkLst>
            <pc:docMk/>
            <pc:sldMk cId="1981992888" sldId="279"/>
            <ac:spMk id="40" creationId="{166BBE14-E8DE-759B-299F-6646B8C186C7}"/>
          </ac:spMkLst>
        </pc:spChg>
        <pc:spChg chg="add mod">
          <ac:chgData name="Daniël Kentrop" userId="6979fc63-d9c5-4174-8c72-644869ba18de" providerId="ADAL" clId="{F0958B69-2A80-4746-ACB9-910BBDD1C29C}" dt="2025-07-11T14:04:55.864" v="917" actId="1076"/>
          <ac:spMkLst>
            <pc:docMk/>
            <pc:sldMk cId="1981992888" sldId="279"/>
            <ac:spMk id="62" creationId="{83B5C4B5-7CB7-B62D-BE90-2974CEE85262}"/>
          </ac:spMkLst>
        </pc:spChg>
        <pc:cxnChg chg="add mod">
          <ac:chgData name="Daniël Kentrop" userId="6979fc63-d9c5-4174-8c72-644869ba18de" providerId="ADAL" clId="{F0958B69-2A80-4746-ACB9-910BBDD1C29C}" dt="2025-07-11T12:20:53.914" v="528" actId="14100"/>
          <ac:cxnSpMkLst>
            <pc:docMk/>
            <pc:sldMk cId="1981992888" sldId="279"/>
            <ac:cxnSpMk id="2" creationId="{11124778-75C6-E6A7-5380-4B5E1C48A781}"/>
          </ac:cxnSpMkLst>
        </pc:cxnChg>
        <pc:cxnChg chg="add mod">
          <ac:chgData name="Daniël Kentrop" userId="6979fc63-d9c5-4174-8c72-644869ba18de" providerId="ADAL" clId="{F0958B69-2A80-4746-ACB9-910BBDD1C29C}" dt="2025-07-11T12:27:14.002" v="676" actId="1076"/>
          <ac:cxnSpMkLst>
            <pc:docMk/>
            <pc:sldMk cId="1981992888" sldId="279"/>
            <ac:cxnSpMk id="55" creationId="{25ED149C-0349-4DE1-D8C5-2ADD8900B955}"/>
          </ac:cxnSpMkLst>
        </pc:cxnChg>
        <pc:cxnChg chg="add mod">
          <ac:chgData name="Daniël Kentrop" userId="6979fc63-d9c5-4174-8c72-644869ba18de" providerId="ADAL" clId="{F0958B69-2A80-4746-ACB9-910BBDD1C29C}" dt="2025-07-11T12:27:14.002" v="676" actId="1076"/>
          <ac:cxnSpMkLst>
            <pc:docMk/>
            <pc:sldMk cId="1981992888" sldId="279"/>
            <ac:cxnSpMk id="56" creationId="{80AC84E7-CA68-9E57-C864-4366D22F3B66}"/>
          </ac:cxnSpMkLst>
        </pc:cxnChg>
        <pc:cxnChg chg="add mod">
          <ac:chgData name="Daniël Kentrop" userId="6979fc63-d9c5-4174-8c72-644869ba18de" providerId="ADAL" clId="{F0958B69-2A80-4746-ACB9-910BBDD1C29C}" dt="2025-07-11T14:05:06.498" v="922" actId="14100"/>
          <ac:cxnSpMkLst>
            <pc:docMk/>
            <pc:sldMk cId="1981992888" sldId="279"/>
            <ac:cxnSpMk id="65" creationId="{64A5803D-48B4-C439-A524-03F06B9AC7D4}"/>
          </ac:cxnSpMkLst>
        </pc:cxnChg>
        <pc:cxnChg chg="add mod">
          <ac:chgData name="Daniël Kentrop" userId="6979fc63-d9c5-4174-8c72-644869ba18de" providerId="ADAL" clId="{F0958B69-2A80-4746-ACB9-910BBDD1C29C}" dt="2025-07-11T14:05:00.886" v="920" actId="14100"/>
          <ac:cxnSpMkLst>
            <pc:docMk/>
            <pc:sldMk cId="1981992888" sldId="279"/>
            <ac:cxnSpMk id="69" creationId="{C376BB4C-584E-D026-B8B1-9E74DAD8FF57}"/>
          </ac:cxnSpMkLst>
        </pc:cxnChg>
        <pc:cxnChg chg="add mod">
          <ac:chgData name="Daniël Kentrop" userId="6979fc63-d9c5-4174-8c72-644869ba18de" providerId="ADAL" clId="{F0958B69-2A80-4746-ACB9-910BBDD1C29C}" dt="2025-07-11T14:05:10.929" v="924" actId="14100"/>
          <ac:cxnSpMkLst>
            <pc:docMk/>
            <pc:sldMk cId="1981992888" sldId="279"/>
            <ac:cxnSpMk id="71" creationId="{5A6C172A-2541-37BD-EFDF-889325C74864}"/>
          </ac:cxnSpMkLst>
        </pc:cxnChg>
        <pc:cxnChg chg="add mod">
          <ac:chgData name="Daniël Kentrop" userId="6979fc63-d9c5-4174-8c72-644869ba18de" providerId="ADAL" clId="{F0958B69-2A80-4746-ACB9-910BBDD1C29C}" dt="2025-07-11T14:03:21.073" v="811" actId="14100"/>
          <ac:cxnSpMkLst>
            <pc:docMk/>
            <pc:sldMk cId="1981992888" sldId="279"/>
            <ac:cxnSpMk id="74" creationId="{A7A3749D-C298-F8B1-F87A-EFB748BFCD62}"/>
          </ac:cxnSpMkLst>
        </pc:cxnChg>
        <pc:cxnChg chg="add mod">
          <ac:chgData name="Daniël Kentrop" userId="6979fc63-d9c5-4174-8c72-644869ba18de" providerId="ADAL" clId="{F0958B69-2A80-4746-ACB9-910BBDD1C29C}" dt="2025-07-11T14:03:58.570" v="823" actId="1076"/>
          <ac:cxnSpMkLst>
            <pc:docMk/>
            <pc:sldMk cId="1981992888" sldId="279"/>
            <ac:cxnSpMk id="76" creationId="{F3914EC2-CAE3-36C8-0AA7-AE626C60B9B5}"/>
          </ac:cxnSpMkLst>
        </pc:cxnChg>
        <pc:cxnChg chg="add mod">
          <ac:chgData name="Daniël Kentrop" userId="6979fc63-d9c5-4174-8c72-644869ba18de" providerId="ADAL" clId="{F0958B69-2A80-4746-ACB9-910BBDD1C29C}" dt="2025-07-11T14:03:58.570" v="823" actId="1076"/>
          <ac:cxnSpMkLst>
            <pc:docMk/>
            <pc:sldMk cId="1981992888" sldId="279"/>
            <ac:cxnSpMk id="77" creationId="{5C732FFB-3CD4-4FCD-9BC8-8C36F49E6E05}"/>
          </ac:cxnSpMkLst>
        </pc:cxnChg>
      </pc:sldChg>
      <pc:sldChg chg="delSp modSp add mod ord">
        <pc:chgData name="Daniël Kentrop" userId="6979fc63-d9c5-4174-8c72-644869ba18de" providerId="ADAL" clId="{F0958B69-2A80-4746-ACB9-910BBDD1C29C}" dt="2025-07-25T08:32:38.816" v="3267"/>
        <pc:sldMkLst>
          <pc:docMk/>
          <pc:sldMk cId="2306348006" sldId="280"/>
        </pc:sldMkLst>
        <pc:spChg chg="mod">
          <ac:chgData name="Daniël Kentrop" userId="6979fc63-d9c5-4174-8c72-644869ba18de" providerId="ADAL" clId="{F0958B69-2A80-4746-ACB9-910BBDD1C29C}" dt="2025-07-11T13:10:15.469" v="800" actId="1076"/>
          <ac:spMkLst>
            <pc:docMk/>
            <pc:sldMk cId="2306348006" sldId="280"/>
            <ac:spMk id="20" creationId="{CA6357A1-49C3-8B38-3804-8E0B8854E00B}"/>
          </ac:spMkLst>
        </pc:spChg>
        <pc:cxnChg chg="mod">
          <ac:chgData name="Daniël Kentrop" userId="6979fc63-d9c5-4174-8c72-644869ba18de" providerId="ADAL" clId="{F0958B69-2A80-4746-ACB9-910BBDD1C29C}" dt="2025-07-15T08:14:44.999" v="2224" actId="208"/>
          <ac:cxnSpMkLst>
            <pc:docMk/>
            <pc:sldMk cId="2306348006" sldId="280"/>
            <ac:cxnSpMk id="2" creationId="{E096511A-787B-8864-6DB2-3DB376E0E910}"/>
          </ac:cxnSpMkLst>
        </pc:cxnChg>
      </pc:sldChg>
      <pc:sldChg chg="addSp delSp modSp add mod ord">
        <pc:chgData name="Daniël Kentrop" userId="6979fc63-d9c5-4174-8c72-644869ba18de" providerId="ADAL" clId="{F0958B69-2A80-4746-ACB9-910BBDD1C29C}" dt="2025-07-25T08:32:38.816" v="3267"/>
        <pc:sldMkLst>
          <pc:docMk/>
          <pc:sldMk cId="2551508158" sldId="281"/>
        </pc:sldMkLst>
        <pc:spChg chg="mod">
          <ac:chgData name="Daniël Kentrop" userId="6979fc63-d9c5-4174-8c72-644869ba18de" providerId="ADAL" clId="{F0958B69-2A80-4746-ACB9-910BBDD1C29C}" dt="2025-07-11T14:26:26.182" v="982" actId="1076"/>
          <ac:spMkLst>
            <pc:docMk/>
            <pc:sldMk cId="2551508158" sldId="281"/>
            <ac:spMk id="4" creationId="{DC68AB87-4B6E-41AF-EC1A-A0896AE2F984}"/>
          </ac:spMkLst>
        </pc:spChg>
        <pc:spChg chg="add mod">
          <ac:chgData name="Daniël Kentrop" userId="6979fc63-d9c5-4174-8c72-644869ba18de" providerId="ADAL" clId="{F0958B69-2A80-4746-ACB9-910BBDD1C29C}" dt="2025-07-11T14:24:46.740" v="968" actId="1076"/>
          <ac:spMkLst>
            <pc:docMk/>
            <pc:sldMk cId="2551508158" sldId="281"/>
            <ac:spMk id="19" creationId="{318B8A0A-2E65-08C2-EAEB-B694F0E533F2}"/>
          </ac:spMkLst>
        </pc:spChg>
        <pc:spChg chg="add mod">
          <ac:chgData name="Daniël Kentrop" userId="6979fc63-d9c5-4174-8c72-644869ba18de" providerId="ADAL" clId="{F0958B69-2A80-4746-ACB9-910BBDD1C29C}" dt="2025-07-11T14:24:22.305" v="957" actId="1076"/>
          <ac:spMkLst>
            <pc:docMk/>
            <pc:sldMk cId="2551508158" sldId="281"/>
            <ac:spMk id="21" creationId="{6E8A44C8-A8D5-8D75-B0F8-2C0B382930BD}"/>
          </ac:spMkLst>
        </pc:spChg>
        <pc:spChg chg="add mod">
          <ac:chgData name="Daniël Kentrop" userId="6979fc63-d9c5-4174-8c72-644869ba18de" providerId="ADAL" clId="{F0958B69-2A80-4746-ACB9-910BBDD1C29C}" dt="2025-07-11T14:26:32.699" v="983" actId="1076"/>
          <ac:spMkLst>
            <pc:docMk/>
            <pc:sldMk cId="2551508158" sldId="281"/>
            <ac:spMk id="30" creationId="{5EF21A8E-D936-043E-A8DA-B03622C3EFF6}"/>
          </ac:spMkLst>
        </pc:spChg>
        <pc:spChg chg="add mod">
          <ac:chgData name="Daniël Kentrop" userId="6979fc63-d9c5-4174-8c72-644869ba18de" providerId="ADAL" clId="{F0958B69-2A80-4746-ACB9-910BBDD1C29C}" dt="2025-07-11T14:26:53.299" v="985" actId="208"/>
          <ac:spMkLst>
            <pc:docMk/>
            <pc:sldMk cId="2551508158" sldId="281"/>
            <ac:spMk id="31" creationId="{2D7A40CB-FC96-A366-B914-E5BC1C13EA46}"/>
          </ac:spMkLst>
        </pc:spChg>
        <pc:spChg chg="add mod">
          <ac:chgData name="Daniël Kentrop" userId="6979fc63-d9c5-4174-8c72-644869ba18de" providerId="ADAL" clId="{F0958B69-2A80-4746-ACB9-910BBDD1C29C}" dt="2025-07-11T14:27:25.464" v="987" actId="108"/>
          <ac:spMkLst>
            <pc:docMk/>
            <pc:sldMk cId="2551508158" sldId="281"/>
            <ac:spMk id="32" creationId="{E69EB079-32F6-AC35-02E5-945C5B32FC64}"/>
          </ac:spMkLst>
        </pc:spChg>
        <pc:spChg chg="add mod">
          <ac:chgData name="Daniël Kentrop" userId="6979fc63-d9c5-4174-8c72-644869ba18de" providerId="ADAL" clId="{F0958B69-2A80-4746-ACB9-910BBDD1C29C}" dt="2025-07-11T14:28:28.065" v="1063" actId="1076"/>
          <ac:spMkLst>
            <pc:docMk/>
            <pc:sldMk cId="2551508158" sldId="281"/>
            <ac:spMk id="44" creationId="{19CCAF9C-ABF8-5550-998F-CB90B121C954}"/>
          </ac:spMkLst>
        </pc:spChg>
        <pc:cxnChg chg="add mod">
          <ac:chgData name="Daniël Kentrop" userId="6979fc63-d9c5-4174-8c72-644869ba18de" providerId="ADAL" clId="{F0958B69-2A80-4746-ACB9-910BBDD1C29C}" dt="2025-07-11T14:24:08.645" v="945" actId="14100"/>
          <ac:cxnSpMkLst>
            <pc:docMk/>
            <pc:sldMk cId="2551508158" sldId="281"/>
            <ac:cxnSpMk id="3" creationId="{65F8F218-E2CB-69A5-86DA-E28971A03B35}"/>
          </ac:cxnSpMkLst>
        </pc:cxnChg>
        <pc:cxnChg chg="add mod">
          <ac:chgData name="Daniël Kentrop" userId="6979fc63-d9c5-4174-8c72-644869ba18de" providerId="ADAL" clId="{F0958B69-2A80-4746-ACB9-910BBDD1C29C}" dt="2025-07-11T14:24:51.459" v="970" actId="14100"/>
          <ac:cxnSpMkLst>
            <pc:docMk/>
            <pc:sldMk cId="2551508158" sldId="281"/>
            <ac:cxnSpMk id="20" creationId="{5B753923-00F3-F285-D785-065D22211868}"/>
          </ac:cxnSpMkLst>
        </pc:cxnChg>
        <pc:cxnChg chg="add mod">
          <ac:chgData name="Daniël Kentrop" userId="6979fc63-d9c5-4174-8c72-644869ba18de" providerId="ADAL" clId="{F0958B69-2A80-4746-ACB9-910BBDD1C29C}" dt="2025-07-11T14:28:04.346" v="1023" actId="14100"/>
          <ac:cxnSpMkLst>
            <pc:docMk/>
            <pc:sldMk cId="2551508158" sldId="281"/>
            <ac:cxnSpMk id="37" creationId="{E9EB6DEA-F4CC-BF7B-06D4-C6E18484D872}"/>
          </ac:cxnSpMkLst>
        </pc:cxnChg>
        <pc:cxnChg chg="add mod">
          <ac:chgData name="Daniël Kentrop" userId="6979fc63-d9c5-4174-8c72-644869ba18de" providerId="ADAL" clId="{F0958B69-2A80-4746-ACB9-910BBDD1C29C}" dt="2025-07-11T14:28:07.320" v="1024" actId="14100"/>
          <ac:cxnSpMkLst>
            <pc:docMk/>
            <pc:sldMk cId="2551508158" sldId="281"/>
            <ac:cxnSpMk id="39" creationId="{A63607E1-716C-972E-95FE-591F36908A6F}"/>
          </ac:cxnSpMkLst>
        </pc:cxnChg>
      </pc:sldChg>
      <pc:sldChg chg="addSp delSp modSp add mod delAnim modAnim">
        <pc:chgData name="Daniël Kentrop" userId="6979fc63-d9c5-4174-8c72-644869ba18de" providerId="ADAL" clId="{F0958B69-2A80-4746-ACB9-910BBDD1C29C}" dt="2025-07-14T09:11:34.338" v="1588" actId="1076"/>
        <pc:sldMkLst>
          <pc:docMk/>
          <pc:sldMk cId="936496497" sldId="282"/>
        </pc:sldMkLst>
        <pc:spChg chg="add del mod">
          <ac:chgData name="Daniël Kentrop" userId="6979fc63-d9c5-4174-8c72-644869ba18de" providerId="ADAL" clId="{F0958B69-2A80-4746-ACB9-910BBDD1C29C}" dt="2025-07-14T08:49:28.470" v="1162" actId="1076"/>
          <ac:spMkLst>
            <pc:docMk/>
            <pc:sldMk cId="936496497" sldId="282"/>
            <ac:spMk id="4" creationId="{9CCAA005-526D-AB4C-32D0-A7598CC31432}"/>
          </ac:spMkLst>
        </pc:spChg>
        <pc:spChg chg="add mod">
          <ac:chgData name="Daniël Kentrop" userId="6979fc63-d9c5-4174-8c72-644869ba18de" providerId="ADAL" clId="{F0958B69-2A80-4746-ACB9-910BBDD1C29C}" dt="2025-07-14T08:44:26.929" v="1076" actId="206"/>
          <ac:spMkLst>
            <pc:docMk/>
            <pc:sldMk cId="936496497" sldId="282"/>
            <ac:spMk id="30" creationId="{5FC92C00-96A0-444F-B6ED-2E270BB7DF5E}"/>
          </ac:spMkLst>
        </pc:spChg>
        <pc:spChg chg="add mod">
          <ac:chgData name="Daniël Kentrop" userId="6979fc63-d9c5-4174-8c72-644869ba18de" providerId="ADAL" clId="{F0958B69-2A80-4746-ACB9-910BBDD1C29C}" dt="2025-07-14T09:11:29.650" v="1587" actId="1076"/>
          <ac:spMkLst>
            <pc:docMk/>
            <pc:sldMk cId="936496497" sldId="282"/>
            <ac:spMk id="33" creationId="{77CB83AB-4939-4165-2CE0-321D8FF3D0FD}"/>
          </ac:spMkLst>
        </pc:spChg>
        <pc:spChg chg="add mod">
          <ac:chgData name="Daniël Kentrop" userId="6979fc63-d9c5-4174-8c72-644869ba18de" providerId="ADAL" clId="{F0958B69-2A80-4746-ACB9-910BBDD1C29C}" dt="2025-07-14T08:46:46.501" v="1144" actId="20577"/>
          <ac:spMkLst>
            <pc:docMk/>
            <pc:sldMk cId="936496497" sldId="282"/>
            <ac:spMk id="37" creationId="{58FC9DF1-918F-BF20-AF31-835FF53DCCDD}"/>
          </ac:spMkLst>
        </pc:spChg>
        <pc:spChg chg="add mod">
          <ac:chgData name="Daniël Kentrop" userId="6979fc63-d9c5-4174-8c72-644869ba18de" providerId="ADAL" clId="{F0958B69-2A80-4746-ACB9-910BBDD1C29C}" dt="2025-07-14T08:46:42.828" v="1139" actId="20577"/>
          <ac:spMkLst>
            <pc:docMk/>
            <pc:sldMk cId="936496497" sldId="282"/>
            <ac:spMk id="38" creationId="{17F99151-F93F-CAD1-104E-C51C1548AEB1}"/>
          </ac:spMkLst>
        </pc:spChg>
        <pc:spChg chg="add mod">
          <ac:chgData name="Daniël Kentrop" userId="6979fc63-d9c5-4174-8c72-644869ba18de" providerId="ADAL" clId="{F0958B69-2A80-4746-ACB9-910BBDD1C29C}" dt="2025-07-14T08:50:37.958" v="1170" actId="206"/>
          <ac:spMkLst>
            <pc:docMk/>
            <pc:sldMk cId="936496497" sldId="282"/>
            <ac:spMk id="45" creationId="{32410B04-C1B5-102F-7A17-D01E80EB05F1}"/>
          </ac:spMkLst>
        </pc:spChg>
        <pc:spChg chg="add mod">
          <ac:chgData name="Daniël Kentrop" userId="6979fc63-d9c5-4174-8c72-644869ba18de" providerId="ADAL" clId="{F0958B69-2A80-4746-ACB9-910BBDD1C29C}" dt="2025-07-14T08:51:11.144" v="1187" actId="1076"/>
          <ac:spMkLst>
            <pc:docMk/>
            <pc:sldMk cId="936496497" sldId="282"/>
            <ac:spMk id="46" creationId="{D9499AD3-7C18-616E-794E-C470BDCAE8E9}"/>
          </ac:spMkLst>
        </pc:spChg>
        <pc:spChg chg="add mod">
          <ac:chgData name="Daniël Kentrop" userId="6979fc63-d9c5-4174-8c72-644869ba18de" providerId="ADAL" clId="{F0958B69-2A80-4746-ACB9-910BBDD1C29C}" dt="2025-07-14T08:51:32.097" v="1197" actId="1076"/>
          <ac:spMkLst>
            <pc:docMk/>
            <pc:sldMk cId="936496497" sldId="282"/>
            <ac:spMk id="51" creationId="{2E4DB79A-7F70-5890-0CEB-53263BC73433}"/>
          </ac:spMkLst>
        </pc:spChg>
        <pc:spChg chg="add mod">
          <ac:chgData name="Daniël Kentrop" userId="6979fc63-d9c5-4174-8c72-644869ba18de" providerId="ADAL" clId="{F0958B69-2A80-4746-ACB9-910BBDD1C29C}" dt="2025-07-14T08:52:06.592" v="1218" actId="1076"/>
          <ac:spMkLst>
            <pc:docMk/>
            <pc:sldMk cId="936496497" sldId="282"/>
            <ac:spMk id="55" creationId="{C4EF87E9-753F-7958-22E4-A9AA58474E64}"/>
          </ac:spMkLst>
        </pc:spChg>
        <pc:spChg chg="mod">
          <ac:chgData name="Daniël Kentrop" userId="6979fc63-d9c5-4174-8c72-644869ba18de" providerId="ADAL" clId="{F0958B69-2A80-4746-ACB9-910BBDD1C29C}" dt="2025-07-14T09:11:34.338" v="1588" actId="1076"/>
          <ac:spMkLst>
            <pc:docMk/>
            <pc:sldMk cId="936496497" sldId="282"/>
            <ac:spMk id="63" creationId="{4212395C-2DC7-8037-14A3-6710C82C3C4F}"/>
          </ac:spMkLst>
        </pc:spChg>
        <pc:cxnChg chg="add mod">
          <ac:chgData name="Daniël Kentrop" userId="6979fc63-d9c5-4174-8c72-644869ba18de" providerId="ADAL" clId="{F0958B69-2A80-4746-ACB9-910BBDD1C29C}" dt="2025-07-14T08:43:07.551" v="1068" actId="14100"/>
          <ac:cxnSpMkLst>
            <pc:docMk/>
            <pc:sldMk cId="936496497" sldId="282"/>
            <ac:cxnSpMk id="20" creationId="{DBBEEE09-2D63-BD26-F33D-F735E2619591}"/>
          </ac:cxnSpMkLst>
        </pc:cxnChg>
        <pc:cxnChg chg="add mod">
          <ac:chgData name="Daniël Kentrop" userId="6979fc63-d9c5-4174-8c72-644869ba18de" providerId="ADAL" clId="{F0958B69-2A80-4746-ACB9-910BBDD1C29C}" dt="2025-07-14T08:43:14.394" v="1069" actId="1076"/>
          <ac:cxnSpMkLst>
            <pc:docMk/>
            <pc:sldMk cId="936496497" sldId="282"/>
            <ac:cxnSpMk id="22" creationId="{D2E83C84-0887-EACD-F1A6-110175318583}"/>
          </ac:cxnSpMkLst>
        </pc:cxnChg>
        <pc:cxnChg chg="add mod">
          <ac:chgData name="Daniël Kentrop" userId="6979fc63-d9c5-4174-8c72-644869ba18de" providerId="ADAL" clId="{F0958B69-2A80-4746-ACB9-910BBDD1C29C}" dt="2025-07-14T08:43:14.394" v="1069" actId="1076"/>
          <ac:cxnSpMkLst>
            <pc:docMk/>
            <pc:sldMk cId="936496497" sldId="282"/>
            <ac:cxnSpMk id="26" creationId="{E83DE16B-CE45-4154-A652-366DD450DB19}"/>
          </ac:cxnSpMkLst>
        </pc:cxnChg>
        <pc:cxnChg chg="add del mod">
          <ac:chgData name="Daniël Kentrop" userId="6979fc63-d9c5-4174-8c72-644869ba18de" providerId="ADAL" clId="{F0958B69-2A80-4746-ACB9-910BBDD1C29C}" dt="2025-07-14T08:44:38.392" v="1080" actId="478"/>
          <ac:cxnSpMkLst>
            <pc:docMk/>
            <pc:sldMk cId="936496497" sldId="282"/>
            <ac:cxnSpMk id="27" creationId="{E9DC7137-F788-55C0-CB6E-53A231D64F82}"/>
          </ac:cxnSpMkLst>
        </pc:cxnChg>
        <pc:cxnChg chg="add mod">
          <ac:chgData name="Daniël Kentrop" userId="6979fc63-d9c5-4174-8c72-644869ba18de" providerId="ADAL" clId="{F0958B69-2A80-4746-ACB9-910BBDD1C29C}" dt="2025-07-14T08:46:10.600" v="1123" actId="14100"/>
          <ac:cxnSpMkLst>
            <pc:docMk/>
            <pc:sldMk cId="936496497" sldId="282"/>
            <ac:cxnSpMk id="35" creationId="{FE726DC0-5E40-0A7D-28DB-FBB83664165A}"/>
          </ac:cxnSpMkLst>
        </pc:cxnChg>
        <pc:cxnChg chg="add mod">
          <ac:chgData name="Daniël Kentrop" userId="6979fc63-d9c5-4174-8c72-644869ba18de" providerId="ADAL" clId="{F0958B69-2A80-4746-ACB9-910BBDD1C29C}" dt="2025-07-14T08:51:19.171" v="1189" actId="208"/>
          <ac:cxnSpMkLst>
            <pc:docMk/>
            <pc:sldMk cId="936496497" sldId="282"/>
            <ac:cxnSpMk id="48" creationId="{249E3D89-5630-8241-63BF-24C00D0DCF29}"/>
          </ac:cxnSpMkLst>
        </pc:cxnChg>
        <pc:cxnChg chg="add mod">
          <ac:chgData name="Daniël Kentrop" userId="6979fc63-d9c5-4174-8c72-644869ba18de" providerId="ADAL" clId="{F0958B69-2A80-4746-ACB9-910BBDD1C29C}" dt="2025-07-14T08:51:36.509" v="1198" actId="14100"/>
          <ac:cxnSpMkLst>
            <pc:docMk/>
            <pc:sldMk cId="936496497" sldId="282"/>
            <ac:cxnSpMk id="52" creationId="{25248A91-5F61-53EA-78D5-903B532E7831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4T13:44:42.849" v="1605" actId="478"/>
        <pc:sldMkLst>
          <pc:docMk/>
          <pc:sldMk cId="4212939729" sldId="283"/>
        </pc:sldMkLst>
        <pc:spChg chg="mod">
          <ac:chgData name="Daniël Kentrop" userId="6979fc63-d9c5-4174-8c72-644869ba18de" providerId="ADAL" clId="{F0958B69-2A80-4746-ACB9-910BBDD1C29C}" dt="2025-07-14T08:53:55.035" v="1237" actId="208"/>
          <ac:spMkLst>
            <pc:docMk/>
            <pc:sldMk cId="4212939729" sldId="283"/>
            <ac:spMk id="21" creationId="{889C62FB-6F93-708D-1D1A-11D67ACB74EA}"/>
          </ac:spMkLst>
        </pc:spChg>
        <pc:spChg chg="mod">
          <ac:chgData name="Daniël Kentrop" userId="6979fc63-d9c5-4174-8c72-644869ba18de" providerId="ADAL" clId="{F0958B69-2A80-4746-ACB9-910BBDD1C29C}" dt="2025-07-14T08:54:05.157" v="1240" actId="207"/>
          <ac:spMkLst>
            <pc:docMk/>
            <pc:sldMk cId="4212939729" sldId="283"/>
            <ac:spMk id="24" creationId="{4B34498D-90AF-A7F4-5955-809AA8CB8372}"/>
          </ac:spMkLst>
        </pc:spChg>
        <pc:spChg chg="add mod">
          <ac:chgData name="Daniël Kentrop" userId="6979fc63-d9c5-4174-8c72-644869ba18de" providerId="ADAL" clId="{F0958B69-2A80-4746-ACB9-910BBDD1C29C}" dt="2025-07-14T09:09:38.558" v="1379" actId="20577"/>
          <ac:spMkLst>
            <pc:docMk/>
            <pc:sldMk cId="4212939729" sldId="283"/>
            <ac:spMk id="32" creationId="{1F55DDCE-0532-6BD0-4378-3A2C1BA51370}"/>
          </ac:spMkLst>
        </pc:spChg>
        <pc:spChg chg="mod">
          <ac:chgData name="Daniël Kentrop" userId="6979fc63-d9c5-4174-8c72-644869ba18de" providerId="ADAL" clId="{F0958B69-2A80-4746-ACB9-910BBDD1C29C}" dt="2025-07-14T08:54:05.157" v="1240" actId="207"/>
          <ac:spMkLst>
            <pc:docMk/>
            <pc:sldMk cId="4212939729" sldId="283"/>
            <ac:spMk id="43" creationId="{F0EBE001-53BC-D66F-E767-842150086625}"/>
          </ac:spMkLst>
        </pc:spChg>
        <pc:spChg chg="add mod">
          <ac:chgData name="Daniël Kentrop" userId="6979fc63-d9c5-4174-8c72-644869ba18de" providerId="ADAL" clId="{F0958B69-2A80-4746-ACB9-910BBDD1C29C}" dt="2025-07-14T08:56:39.399" v="1260" actId="108"/>
          <ac:spMkLst>
            <pc:docMk/>
            <pc:sldMk cId="4212939729" sldId="283"/>
            <ac:spMk id="44" creationId="{B3AD86AB-ADCD-B969-221E-10CD986DDB17}"/>
          </ac:spMkLst>
        </pc:spChg>
        <pc:spChg chg="add mod">
          <ac:chgData name="Daniël Kentrop" userId="6979fc63-d9c5-4174-8c72-644869ba18de" providerId="ADAL" clId="{F0958B69-2A80-4746-ACB9-910BBDD1C29C}" dt="2025-07-14T08:56:59.787" v="1276" actId="1076"/>
          <ac:spMkLst>
            <pc:docMk/>
            <pc:sldMk cId="4212939729" sldId="283"/>
            <ac:spMk id="46" creationId="{1D087F0D-4991-DACE-0382-FF44A0D70D81}"/>
          </ac:spMkLst>
        </pc:spChg>
        <pc:spChg chg="add mod">
          <ac:chgData name="Daniël Kentrop" userId="6979fc63-d9c5-4174-8c72-644869ba18de" providerId="ADAL" clId="{F0958B69-2A80-4746-ACB9-910BBDD1C29C}" dt="2025-07-14T08:57:07.569" v="1287" actId="20577"/>
          <ac:spMkLst>
            <pc:docMk/>
            <pc:sldMk cId="4212939729" sldId="283"/>
            <ac:spMk id="47" creationId="{38BAC281-9B41-9487-590B-9A25C7D67F1E}"/>
          </ac:spMkLst>
        </pc:spChg>
        <pc:spChg chg="add del mod">
          <ac:chgData name="Daniël Kentrop" userId="6979fc63-d9c5-4174-8c72-644869ba18de" providerId="ADAL" clId="{F0958B69-2A80-4746-ACB9-910BBDD1C29C}" dt="2025-07-14T13:44:42.849" v="1605" actId="478"/>
          <ac:spMkLst>
            <pc:docMk/>
            <pc:sldMk cId="4212939729" sldId="283"/>
            <ac:spMk id="48" creationId="{FBBC2B11-B2AF-3FD0-F833-336089ED256F}"/>
          </ac:spMkLst>
        </pc:spChg>
        <pc:spChg chg="add mod">
          <ac:chgData name="Daniël Kentrop" userId="6979fc63-d9c5-4174-8c72-644869ba18de" providerId="ADAL" clId="{F0958B69-2A80-4746-ACB9-910BBDD1C29C}" dt="2025-07-14T09:11:40.689" v="1590"/>
          <ac:spMkLst>
            <pc:docMk/>
            <pc:sldMk cId="4212939729" sldId="283"/>
            <ac:spMk id="49" creationId="{B0C20F29-E8BE-6FB3-7DAB-405177C42BB2}"/>
          </ac:spMkLst>
        </pc:spChg>
        <pc:spChg chg="add mod">
          <ac:chgData name="Daniël Kentrop" userId="6979fc63-d9c5-4174-8c72-644869ba18de" providerId="ADAL" clId="{F0958B69-2A80-4746-ACB9-910BBDD1C29C}" dt="2025-07-14T09:11:40.689" v="1590"/>
          <ac:spMkLst>
            <pc:docMk/>
            <pc:sldMk cId="4212939729" sldId="283"/>
            <ac:spMk id="50" creationId="{797F3672-CF1D-FDE4-242A-04EB6CDA458D}"/>
          </ac:spMkLst>
        </pc:spChg>
        <pc:cxnChg chg="add del mod">
          <ac:chgData name="Daniël Kentrop" userId="6979fc63-d9c5-4174-8c72-644869ba18de" providerId="ADAL" clId="{F0958B69-2A80-4746-ACB9-910BBDD1C29C}" dt="2025-07-14T13:44:30.027" v="1600" actId="478"/>
          <ac:cxnSpMkLst>
            <pc:docMk/>
            <pc:sldMk cId="4212939729" sldId="283"/>
            <ac:cxnSpMk id="33" creationId="{9606FA22-8AEA-DAC7-61CC-63E38CE54ED2}"/>
          </ac:cxnSpMkLst>
        </pc:cxnChg>
        <pc:cxnChg chg="add mod">
          <ac:chgData name="Daniël Kentrop" userId="6979fc63-d9c5-4174-8c72-644869ba18de" providerId="ADAL" clId="{F0958B69-2A80-4746-ACB9-910BBDD1C29C}" dt="2025-07-14T08:53:08.067" v="1228" actId="1076"/>
          <ac:cxnSpMkLst>
            <pc:docMk/>
            <pc:sldMk cId="4212939729" sldId="283"/>
            <ac:cxnSpMk id="34" creationId="{A8459667-91A0-1520-49DC-09E1E2C60BF1}"/>
          </ac:cxnSpMkLst>
        </pc:cxnChg>
        <pc:cxnChg chg="add mod">
          <ac:chgData name="Daniël Kentrop" userId="6979fc63-d9c5-4174-8c72-644869ba18de" providerId="ADAL" clId="{F0958B69-2A80-4746-ACB9-910BBDD1C29C}" dt="2025-07-14T08:53:08.067" v="1228" actId="1076"/>
          <ac:cxnSpMkLst>
            <pc:docMk/>
            <pc:sldMk cId="4212939729" sldId="283"/>
            <ac:cxnSpMk id="35" creationId="{5A0F514E-FBE6-152C-9D65-A2EAD0A7403C}"/>
          </ac:cxnSpMkLst>
        </pc:cxnChg>
        <pc:cxnChg chg="add mod">
          <ac:chgData name="Daniël Kentrop" userId="6979fc63-d9c5-4174-8c72-644869ba18de" providerId="ADAL" clId="{F0958B69-2A80-4746-ACB9-910BBDD1C29C}" dt="2025-07-14T08:55:39.472" v="1252"/>
          <ac:cxnSpMkLst>
            <pc:docMk/>
            <pc:sldMk cId="4212939729" sldId="283"/>
            <ac:cxnSpMk id="36" creationId="{33C3A2A2-31E7-6503-761C-81A524A70216}"/>
          </ac:cxnSpMkLst>
        </pc:cxnChg>
        <pc:cxnChg chg="mod">
          <ac:chgData name="Daniël Kentrop" userId="6979fc63-d9c5-4174-8c72-644869ba18de" providerId="ADAL" clId="{F0958B69-2A80-4746-ACB9-910BBDD1C29C}" dt="2025-07-14T08:53:55.035" v="1237" actId="208"/>
          <ac:cxnSpMkLst>
            <pc:docMk/>
            <pc:sldMk cId="4212939729" sldId="283"/>
            <ac:cxnSpMk id="40" creationId="{FAB70D0E-6F30-904D-24CC-B02E4AFED805}"/>
          </ac:cxnSpMkLst>
        </pc:cxnChg>
      </pc:sldChg>
      <pc:sldChg chg="addSp delSp modSp add mod chgLayout">
        <pc:chgData name="Daniël Kentrop" userId="6979fc63-d9c5-4174-8c72-644869ba18de" providerId="ADAL" clId="{F0958B69-2A80-4746-ACB9-910BBDD1C29C}" dt="2025-07-14T09:11:48.324" v="1593" actId="478"/>
        <pc:sldMkLst>
          <pc:docMk/>
          <pc:sldMk cId="1289968463" sldId="284"/>
        </pc:sldMkLst>
        <pc:spChg chg="add del mod">
          <ac:chgData name="Daniël Kentrop" userId="6979fc63-d9c5-4174-8c72-644869ba18de" providerId="ADAL" clId="{F0958B69-2A80-4746-ACB9-910BBDD1C29C}" dt="2025-07-14T08:55:01.827" v="1251" actId="6549"/>
          <ac:spMkLst>
            <pc:docMk/>
            <pc:sldMk cId="1289968463" sldId="284"/>
            <ac:spMk id="4" creationId="{FAD330B3-329F-5314-95CB-075E9EB152DE}"/>
          </ac:spMkLst>
        </pc:spChg>
        <pc:spChg chg="add mod">
          <ac:chgData name="Daniël Kentrop" userId="6979fc63-d9c5-4174-8c72-644869ba18de" providerId="ADAL" clId="{F0958B69-2A80-4746-ACB9-910BBDD1C29C}" dt="2025-07-14T09:02:53.881" v="1334" actId="1076"/>
          <ac:spMkLst>
            <pc:docMk/>
            <pc:sldMk cId="1289968463" sldId="284"/>
            <ac:spMk id="5" creationId="{DF232809-06F1-AF38-E84E-5B941E789588}"/>
          </ac:spMkLst>
        </pc:spChg>
        <pc:spChg chg="add mod">
          <ac:chgData name="Daniël Kentrop" userId="6979fc63-d9c5-4174-8c72-644869ba18de" providerId="ADAL" clId="{F0958B69-2A80-4746-ACB9-910BBDD1C29C}" dt="2025-07-14T08:53:39.080" v="1235"/>
          <ac:spMkLst>
            <pc:docMk/>
            <pc:sldMk cId="1289968463" sldId="284"/>
            <ac:spMk id="6" creationId="{A6A7BC2B-DD14-61AB-49DA-DE79F56269BE}"/>
          </ac:spMkLst>
        </pc:spChg>
        <pc:spChg chg="add mod">
          <ac:chgData name="Daniël Kentrop" userId="6979fc63-d9c5-4174-8c72-644869ba18de" providerId="ADAL" clId="{F0958B69-2A80-4746-ACB9-910BBDD1C29C}" dt="2025-07-14T09:02:43.936" v="1326" actId="20577"/>
          <ac:spMkLst>
            <pc:docMk/>
            <pc:sldMk cId="1289968463" sldId="284"/>
            <ac:spMk id="7" creationId="{36585129-7FA5-789D-32C4-B0CC5CC073A9}"/>
          </ac:spMkLst>
        </pc:spChg>
        <pc:spChg chg="add mod">
          <ac:chgData name="Daniël Kentrop" userId="6979fc63-d9c5-4174-8c72-644869ba18de" providerId="ADAL" clId="{F0958B69-2A80-4746-ACB9-910BBDD1C29C}" dt="2025-07-14T09:01:22.078" v="1298" actId="208"/>
          <ac:spMkLst>
            <pc:docMk/>
            <pc:sldMk cId="1289968463" sldId="284"/>
            <ac:spMk id="12" creationId="{2898F874-C05C-CAB4-FD36-E63703CD82E4}"/>
          </ac:spMkLst>
        </pc:spChg>
        <pc:spChg chg="add mod">
          <ac:chgData name="Daniël Kentrop" userId="6979fc63-d9c5-4174-8c72-644869ba18de" providerId="ADAL" clId="{F0958B69-2A80-4746-ACB9-910BBDD1C29C}" dt="2025-07-14T09:01:22.078" v="1298" actId="208"/>
          <ac:spMkLst>
            <pc:docMk/>
            <pc:sldMk cId="1289968463" sldId="284"/>
            <ac:spMk id="13" creationId="{371FB04F-CFF6-3EE4-2494-04E3B8D23284}"/>
          </ac:spMkLst>
        </pc:spChg>
        <pc:spChg chg="add mod">
          <ac:chgData name="Daniël Kentrop" userId="6979fc63-d9c5-4174-8c72-644869ba18de" providerId="ADAL" clId="{F0958B69-2A80-4746-ACB9-910BBDD1C29C}" dt="2025-07-14T09:02:21.853" v="1321" actId="207"/>
          <ac:spMkLst>
            <pc:docMk/>
            <pc:sldMk cId="1289968463" sldId="284"/>
            <ac:spMk id="16" creationId="{B5480F11-EC80-2A20-C348-AC3F55432077}"/>
          </ac:spMkLst>
        </pc:spChg>
        <pc:spChg chg="add mod">
          <ac:chgData name="Daniël Kentrop" userId="6979fc63-d9c5-4174-8c72-644869ba18de" providerId="ADAL" clId="{F0958B69-2A80-4746-ACB9-910BBDD1C29C}" dt="2025-07-14T09:02:21.853" v="1321" actId="207"/>
          <ac:spMkLst>
            <pc:docMk/>
            <pc:sldMk cId="1289968463" sldId="284"/>
            <ac:spMk id="17" creationId="{A44A347A-6CB9-5FB9-DDBF-4149E572F126}"/>
          </ac:spMkLst>
        </pc:spChg>
        <pc:spChg chg="add mod">
          <ac:chgData name="Daniël Kentrop" userId="6979fc63-d9c5-4174-8c72-644869ba18de" providerId="ADAL" clId="{F0958B69-2A80-4746-ACB9-910BBDD1C29C}" dt="2025-07-14T09:11:45.282" v="1591"/>
          <ac:spMkLst>
            <pc:docMk/>
            <pc:sldMk cId="1289968463" sldId="284"/>
            <ac:spMk id="19" creationId="{AD7E9133-9657-8557-BA46-38CFE94AA048}"/>
          </ac:spMkLst>
        </pc:spChg>
        <pc:spChg chg="add mod">
          <ac:chgData name="Daniël Kentrop" userId="6979fc63-d9c5-4174-8c72-644869ba18de" providerId="ADAL" clId="{F0958B69-2A80-4746-ACB9-910BBDD1C29C}" dt="2025-07-14T09:11:45.282" v="1591"/>
          <ac:spMkLst>
            <pc:docMk/>
            <pc:sldMk cId="1289968463" sldId="284"/>
            <ac:spMk id="21" creationId="{36198494-E62A-DBA9-69BC-E66B697F3DAC}"/>
          </ac:spMkLst>
        </pc:spChg>
        <pc:spChg chg="mod">
          <ac:chgData name="Daniël Kentrop" userId="6979fc63-d9c5-4174-8c72-644869ba18de" providerId="ADAL" clId="{F0958B69-2A80-4746-ACB9-910BBDD1C29C}" dt="2025-07-14T09:02:12.851" v="1320" actId="1076"/>
          <ac:spMkLst>
            <pc:docMk/>
            <pc:sldMk cId="1289968463" sldId="284"/>
            <ac:spMk id="37" creationId="{DBB90567-BB90-87AB-C47A-F54C43A733BD}"/>
          </ac:spMkLst>
        </pc:spChg>
        <pc:spChg chg="mod">
          <ac:chgData name="Daniël Kentrop" userId="6979fc63-d9c5-4174-8c72-644869ba18de" providerId="ADAL" clId="{F0958B69-2A80-4746-ACB9-910BBDD1C29C}" dt="2025-07-14T09:01:51.717" v="1312" actId="1076"/>
          <ac:spMkLst>
            <pc:docMk/>
            <pc:sldMk cId="1289968463" sldId="284"/>
            <ac:spMk id="38" creationId="{E78873C0-272D-7C57-C1FE-25AD2448172D}"/>
          </ac:spMkLst>
        </pc:spChg>
        <pc:cxnChg chg="add mod">
          <ac:chgData name="Daniël Kentrop" userId="6979fc63-d9c5-4174-8c72-644869ba18de" providerId="ADAL" clId="{F0958B69-2A80-4746-ACB9-910BBDD1C29C}" dt="2025-07-14T08:53:39.080" v="1235"/>
          <ac:cxnSpMkLst>
            <pc:docMk/>
            <pc:sldMk cId="1289968463" sldId="284"/>
            <ac:cxnSpMk id="2" creationId="{5824108A-FA80-8EE0-4092-07BB43803807}"/>
          </ac:cxnSpMkLst>
        </pc:cxnChg>
        <pc:cxnChg chg="mod">
          <ac:chgData name="Daniël Kentrop" userId="6979fc63-d9c5-4174-8c72-644869ba18de" providerId="ADAL" clId="{F0958B69-2A80-4746-ACB9-910BBDD1C29C}" dt="2025-07-14T08:57:44.931" v="1289" actId="1076"/>
          <ac:cxnSpMkLst>
            <pc:docMk/>
            <pc:sldMk cId="1289968463" sldId="284"/>
            <ac:cxnSpMk id="35" creationId="{3E5B62AF-6747-554E-57DD-E9F4400526A3}"/>
          </ac:cxnSpMkLst>
        </pc:cxnChg>
      </pc:sldChg>
      <pc:sldChg chg="addSp delSp modSp add mod delAnim modAnim">
        <pc:chgData name="Daniël Kentrop" userId="6979fc63-d9c5-4174-8c72-644869ba18de" providerId="ADAL" clId="{F0958B69-2A80-4746-ACB9-910BBDD1C29C}" dt="2025-07-14T13:44:38.467" v="1603" actId="20577"/>
        <pc:sldMkLst>
          <pc:docMk/>
          <pc:sldMk cId="3537189656" sldId="285"/>
        </pc:sldMkLst>
        <pc:spChg chg="mod">
          <ac:chgData name="Daniël Kentrop" userId="6979fc63-d9c5-4174-8c72-644869ba18de" providerId="ADAL" clId="{F0958B69-2A80-4746-ACB9-910BBDD1C29C}" dt="2025-07-14T09:09:16.206" v="1375" actId="1076"/>
          <ac:spMkLst>
            <pc:docMk/>
            <pc:sldMk cId="3537189656" sldId="285"/>
            <ac:spMk id="4" creationId="{8235A152-A3BF-66B9-07F4-AAC8E86493CD}"/>
          </ac:spMkLst>
        </pc:spChg>
        <pc:spChg chg="add mod">
          <ac:chgData name="Daniël Kentrop" userId="6979fc63-d9c5-4174-8c72-644869ba18de" providerId="ADAL" clId="{F0958B69-2A80-4746-ACB9-910BBDD1C29C}" dt="2025-07-14T09:03:24.692" v="1336"/>
          <ac:spMkLst>
            <pc:docMk/>
            <pc:sldMk cId="3537189656" sldId="285"/>
            <ac:spMk id="5" creationId="{7C246277-DE29-5783-41AA-B27696D846C5}"/>
          </ac:spMkLst>
        </pc:spChg>
        <pc:spChg chg="add mod">
          <ac:chgData name="Daniël Kentrop" userId="6979fc63-d9c5-4174-8c72-644869ba18de" providerId="ADAL" clId="{F0958B69-2A80-4746-ACB9-910BBDD1C29C}" dt="2025-07-14T09:03:24.692" v="1336"/>
          <ac:spMkLst>
            <pc:docMk/>
            <pc:sldMk cId="3537189656" sldId="285"/>
            <ac:spMk id="6" creationId="{EBC8FF58-6682-61DF-4651-E925459DBF1F}"/>
          </ac:spMkLst>
        </pc:spChg>
        <pc:spChg chg="add mod">
          <ac:chgData name="Daniël Kentrop" userId="6979fc63-d9c5-4174-8c72-644869ba18de" providerId="ADAL" clId="{F0958B69-2A80-4746-ACB9-910BBDD1C29C}" dt="2025-07-14T09:04:20.216" v="1348" actId="20577"/>
          <ac:spMkLst>
            <pc:docMk/>
            <pc:sldMk cId="3537189656" sldId="285"/>
            <ac:spMk id="7" creationId="{3103A187-FA23-00BE-D858-C96189DC6393}"/>
          </ac:spMkLst>
        </pc:spChg>
        <pc:spChg chg="add mod">
          <ac:chgData name="Daniël Kentrop" userId="6979fc63-d9c5-4174-8c72-644869ba18de" providerId="ADAL" clId="{F0958B69-2A80-4746-ACB9-910BBDD1C29C}" dt="2025-07-14T09:04:21.944" v="1353" actId="20577"/>
          <ac:spMkLst>
            <pc:docMk/>
            <pc:sldMk cId="3537189656" sldId="285"/>
            <ac:spMk id="8" creationId="{4AAA6D2F-B669-9BC3-81D1-67F129D09C3A}"/>
          </ac:spMkLst>
        </pc:spChg>
        <pc:spChg chg="add mod">
          <ac:chgData name="Daniël Kentrop" userId="6979fc63-d9c5-4174-8c72-644869ba18de" providerId="ADAL" clId="{F0958B69-2A80-4746-ACB9-910BBDD1C29C}" dt="2025-07-14T09:09:25.040" v="1377" actId="1076"/>
          <ac:spMkLst>
            <pc:docMk/>
            <pc:sldMk cId="3537189656" sldId="285"/>
            <ac:spMk id="10" creationId="{144D649A-ADE6-7CAB-1EC2-345B2799246A}"/>
          </ac:spMkLst>
        </pc:spChg>
        <pc:spChg chg="add mod">
          <ac:chgData name="Daniël Kentrop" userId="6979fc63-d9c5-4174-8c72-644869ba18de" providerId="ADAL" clId="{F0958B69-2A80-4746-ACB9-910BBDD1C29C}" dt="2025-07-14T09:11:52.328" v="1595"/>
          <ac:spMkLst>
            <pc:docMk/>
            <pc:sldMk cId="3537189656" sldId="285"/>
            <ac:spMk id="11" creationId="{36743DA0-E8D4-EC77-402A-029D5130AA81}"/>
          </ac:spMkLst>
        </pc:spChg>
        <pc:spChg chg="add mod">
          <ac:chgData name="Daniël Kentrop" userId="6979fc63-d9c5-4174-8c72-644869ba18de" providerId="ADAL" clId="{F0958B69-2A80-4746-ACB9-910BBDD1C29C}" dt="2025-07-14T09:11:52.328" v="1595"/>
          <ac:spMkLst>
            <pc:docMk/>
            <pc:sldMk cId="3537189656" sldId="285"/>
            <ac:spMk id="12" creationId="{9B01D8D9-45BC-AF62-79B5-EF28A9AF33E7}"/>
          </ac:spMkLst>
        </pc:spChg>
        <pc:spChg chg="mod">
          <ac:chgData name="Daniël Kentrop" userId="6979fc63-d9c5-4174-8c72-644869ba18de" providerId="ADAL" clId="{F0958B69-2A80-4746-ACB9-910BBDD1C29C}" dt="2025-07-14T09:09:21.157" v="1376" actId="1076"/>
          <ac:spMkLst>
            <pc:docMk/>
            <pc:sldMk cId="3537189656" sldId="285"/>
            <ac:spMk id="28" creationId="{539FFCA5-648C-BDA8-E644-4664AB4C4F12}"/>
          </ac:spMkLst>
        </pc:spChg>
        <pc:spChg chg="mod">
          <ac:chgData name="Daniël Kentrop" userId="6979fc63-d9c5-4174-8c72-644869ba18de" providerId="ADAL" clId="{F0958B69-2A80-4746-ACB9-910BBDD1C29C}" dt="2025-07-14T09:09:11.167" v="1373" actId="1076"/>
          <ac:spMkLst>
            <pc:docMk/>
            <pc:sldMk cId="3537189656" sldId="285"/>
            <ac:spMk id="29" creationId="{C3F1A281-6B63-6D55-E0AD-88D46C3B5FF2}"/>
          </ac:spMkLst>
        </pc:spChg>
        <pc:spChg chg="mod">
          <ac:chgData name="Daniël Kentrop" userId="6979fc63-d9c5-4174-8c72-644869ba18de" providerId="ADAL" clId="{F0958B69-2A80-4746-ACB9-910BBDD1C29C}" dt="2025-07-14T09:07:10.117" v="1363" actId="206"/>
          <ac:spMkLst>
            <pc:docMk/>
            <pc:sldMk cId="3537189656" sldId="285"/>
            <ac:spMk id="30" creationId="{F906DCC0-F11B-92D4-128B-A4A73B2CCCFD}"/>
          </ac:spMkLst>
        </pc:spChg>
        <pc:spChg chg="mod">
          <ac:chgData name="Daniël Kentrop" userId="6979fc63-d9c5-4174-8c72-644869ba18de" providerId="ADAL" clId="{F0958B69-2A80-4746-ACB9-910BBDD1C29C}" dt="2025-07-14T13:44:38.467" v="1603" actId="20577"/>
          <ac:spMkLst>
            <pc:docMk/>
            <pc:sldMk cId="3537189656" sldId="285"/>
            <ac:spMk id="32" creationId="{CC14EE1D-847A-ADFE-486E-EB525AA83ADE}"/>
          </ac:spMkLst>
        </pc:spChg>
        <pc:cxnChg chg="mod">
          <ac:chgData name="Daniël Kentrop" userId="6979fc63-d9c5-4174-8c72-644869ba18de" providerId="ADAL" clId="{F0958B69-2A80-4746-ACB9-910BBDD1C29C}" dt="2025-07-14T09:09:21.157" v="1376" actId="1076"/>
          <ac:cxnSpMkLst>
            <pc:docMk/>
            <pc:sldMk cId="3537189656" sldId="285"/>
            <ac:cxnSpMk id="25" creationId="{BB7D4B21-FA00-0C30-135A-BBAC3B5FAF19}"/>
          </ac:cxnSpMkLst>
        </pc:cxnChg>
        <pc:cxnChg chg="mod">
          <ac:chgData name="Daniël Kentrop" userId="6979fc63-d9c5-4174-8c72-644869ba18de" providerId="ADAL" clId="{F0958B69-2A80-4746-ACB9-910BBDD1C29C}" dt="2025-07-14T09:09:11.167" v="1373" actId="1076"/>
          <ac:cxnSpMkLst>
            <pc:docMk/>
            <pc:sldMk cId="3537189656" sldId="285"/>
            <ac:cxnSpMk id="31" creationId="{7B31E5B5-EB07-1E01-7F57-80BD0438316C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4T14:02:28.602" v="1635" actId="1076"/>
        <pc:sldMkLst>
          <pc:docMk/>
          <pc:sldMk cId="2478608953" sldId="286"/>
        </pc:sldMkLst>
        <pc:spChg chg="mod">
          <ac:chgData name="Daniël Kentrop" userId="6979fc63-d9c5-4174-8c72-644869ba18de" providerId="ADAL" clId="{F0958B69-2A80-4746-ACB9-910BBDD1C29C}" dt="2025-07-14T14:02:15.666" v="1634" actId="1076"/>
          <ac:spMkLst>
            <pc:docMk/>
            <pc:sldMk cId="2478608953" sldId="286"/>
            <ac:spMk id="2" creationId="{D605C310-4510-D50C-B3F3-C5329C67A0B5}"/>
          </ac:spMkLst>
        </pc:spChg>
        <pc:spChg chg="add del">
          <ac:chgData name="Daniël Kentrop" userId="6979fc63-d9c5-4174-8c72-644869ba18de" providerId="ADAL" clId="{F0958B69-2A80-4746-ACB9-910BBDD1C29C}" dt="2025-07-14T14:01:54.356" v="1628" actId="478"/>
          <ac:spMkLst>
            <pc:docMk/>
            <pc:sldMk cId="2478608953" sldId="286"/>
            <ac:spMk id="4" creationId="{E11F6CDE-762F-89E8-9078-230A0A9A08B6}"/>
          </ac:spMkLst>
        </pc:spChg>
        <pc:spChg chg="add mod">
          <ac:chgData name="Daniël Kentrop" userId="6979fc63-d9c5-4174-8c72-644869ba18de" providerId="ADAL" clId="{F0958B69-2A80-4746-ACB9-910BBDD1C29C}" dt="2025-07-14T14:02:03.279" v="1630"/>
          <ac:spMkLst>
            <pc:docMk/>
            <pc:sldMk cId="2478608953" sldId="286"/>
            <ac:spMk id="9" creationId="{A737ABF1-EFEF-3C58-76DC-87EE5379B304}"/>
          </ac:spMkLst>
        </pc:spChg>
        <pc:spChg chg="mod">
          <ac:chgData name="Daniël Kentrop" userId="6979fc63-d9c5-4174-8c72-644869ba18de" providerId="ADAL" clId="{F0958B69-2A80-4746-ACB9-910BBDD1C29C}" dt="2025-07-14T14:02:28.602" v="1635" actId="1076"/>
          <ac:spMkLst>
            <pc:docMk/>
            <pc:sldMk cId="2478608953" sldId="286"/>
            <ac:spMk id="29" creationId="{1147D4BE-99A2-7553-AB3C-1F584960F6B0}"/>
          </ac:spMkLst>
        </pc:spChg>
        <pc:cxnChg chg="mod">
          <ac:chgData name="Daniël Kentrop" userId="6979fc63-d9c5-4174-8c72-644869ba18de" providerId="ADAL" clId="{F0958B69-2A80-4746-ACB9-910BBDD1C29C}" dt="2025-07-14T14:02:28.602" v="1635" actId="1076"/>
          <ac:cxnSpMkLst>
            <pc:docMk/>
            <pc:sldMk cId="2478608953" sldId="286"/>
            <ac:cxnSpMk id="31" creationId="{CF063904-4859-E0A5-0B76-C83F891AB896}"/>
          </ac:cxnSpMkLst>
        </pc:cxnChg>
      </pc:sldChg>
      <pc:sldChg chg="addSp modSp add mod">
        <pc:chgData name="Daniël Kentrop" userId="6979fc63-d9c5-4174-8c72-644869ba18de" providerId="ADAL" clId="{F0958B69-2A80-4746-ACB9-910BBDD1C29C}" dt="2025-07-14T14:34:03.209" v="1831" actId="1076"/>
        <pc:sldMkLst>
          <pc:docMk/>
          <pc:sldMk cId="2512002806" sldId="287"/>
        </pc:sldMkLst>
        <pc:spChg chg="add mod">
          <ac:chgData name="Daniël Kentrop" userId="6979fc63-d9c5-4174-8c72-644869ba18de" providerId="ADAL" clId="{F0958B69-2A80-4746-ACB9-910BBDD1C29C}" dt="2025-07-14T14:33:20.696" v="1818" actId="14100"/>
          <ac:spMkLst>
            <pc:docMk/>
            <pc:sldMk cId="2512002806" sldId="287"/>
            <ac:spMk id="2" creationId="{F494BB9B-3801-F12A-9589-6020B228A2C9}"/>
          </ac:spMkLst>
        </pc:spChg>
        <pc:spChg chg="add mod">
          <ac:chgData name="Daniël Kentrop" userId="6979fc63-d9c5-4174-8c72-644869ba18de" providerId="ADAL" clId="{F0958B69-2A80-4746-ACB9-910BBDD1C29C}" dt="2025-07-14T14:34:03.209" v="1831" actId="1076"/>
          <ac:spMkLst>
            <pc:docMk/>
            <pc:sldMk cId="2512002806" sldId="287"/>
            <ac:spMk id="7" creationId="{2382F8BE-AB2E-BE0F-D6AF-4F24340AB135}"/>
          </ac:spMkLst>
        </pc:spChg>
        <pc:spChg chg="add mod">
          <ac:chgData name="Daniël Kentrop" userId="6979fc63-d9c5-4174-8c72-644869ba18de" providerId="ADAL" clId="{F0958B69-2A80-4746-ACB9-910BBDD1C29C}" dt="2025-07-14T14:33:57.732" v="1829" actId="1076"/>
          <ac:spMkLst>
            <pc:docMk/>
            <pc:sldMk cId="2512002806" sldId="287"/>
            <ac:spMk id="8" creationId="{090F8C52-8A59-3FFF-17F5-C440B3AD3D0F}"/>
          </ac:spMkLst>
        </pc:spChg>
        <pc:spChg chg="mod">
          <ac:chgData name="Daniël Kentrop" userId="6979fc63-d9c5-4174-8c72-644869ba18de" providerId="ADAL" clId="{F0958B69-2A80-4746-ACB9-910BBDD1C29C}" dt="2025-07-14T14:33:14.243" v="1816" actId="14100"/>
          <ac:spMkLst>
            <pc:docMk/>
            <pc:sldMk cId="2512002806" sldId="287"/>
            <ac:spMk id="30" creationId="{A22758DF-B84E-CFD2-92D4-74223588DB7B}"/>
          </ac:spMkLst>
        </pc:spChg>
        <pc:spChg chg="mod">
          <ac:chgData name="Daniël Kentrop" userId="6979fc63-d9c5-4174-8c72-644869ba18de" providerId="ADAL" clId="{F0958B69-2A80-4746-ACB9-910BBDD1C29C}" dt="2025-07-14T14:33:55.039" v="1828" actId="1076"/>
          <ac:spMkLst>
            <pc:docMk/>
            <pc:sldMk cId="2512002806" sldId="287"/>
            <ac:spMk id="31" creationId="{711668B1-D01C-D38F-7CFA-CC2A171EE48B}"/>
          </ac:spMkLst>
        </pc:spChg>
        <pc:spChg chg="mod">
          <ac:chgData name="Daniël Kentrop" userId="6979fc63-d9c5-4174-8c72-644869ba18de" providerId="ADAL" clId="{F0958B69-2A80-4746-ACB9-910BBDD1C29C}" dt="2025-07-14T14:34:01.017" v="1830" actId="1076"/>
          <ac:spMkLst>
            <pc:docMk/>
            <pc:sldMk cId="2512002806" sldId="287"/>
            <ac:spMk id="43" creationId="{97FB4C00-B6B6-F5EC-737C-2AB1EED1AAAE}"/>
          </ac:spMkLst>
        </pc:spChg>
        <pc:cxnChg chg="add mod">
          <ac:chgData name="Daniël Kentrop" userId="6979fc63-d9c5-4174-8c72-644869ba18de" providerId="ADAL" clId="{F0958B69-2A80-4746-ACB9-910BBDD1C29C}" dt="2025-07-14T14:33:40.221" v="1823" actId="1076"/>
          <ac:cxnSpMkLst>
            <pc:docMk/>
            <pc:sldMk cId="2512002806" sldId="287"/>
            <ac:cxnSpMk id="5" creationId="{99CEE825-7F0B-CA05-1443-D2B6D05946D7}"/>
          </ac:cxnSpMkLst>
        </pc:cxnChg>
        <pc:cxnChg chg="add mod">
          <ac:chgData name="Daniël Kentrop" userId="6979fc63-d9c5-4174-8c72-644869ba18de" providerId="ADAL" clId="{F0958B69-2A80-4746-ACB9-910BBDD1C29C}" dt="2025-07-14T14:33:47.955" v="1825" actId="1076"/>
          <ac:cxnSpMkLst>
            <pc:docMk/>
            <pc:sldMk cId="2512002806" sldId="287"/>
            <ac:cxnSpMk id="6" creationId="{CF58B5AB-8AF7-1E16-8598-DDA188C62A9A}"/>
          </ac:cxnSpMkLst>
        </pc:cxnChg>
        <pc:cxnChg chg="ord">
          <ac:chgData name="Daniël Kentrop" userId="6979fc63-d9c5-4174-8c72-644869ba18de" providerId="ADAL" clId="{F0958B69-2A80-4746-ACB9-910BBDD1C29C}" dt="2025-07-14T14:33:31.765" v="1821" actId="166"/>
          <ac:cxnSpMkLst>
            <pc:docMk/>
            <pc:sldMk cId="2512002806" sldId="287"/>
            <ac:cxnSpMk id="40" creationId="{8D6DB8C7-5215-93D5-28B7-25479A4A9989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5T08:00:02.203" v="2149" actId="478"/>
        <pc:sldMkLst>
          <pc:docMk/>
          <pc:sldMk cId="1350080257" sldId="288"/>
        </pc:sldMkLst>
        <pc:spChg chg="add mod">
          <ac:chgData name="Daniël Kentrop" userId="6979fc63-d9c5-4174-8c72-644869ba18de" providerId="ADAL" clId="{F0958B69-2A80-4746-ACB9-910BBDD1C29C}" dt="2025-07-15T07:31:38.516" v="2032" actId="206"/>
          <ac:spMkLst>
            <pc:docMk/>
            <pc:sldMk cId="1350080257" sldId="288"/>
            <ac:spMk id="2" creationId="{C903957A-0965-08CE-74BC-3DD7CEBA12F6}"/>
          </ac:spMkLst>
        </pc:spChg>
        <pc:spChg chg="add del mod ord">
          <ac:chgData name="Daniël Kentrop" userId="6979fc63-d9c5-4174-8c72-644869ba18de" providerId="ADAL" clId="{F0958B69-2A80-4746-ACB9-910BBDD1C29C}" dt="2025-07-15T07:59:07.973" v="2130" actId="167"/>
          <ac:spMkLst>
            <pc:docMk/>
            <pc:sldMk cId="1350080257" sldId="288"/>
            <ac:spMk id="4" creationId="{51A1E1F4-C38D-B38B-7AF0-C51185DCEFF4}"/>
          </ac:spMkLst>
        </pc:spChg>
        <pc:spChg chg="add mod">
          <ac:chgData name="Daniël Kentrop" userId="6979fc63-d9c5-4174-8c72-644869ba18de" providerId="ADAL" clId="{F0958B69-2A80-4746-ACB9-910BBDD1C29C}" dt="2025-07-15T07:19:11.197" v="2003" actId="1076"/>
          <ac:spMkLst>
            <pc:docMk/>
            <pc:sldMk cId="1350080257" sldId="288"/>
            <ac:spMk id="11" creationId="{8867003A-0190-5118-2AA4-E45A54174188}"/>
          </ac:spMkLst>
        </pc:spChg>
        <pc:spChg chg="add mod ord">
          <ac:chgData name="Daniël Kentrop" userId="6979fc63-d9c5-4174-8c72-644869ba18de" providerId="ADAL" clId="{F0958B69-2A80-4746-ACB9-910BBDD1C29C}" dt="2025-07-15T07:59:19.569" v="2133" actId="166"/>
          <ac:spMkLst>
            <pc:docMk/>
            <pc:sldMk cId="1350080257" sldId="288"/>
            <ac:spMk id="12" creationId="{27639130-C100-6199-5DB5-C0AFA983014D}"/>
          </ac:spMkLst>
        </pc:spChg>
        <pc:spChg chg="add mod">
          <ac:chgData name="Daniël Kentrop" userId="6979fc63-d9c5-4174-8c72-644869ba18de" providerId="ADAL" clId="{F0958B69-2A80-4746-ACB9-910BBDD1C29C}" dt="2025-07-15T07:16:26.754" v="1938" actId="14100"/>
          <ac:spMkLst>
            <pc:docMk/>
            <pc:sldMk cId="1350080257" sldId="288"/>
            <ac:spMk id="16" creationId="{61DDCEC8-19E8-A235-3F16-BA627E39F0B7}"/>
          </ac:spMkLst>
        </pc:spChg>
        <pc:spChg chg="add mod">
          <ac:chgData name="Daniël Kentrop" userId="6979fc63-d9c5-4174-8c72-644869ba18de" providerId="ADAL" clId="{F0958B69-2A80-4746-ACB9-910BBDD1C29C}" dt="2025-07-15T07:36:07.224" v="2078" actId="1076"/>
          <ac:spMkLst>
            <pc:docMk/>
            <pc:sldMk cId="1350080257" sldId="288"/>
            <ac:spMk id="17" creationId="{6C078158-7296-B19D-BB08-ECBDD3505495}"/>
          </ac:spMkLst>
        </pc:spChg>
        <pc:spChg chg="add mod">
          <ac:chgData name="Daniël Kentrop" userId="6979fc63-d9c5-4174-8c72-644869ba18de" providerId="ADAL" clId="{F0958B69-2A80-4746-ACB9-910BBDD1C29C}" dt="2025-07-15T07:19:15.440" v="2004" actId="1076"/>
          <ac:spMkLst>
            <pc:docMk/>
            <pc:sldMk cId="1350080257" sldId="288"/>
            <ac:spMk id="24" creationId="{C4792AC5-4550-5C30-2125-DC674321B5C6}"/>
          </ac:spMkLst>
        </pc:spChg>
        <pc:spChg chg="add mod ord">
          <ac:chgData name="Daniël Kentrop" userId="6979fc63-d9c5-4174-8c72-644869ba18de" providerId="ADAL" clId="{F0958B69-2A80-4746-ACB9-910BBDD1C29C}" dt="2025-07-15T07:36:04.731" v="2076" actId="1076"/>
          <ac:spMkLst>
            <pc:docMk/>
            <pc:sldMk cId="1350080257" sldId="288"/>
            <ac:spMk id="25" creationId="{3CBD18FD-83BF-E8F8-8670-B3013B93FAAF}"/>
          </ac:spMkLst>
        </pc:spChg>
        <pc:spChg chg="add mod ord">
          <ac:chgData name="Daniël Kentrop" userId="6979fc63-d9c5-4174-8c72-644869ba18de" providerId="ADAL" clId="{F0958B69-2A80-4746-ACB9-910BBDD1C29C}" dt="2025-07-15T07:50:11.390" v="2121" actId="1076"/>
          <ac:spMkLst>
            <pc:docMk/>
            <pc:sldMk cId="1350080257" sldId="288"/>
            <ac:spMk id="28" creationId="{20B5A930-91DB-5D6F-22C5-444D9CF7D9CA}"/>
          </ac:spMkLst>
        </pc:spChg>
        <pc:spChg chg="add mod">
          <ac:chgData name="Daniël Kentrop" userId="6979fc63-d9c5-4174-8c72-644869ba18de" providerId="ADAL" clId="{F0958B69-2A80-4746-ACB9-910BBDD1C29C}" dt="2025-07-15T07:47:46.169" v="2087" actId="1076"/>
          <ac:spMkLst>
            <pc:docMk/>
            <pc:sldMk cId="1350080257" sldId="288"/>
            <ac:spMk id="29" creationId="{44C36CED-0124-50E5-D6F7-D6AB42459B05}"/>
          </ac:spMkLst>
        </pc:spChg>
        <pc:spChg chg="add mod">
          <ac:chgData name="Daniël Kentrop" userId="6979fc63-d9c5-4174-8c72-644869ba18de" providerId="ADAL" clId="{F0958B69-2A80-4746-ACB9-910BBDD1C29C}" dt="2025-07-15T07:47:43.598" v="2086" actId="1076"/>
          <ac:spMkLst>
            <pc:docMk/>
            <pc:sldMk cId="1350080257" sldId="288"/>
            <ac:spMk id="31" creationId="{F0B85211-75D6-FE7C-2DD4-3601068712A6}"/>
          </ac:spMkLst>
        </pc:spChg>
        <pc:spChg chg="add mod ord">
          <ac:chgData name="Daniël Kentrop" userId="6979fc63-d9c5-4174-8c72-644869ba18de" providerId="ADAL" clId="{F0958B69-2A80-4746-ACB9-910BBDD1C29C}" dt="2025-07-15T07:48:51.786" v="2102" actId="206"/>
          <ac:spMkLst>
            <pc:docMk/>
            <pc:sldMk cId="1350080257" sldId="288"/>
            <ac:spMk id="40" creationId="{9CCB3A16-AAE6-E02E-D6B4-68FACA03DD13}"/>
          </ac:spMkLst>
        </pc:spChg>
        <pc:spChg chg="add mod">
          <ac:chgData name="Daniël Kentrop" userId="6979fc63-d9c5-4174-8c72-644869ba18de" providerId="ADAL" clId="{F0958B69-2A80-4746-ACB9-910BBDD1C29C}" dt="2025-07-15T07:47:56.385" v="2093" actId="20577"/>
          <ac:spMkLst>
            <pc:docMk/>
            <pc:sldMk cId="1350080257" sldId="288"/>
            <ac:spMk id="50" creationId="{8E073C60-03B7-D56C-7042-A54138B8D87A}"/>
          </ac:spMkLst>
        </pc:spChg>
        <pc:spChg chg="mod">
          <ac:chgData name="Daniël Kentrop" userId="6979fc63-d9c5-4174-8c72-644869ba18de" providerId="ADAL" clId="{F0958B69-2A80-4746-ACB9-910BBDD1C29C}" dt="2025-07-15T07:17:57.289" v="1991" actId="1076"/>
          <ac:spMkLst>
            <pc:docMk/>
            <pc:sldMk cId="1350080257" sldId="288"/>
            <ac:spMk id="51" creationId="{90C29284-4DD4-78E1-3A35-98F9FE888D93}"/>
          </ac:spMkLst>
        </pc:spChg>
        <pc:spChg chg="add mod">
          <ac:chgData name="Daniël Kentrop" userId="6979fc63-d9c5-4174-8c72-644869ba18de" providerId="ADAL" clId="{F0958B69-2A80-4746-ACB9-910BBDD1C29C}" dt="2025-07-15T07:47:54.170" v="2091" actId="1076"/>
          <ac:spMkLst>
            <pc:docMk/>
            <pc:sldMk cId="1350080257" sldId="288"/>
            <ac:spMk id="53" creationId="{8D9F7F08-744E-0D59-2C2A-83D6E6F60C98}"/>
          </ac:spMkLst>
        </pc:spChg>
        <pc:spChg chg="add mod">
          <ac:chgData name="Daniël Kentrop" userId="6979fc63-d9c5-4174-8c72-644869ba18de" providerId="ADAL" clId="{F0958B69-2A80-4746-ACB9-910BBDD1C29C}" dt="2025-07-15T07:49:37.264" v="2113" actId="206"/>
          <ac:spMkLst>
            <pc:docMk/>
            <pc:sldMk cId="1350080257" sldId="288"/>
            <ac:spMk id="54" creationId="{ABB7B27E-80C4-7BB7-595C-2446AA142033}"/>
          </ac:spMkLst>
        </pc:spChg>
        <pc:spChg chg="add mod">
          <ac:chgData name="Daniël Kentrop" userId="6979fc63-d9c5-4174-8c72-644869ba18de" providerId="ADAL" clId="{F0958B69-2A80-4746-ACB9-910BBDD1C29C}" dt="2025-07-15T07:59:15.502" v="2132" actId="1076"/>
          <ac:spMkLst>
            <pc:docMk/>
            <pc:sldMk cId="1350080257" sldId="288"/>
            <ac:spMk id="56" creationId="{6A9EBA8C-004F-8634-9A75-56F2050C7F2D}"/>
          </ac:spMkLst>
        </pc:spChg>
        <pc:picChg chg="add mod">
          <ac:chgData name="Daniël Kentrop" userId="6979fc63-d9c5-4174-8c72-644869ba18de" providerId="ADAL" clId="{F0958B69-2A80-4746-ACB9-910BBDD1C29C}" dt="2025-07-15T07:16:59.831" v="1949" actId="1076"/>
          <ac:picMkLst>
            <pc:docMk/>
            <pc:sldMk cId="1350080257" sldId="288"/>
            <ac:picMk id="18" creationId="{34B74E6D-1898-5C7C-5ADF-935315DA2109}"/>
          </ac:picMkLst>
        </pc:picChg>
        <pc:picChg chg="add mod">
          <ac:chgData name="Daniël Kentrop" userId="6979fc63-d9c5-4174-8c72-644869ba18de" providerId="ADAL" clId="{F0958B69-2A80-4746-ACB9-910BBDD1C29C}" dt="2025-07-15T07:31:11.165" v="2028" actId="1076"/>
          <ac:picMkLst>
            <pc:docMk/>
            <pc:sldMk cId="1350080257" sldId="288"/>
            <ac:picMk id="19" creationId="{9FA36DC4-08BA-914F-B852-60EEF12522F4}"/>
          </ac:picMkLst>
        </pc:picChg>
        <pc:picChg chg="add mod">
          <ac:chgData name="Daniël Kentrop" userId="6979fc63-d9c5-4174-8c72-644869ba18de" providerId="ADAL" clId="{F0958B69-2A80-4746-ACB9-910BBDD1C29C}" dt="2025-07-15T07:17:36.883" v="1964" actId="1076"/>
          <ac:picMkLst>
            <pc:docMk/>
            <pc:sldMk cId="1350080257" sldId="288"/>
            <ac:picMk id="21" creationId="{759BC04C-1339-9E71-DEF2-EEF5ED23878C}"/>
          </ac:picMkLst>
        </pc:picChg>
        <pc:picChg chg="add mod">
          <ac:chgData name="Daniël Kentrop" userId="6979fc63-d9c5-4174-8c72-644869ba18de" providerId="ADAL" clId="{F0958B69-2A80-4746-ACB9-910BBDD1C29C}" dt="2025-07-15T07:58:45.505" v="2125" actId="166"/>
          <ac:picMkLst>
            <pc:docMk/>
            <pc:sldMk cId="1350080257" sldId="288"/>
            <ac:picMk id="32" creationId="{93D63AD5-6B6A-93FD-5F60-36A9923724D7}"/>
          </ac:picMkLst>
        </pc:picChg>
        <pc:picChg chg="add mod">
          <ac:chgData name="Daniël Kentrop" userId="6979fc63-d9c5-4174-8c72-644869ba18de" providerId="ADAL" clId="{F0958B69-2A80-4746-ACB9-910BBDD1C29C}" dt="2025-07-15T07:30:43.607" v="2026" actId="1076"/>
          <ac:picMkLst>
            <pc:docMk/>
            <pc:sldMk cId="1350080257" sldId="288"/>
            <ac:picMk id="34" creationId="{9E9A8386-F79F-06D3-FED8-C065EE90F7A6}"/>
          </ac:picMkLst>
        </pc:picChg>
        <pc:picChg chg="add mod">
          <ac:chgData name="Daniël Kentrop" userId="6979fc63-d9c5-4174-8c72-644869ba18de" providerId="ADAL" clId="{F0958B69-2A80-4746-ACB9-910BBDD1C29C}" dt="2025-07-15T07:35:48.519" v="2073" actId="1076"/>
          <ac:picMkLst>
            <pc:docMk/>
            <pc:sldMk cId="1350080257" sldId="288"/>
            <ac:picMk id="49" creationId="{1B0D1BCF-D0F7-7C96-1C41-ACFEF3ECBC5D}"/>
          </ac:picMkLst>
        </pc:picChg>
        <pc:picChg chg="add mod">
          <ac:chgData name="Daniël Kentrop" userId="6979fc63-d9c5-4174-8c72-644869ba18de" providerId="ADAL" clId="{F0958B69-2A80-4746-ACB9-910BBDD1C29C}" dt="2025-07-15T07:17:30.283" v="1962" actId="1076"/>
          <ac:picMkLst>
            <pc:docMk/>
            <pc:sldMk cId="1350080257" sldId="288"/>
            <ac:picMk id="1036" creationId="{D15C1200-EA2A-593B-458C-78881BFBA5E3}"/>
          </ac:picMkLst>
        </pc:picChg>
        <pc:cxnChg chg="add mod ord">
          <ac:chgData name="Daniël Kentrop" userId="6979fc63-d9c5-4174-8c72-644869ba18de" providerId="ADAL" clId="{F0958B69-2A80-4746-ACB9-910BBDD1C29C}" dt="2025-07-15T07:59:01.141" v="2129" actId="166"/>
          <ac:cxnSpMkLst>
            <pc:docMk/>
            <pc:sldMk cId="1350080257" sldId="288"/>
            <ac:cxnSpMk id="14" creationId="{B8B3E7B9-D909-10F4-0326-F91B4CB34517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15T08:20:33.686" v="2380" actId="13822"/>
        <pc:sldMkLst>
          <pc:docMk/>
          <pc:sldMk cId="1621332684" sldId="289"/>
        </pc:sldMkLst>
        <pc:spChg chg="mod">
          <ac:chgData name="Daniël Kentrop" userId="6979fc63-d9c5-4174-8c72-644869ba18de" providerId="ADAL" clId="{F0958B69-2A80-4746-ACB9-910BBDD1C29C}" dt="2025-07-15T08:03:43.041" v="2168" actId="1076"/>
          <ac:spMkLst>
            <pc:docMk/>
            <pc:sldMk cId="1621332684" sldId="289"/>
            <ac:spMk id="2" creationId="{9AB224BC-3F8E-D3C5-7368-3533EBF9BEEC}"/>
          </ac:spMkLst>
        </pc:spChg>
        <pc:spChg chg="add del mod">
          <ac:chgData name="Daniël Kentrop" userId="6979fc63-d9c5-4174-8c72-644869ba18de" providerId="ADAL" clId="{F0958B69-2A80-4746-ACB9-910BBDD1C29C}" dt="2025-07-15T08:19:14.133" v="2333" actId="20577"/>
          <ac:spMkLst>
            <pc:docMk/>
            <pc:sldMk cId="1621332684" sldId="289"/>
            <ac:spMk id="3" creationId="{C530E42D-3A64-DCF9-AD66-7E30109FE2D3}"/>
          </ac:spMkLst>
        </pc:spChg>
        <pc:spChg chg="add del mod">
          <ac:chgData name="Daniël Kentrop" userId="6979fc63-d9c5-4174-8c72-644869ba18de" providerId="ADAL" clId="{F0958B69-2A80-4746-ACB9-910BBDD1C29C}" dt="2025-07-15T08:16:40.439" v="2308" actId="1076"/>
          <ac:spMkLst>
            <pc:docMk/>
            <pc:sldMk cId="1621332684" sldId="289"/>
            <ac:spMk id="4" creationId="{72962520-B626-0C1B-9CC1-ED640A66C5B9}"/>
          </ac:spMkLst>
        </pc:spChg>
        <pc:spChg chg="add mod ord">
          <ac:chgData name="Daniël Kentrop" userId="6979fc63-d9c5-4174-8c72-644869ba18de" providerId="ADAL" clId="{F0958B69-2A80-4746-ACB9-910BBDD1C29C}" dt="2025-07-15T08:13:53.161" v="2211" actId="166"/>
          <ac:spMkLst>
            <pc:docMk/>
            <pc:sldMk cId="1621332684" sldId="289"/>
            <ac:spMk id="7" creationId="{C9F57512-D683-CC22-23E3-2E0006EFC52D}"/>
          </ac:spMkLst>
        </pc:spChg>
        <pc:spChg chg="add mod ord">
          <ac:chgData name="Daniël Kentrop" userId="6979fc63-d9c5-4174-8c72-644869ba18de" providerId="ADAL" clId="{F0958B69-2A80-4746-ACB9-910BBDD1C29C}" dt="2025-07-15T08:13:41.793" v="2209" actId="206"/>
          <ac:spMkLst>
            <pc:docMk/>
            <pc:sldMk cId="1621332684" sldId="289"/>
            <ac:spMk id="8" creationId="{002846BF-79A9-EACC-E3ED-CFB729D255BA}"/>
          </ac:spMkLst>
        </pc:spChg>
        <pc:spChg chg="add mod">
          <ac:chgData name="Daniël Kentrop" userId="6979fc63-d9c5-4174-8c72-644869ba18de" providerId="ADAL" clId="{F0958B69-2A80-4746-ACB9-910BBDD1C29C}" dt="2025-07-15T08:11:49.527" v="2185" actId="208"/>
          <ac:spMkLst>
            <pc:docMk/>
            <pc:sldMk cId="1621332684" sldId="289"/>
            <ac:spMk id="9" creationId="{8DE9C7F7-E5B1-79AB-DF63-F337B5B55EB0}"/>
          </ac:spMkLst>
        </pc:spChg>
        <pc:spChg chg="add mod">
          <ac:chgData name="Daniël Kentrop" userId="6979fc63-d9c5-4174-8c72-644869ba18de" providerId="ADAL" clId="{F0958B69-2A80-4746-ACB9-910BBDD1C29C}" dt="2025-07-15T08:11:49.527" v="2185" actId="208"/>
          <ac:spMkLst>
            <pc:docMk/>
            <pc:sldMk cId="1621332684" sldId="289"/>
            <ac:spMk id="10" creationId="{F7D694BA-081F-B313-B902-FF0F55AE08DD}"/>
          </ac:spMkLst>
        </pc:spChg>
        <pc:spChg chg="add mod">
          <ac:chgData name="Daniël Kentrop" userId="6979fc63-d9c5-4174-8c72-644869ba18de" providerId="ADAL" clId="{F0958B69-2A80-4746-ACB9-910BBDD1C29C}" dt="2025-07-15T08:17:37.758" v="2325" actId="1076"/>
          <ac:spMkLst>
            <pc:docMk/>
            <pc:sldMk cId="1621332684" sldId="289"/>
            <ac:spMk id="15" creationId="{8C64224E-F5F8-281E-4082-9CBFC2D6784B}"/>
          </ac:spMkLst>
        </pc:spChg>
        <pc:spChg chg="add mod">
          <ac:chgData name="Daniël Kentrop" userId="6979fc63-d9c5-4174-8c72-644869ba18de" providerId="ADAL" clId="{F0958B69-2A80-4746-ACB9-910BBDD1C29C}" dt="2025-07-15T08:12:49.023" v="2200"/>
          <ac:spMkLst>
            <pc:docMk/>
            <pc:sldMk cId="1621332684" sldId="289"/>
            <ac:spMk id="20" creationId="{FFD621D9-3F41-FDBF-6255-9D750FA3D382}"/>
          </ac:spMkLst>
        </pc:spChg>
        <pc:spChg chg="add mod">
          <ac:chgData name="Daniël Kentrop" userId="6979fc63-d9c5-4174-8c72-644869ba18de" providerId="ADAL" clId="{F0958B69-2A80-4746-ACB9-910BBDD1C29C}" dt="2025-07-15T08:13:47.357" v="2210"/>
          <ac:spMkLst>
            <pc:docMk/>
            <pc:sldMk cId="1621332684" sldId="289"/>
            <ac:spMk id="22" creationId="{36D42884-F708-D4EB-5F94-296D61E8184E}"/>
          </ac:spMkLst>
        </pc:spChg>
        <pc:spChg chg="add mod">
          <ac:chgData name="Daniël Kentrop" userId="6979fc63-d9c5-4174-8c72-644869ba18de" providerId="ADAL" clId="{F0958B69-2A80-4746-ACB9-910BBDD1C29C}" dt="2025-07-15T08:14:53.391" v="2225" actId="207"/>
          <ac:spMkLst>
            <pc:docMk/>
            <pc:sldMk cId="1621332684" sldId="289"/>
            <ac:spMk id="23" creationId="{4070C3A7-71CC-9A56-0705-649061648A57}"/>
          </ac:spMkLst>
        </pc:spChg>
        <pc:spChg chg="add mod">
          <ac:chgData name="Daniël Kentrop" userId="6979fc63-d9c5-4174-8c72-644869ba18de" providerId="ADAL" clId="{F0958B69-2A80-4746-ACB9-910BBDD1C29C}" dt="2025-07-15T08:15:28.790" v="2269" actId="20577"/>
          <ac:spMkLst>
            <pc:docMk/>
            <pc:sldMk cId="1621332684" sldId="289"/>
            <ac:spMk id="26" creationId="{55662835-784B-1BEE-F005-DBC5081BE2CE}"/>
          </ac:spMkLst>
        </pc:spChg>
        <pc:spChg chg="add mod">
          <ac:chgData name="Daniël Kentrop" userId="6979fc63-d9c5-4174-8c72-644869ba18de" providerId="ADAL" clId="{F0958B69-2A80-4746-ACB9-910BBDD1C29C}" dt="2025-07-15T08:17:45.883" v="2328" actId="1076"/>
          <ac:spMkLst>
            <pc:docMk/>
            <pc:sldMk cId="1621332684" sldId="289"/>
            <ac:spMk id="27" creationId="{37298461-A502-9A2A-F05E-FBC225552D4B}"/>
          </ac:spMkLst>
        </pc:spChg>
        <pc:spChg chg="add mod">
          <ac:chgData name="Daniël Kentrop" userId="6979fc63-d9c5-4174-8c72-644869ba18de" providerId="ADAL" clId="{F0958B69-2A80-4746-ACB9-910BBDD1C29C}" dt="2025-07-15T08:16:55.594" v="2314" actId="1076"/>
          <ac:spMkLst>
            <pc:docMk/>
            <pc:sldMk cId="1621332684" sldId="289"/>
            <ac:spMk id="30" creationId="{DE6D1E80-600A-D071-D4DB-504D6A6E0C54}"/>
          </ac:spMkLst>
        </pc:spChg>
        <pc:spChg chg="add mod">
          <ac:chgData name="Daniël Kentrop" userId="6979fc63-d9c5-4174-8c72-644869ba18de" providerId="ADAL" clId="{F0958B69-2A80-4746-ACB9-910BBDD1C29C}" dt="2025-07-15T08:17:43.547" v="2327" actId="1076"/>
          <ac:spMkLst>
            <pc:docMk/>
            <pc:sldMk cId="1621332684" sldId="289"/>
            <ac:spMk id="38" creationId="{7047A9B6-7034-9879-E38E-3B333224334A}"/>
          </ac:spMkLst>
        </pc:spChg>
        <pc:spChg chg="mod">
          <ac:chgData name="Daniël Kentrop" userId="6979fc63-d9c5-4174-8c72-644869ba18de" providerId="ADAL" clId="{F0958B69-2A80-4746-ACB9-910BBDD1C29C}" dt="2025-07-15T08:03:43.041" v="2168" actId="1076"/>
          <ac:spMkLst>
            <pc:docMk/>
            <pc:sldMk cId="1621332684" sldId="289"/>
            <ac:spMk id="40" creationId="{42E14A82-1687-0A91-CD10-ECE4C8CE6BCC}"/>
          </ac:spMkLst>
        </pc:spChg>
        <pc:spChg chg="add mod">
          <ac:chgData name="Daniël Kentrop" userId="6979fc63-d9c5-4174-8c72-644869ba18de" providerId="ADAL" clId="{F0958B69-2A80-4746-ACB9-910BBDD1C29C}" dt="2025-07-15T08:20:15.543" v="2368" actId="313"/>
          <ac:spMkLst>
            <pc:docMk/>
            <pc:sldMk cId="1621332684" sldId="289"/>
            <ac:spMk id="52" creationId="{F3A902A6-E447-D198-9ACE-CB0CE3A87FC9}"/>
          </ac:spMkLst>
        </pc:spChg>
        <pc:spChg chg="mod">
          <ac:chgData name="Daniël Kentrop" userId="6979fc63-d9c5-4174-8c72-644869ba18de" providerId="ADAL" clId="{F0958B69-2A80-4746-ACB9-910BBDD1C29C}" dt="2025-07-15T08:03:43.041" v="2168" actId="1076"/>
          <ac:spMkLst>
            <pc:docMk/>
            <pc:sldMk cId="1621332684" sldId="289"/>
            <ac:spMk id="54" creationId="{3B82FEAA-18E4-7844-33DD-2CFBCD490247}"/>
          </ac:spMkLst>
        </pc:spChg>
        <pc:spChg chg="add mod">
          <ac:chgData name="Daniël Kentrop" userId="6979fc63-d9c5-4174-8c72-644869ba18de" providerId="ADAL" clId="{F0958B69-2A80-4746-ACB9-910BBDD1C29C}" dt="2025-07-15T08:20:28.969" v="2378" actId="1076"/>
          <ac:spMkLst>
            <pc:docMk/>
            <pc:sldMk cId="1621332684" sldId="289"/>
            <ac:spMk id="55" creationId="{7569DB64-8BAF-2E50-ECBC-C5DE22330B5F}"/>
          </ac:spMkLst>
        </pc:spChg>
        <pc:cxnChg chg="add mod">
          <ac:chgData name="Daniël Kentrop" userId="6979fc63-d9c5-4174-8c72-644869ba18de" providerId="ADAL" clId="{F0958B69-2A80-4746-ACB9-910BBDD1C29C}" dt="2025-07-15T08:17:30.676" v="2324" actId="14100"/>
          <ac:cxnSpMkLst>
            <pc:docMk/>
            <pc:sldMk cId="1621332684" sldId="289"/>
            <ac:cxnSpMk id="39" creationId="{B13A8C31-2C67-A76A-8571-9AF8B6863632}"/>
          </ac:cxnSpMkLst>
        </pc:cxnChg>
        <pc:cxnChg chg="add mod">
          <ac:chgData name="Daniël Kentrop" userId="6979fc63-d9c5-4174-8c72-644869ba18de" providerId="ADAL" clId="{F0958B69-2A80-4746-ACB9-910BBDD1C29C}" dt="2025-07-15T08:20:33.686" v="2380" actId="13822"/>
          <ac:cxnSpMkLst>
            <pc:docMk/>
            <pc:sldMk cId="1621332684" sldId="289"/>
            <ac:cxnSpMk id="58" creationId="{6A372331-4203-82A0-8293-B39D8345322E}"/>
          </ac:cxnSpMkLst>
        </pc:cxnChg>
      </pc:sldChg>
      <pc:sldChg chg="modSp new mod">
        <pc:chgData name="Daniël Kentrop" userId="6979fc63-d9c5-4174-8c72-644869ba18de" providerId="ADAL" clId="{F0958B69-2A80-4746-ACB9-910BBDD1C29C}" dt="2025-07-21T11:17:45.478" v="2413" actId="20577"/>
        <pc:sldMkLst>
          <pc:docMk/>
          <pc:sldMk cId="1320148467" sldId="290"/>
        </pc:sldMkLst>
        <pc:spChg chg="mod">
          <ac:chgData name="Daniël Kentrop" userId="6979fc63-d9c5-4174-8c72-644869ba18de" providerId="ADAL" clId="{F0958B69-2A80-4746-ACB9-910BBDD1C29C}" dt="2025-07-21T11:17:45.478" v="2413" actId="20577"/>
          <ac:spMkLst>
            <pc:docMk/>
            <pc:sldMk cId="1320148467" sldId="290"/>
            <ac:spMk id="2" creationId="{C0E677C3-CECB-3098-FB2F-27F06979DFF3}"/>
          </ac:spMkLst>
        </pc:spChg>
      </pc:sldChg>
      <pc:sldChg chg="addSp delSp modSp add mod modAnim">
        <pc:chgData name="Daniël Kentrop" userId="6979fc63-d9c5-4174-8c72-644869ba18de" providerId="ADAL" clId="{F0958B69-2A80-4746-ACB9-910BBDD1C29C}" dt="2025-07-21T11:22:31.522" v="2515" actId="1076"/>
        <pc:sldMkLst>
          <pc:docMk/>
          <pc:sldMk cId="765607047" sldId="291"/>
        </pc:sldMkLst>
        <pc:spChg chg="mod">
          <ac:chgData name="Daniël Kentrop" userId="6979fc63-d9c5-4174-8c72-644869ba18de" providerId="ADAL" clId="{F0958B69-2A80-4746-ACB9-910BBDD1C29C}" dt="2025-07-21T11:21:42.685" v="2503" actId="20577"/>
          <ac:spMkLst>
            <pc:docMk/>
            <pc:sldMk cId="765607047" sldId="291"/>
            <ac:spMk id="2" creationId="{42A088B9-8A61-15BF-25AF-C9E08C5996C4}"/>
          </ac:spMkLst>
        </pc:spChg>
        <pc:spChg chg="mod">
          <ac:chgData name="Daniël Kentrop" userId="6979fc63-d9c5-4174-8c72-644869ba18de" providerId="ADAL" clId="{F0958B69-2A80-4746-ACB9-910BBDD1C29C}" dt="2025-07-21T11:22:31.522" v="2515" actId="1076"/>
          <ac:spMkLst>
            <pc:docMk/>
            <pc:sldMk cId="765607047" sldId="291"/>
            <ac:spMk id="3" creationId="{79894DBF-A012-FBD7-BE53-DAECB1E042B4}"/>
          </ac:spMkLst>
        </pc:spChg>
        <pc:spChg chg="mod">
          <ac:chgData name="Daniël Kentrop" userId="6979fc63-d9c5-4174-8c72-644869ba18de" providerId="ADAL" clId="{F0958B69-2A80-4746-ACB9-910BBDD1C29C}" dt="2025-07-21T11:22:06.169" v="2511" actId="1076"/>
          <ac:spMkLst>
            <pc:docMk/>
            <pc:sldMk cId="765607047" sldId="291"/>
            <ac:spMk id="34" creationId="{19AF08AC-785D-3F20-0597-E3CECDD433C8}"/>
          </ac:spMkLst>
        </pc:spChg>
        <pc:spChg chg="mod">
          <ac:chgData name="Daniël Kentrop" userId="6979fc63-d9c5-4174-8c72-644869ba18de" providerId="ADAL" clId="{F0958B69-2A80-4746-ACB9-910BBDD1C29C}" dt="2025-07-21T11:21:24.899" v="2498" actId="1076"/>
          <ac:spMkLst>
            <pc:docMk/>
            <pc:sldMk cId="765607047" sldId="291"/>
            <ac:spMk id="42" creationId="{3A1773D3-2FB4-EE75-B2E6-C3E53C71BDDB}"/>
          </ac:spMkLst>
        </pc:spChg>
        <pc:spChg chg="mod">
          <ac:chgData name="Daniël Kentrop" userId="6979fc63-d9c5-4174-8c72-644869ba18de" providerId="ADAL" clId="{F0958B69-2A80-4746-ACB9-910BBDD1C29C}" dt="2025-07-21T11:20:53.115" v="2493" actId="1076"/>
          <ac:spMkLst>
            <pc:docMk/>
            <pc:sldMk cId="765607047" sldId="291"/>
            <ac:spMk id="55" creationId="{BAEE2477-EA70-82B4-1B2D-052FFE04F877}"/>
          </ac:spMkLst>
        </pc:spChg>
        <pc:cxnChg chg="mod">
          <ac:chgData name="Daniël Kentrop" userId="6979fc63-d9c5-4174-8c72-644869ba18de" providerId="ADAL" clId="{F0958B69-2A80-4746-ACB9-910BBDD1C29C}" dt="2025-07-21T11:20:34.975" v="2473" actId="14100"/>
          <ac:cxnSpMkLst>
            <pc:docMk/>
            <pc:sldMk cId="765607047" sldId="291"/>
            <ac:cxnSpMk id="50" creationId="{3B25EE93-A841-39B8-4AB8-9504242FCBD0}"/>
          </ac:cxnSpMkLst>
        </pc:cxnChg>
      </pc:sldChg>
      <pc:sldChg chg="addSp delSp modSp add mod modAnim">
        <pc:chgData name="Daniël Kentrop" userId="6979fc63-d9c5-4174-8c72-644869ba18de" providerId="ADAL" clId="{F0958B69-2A80-4746-ACB9-910BBDD1C29C}" dt="2025-07-21T11:29:32.028" v="2586" actId="478"/>
        <pc:sldMkLst>
          <pc:docMk/>
          <pc:sldMk cId="1458016046" sldId="292"/>
        </pc:sldMkLst>
        <pc:spChg chg="add mod">
          <ac:chgData name="Daniël Kentrop" userId="6979fc63-d9c5-4174-8c72-644869ba18de" providerId="ADAL" clId="{F0958B69-2A80-4746-ACB9-910BBDD1C29C}" dt="2025-07-21T11:25:39.876" v="2522" actId="1076"/>
          <ac:spMkLst>
            <pc:docMk/>
            <pc:sldMk cId="1458016046" sldId="292"/>
            <ac:spMk id="22" creationId="{A560B89E-E598-CB70-8230-C6808E2D86E5}"/>
          </ac:spMkLst>
        </pc:spChg>
        <pc:spChg chg="mod">
          <ac:chgData name="Daniël Kentrop" userId="6979fc63-d9c5-4174-8c72-644869ba18de" providerId="ADAL" clId="{F0958B69-2A80-4746-ACB9-910BBDD1C29C}" dt="2025-07-21T11:25:44.405" v="2523" actId="1076"/>
          <ac:spMkLst>
            <pc:docMk/>
            <pc:sldMk cId="1458016046" sldId="292"/>
            <ac:spMk id="23" creationId="{724C171C-1020-92BC-84B2-442E8AFDD525}"/>
          </ac:spMkLst>
        </pc:spChg>
        <pc:spChg chg="add mod">
          <ac:chgData name="Daniël Kentrop" userId="6979fc63-d9c5-4174-8c72-644869ba18de" providerId="ADAL" clId="{F0958B69-2A80-4746-ACB9-910BBDD1C29C}" dt="2025-07-21T11:26:03.818" v="2531" actId="1076"/>
          <ac:spMkLst>
            <pc:docMk/>
            <pc:sldMk cId="1458016046" sldId="292"/>
            <ac:spMk id="25" creationId="{E14D5744-C566-E55F-88C5-3231498EE186}"/>
          </ac:spMkLst>
        </pc:spChg>
        <pc:spChg chg="add mod">
          <ac:chgData name="Daniël Kentrop" userId="6979fc63-d9c5-4174-8c72-644869ba18de" providerId="ADAL" clId="{F0958B69-2A80-4746-ACB9-910BBDD1C29C}" dt="2025-07-21T11:26:46.937" v="2551" actId="1076"/>
          <ac:spMkLst>
            <pc:docMk/>
            <pc:sldMk cId="1458016046" sldId="292"/>
            <ac:spMk id="27" creationId="{3EB70B64-3EB5-2DBD-AEC4-D9A93C39BD00}"/>
          </ac:spMkLst>
        </pc:spChg>
        <pc:spChg chg="mod">
          <ac:chgData name="Daniël Kentrop" userId="6979fc63-d9c5-4174-8c72-644869ba18de" providerId="ADAL" clId="{F0958B69-2A80-4746-ACB9-910BBDD1C29C}" dt="2025-07-21T11:25:47.770" v="2524" actId="1076"/>
          <ac:spMkLst>
            <pc:docMk/>
            <pc:sldMk cId="1458016046" sldId="292"/>
            <ac:spMk id="42" creationId="{2D7EEC6B-C4C6-3D51-4637-FBD94FED6D10}"/>
          </ac:spMkLst>
        </pc:spChg>
        <pc:cxnChg chg="add mod">
          <ac:chgData name="Daniël Kentrop" userId="6979fc63-d9c5-4174-8c72-644869ba18de" providerId="ADAL" clId="{F0958B69-2A80-4746-ACB9-910BBDD1C29C}" dt="2025-07-21T11:26:40.560" v="2539" actId="14100"/>
          <ac:cxnSpMkLst>
            <pc:docMk/>
            <pc:sldMk cId="1458016046" sldId="292"/>
            <ac:cxnSpMk id="28" creationId="{15B3BE78-821A-8358-2780-707D7F345D80}"/>
          </ac:cxnSpMkLst>
        </pc:cxnChg>
      </pc:sldChg>
      <pc:sldChg chg="addSp delSp modSp add mod modAnim">
        <pc:chgData name="Daniël Kentrop" userId="6979fc63-d9c5-4174-8c72-644869ba18de" providerId="ADAL" clId="{F0958B69-2A80-4746-ACB9-910BBDD1C29C}" dt="2025-07-21T11:33:07.464" v="2617" actId="1076"/>
        <pc:sldMkLst>
          <pc:docMk/>
          <pc:sldMk cId="3525237824" sldId="293"/>
        </pc:sldMkLst>
        <pc:spChg chg="mod">
          <ac:chgData name="Daniël Kentrop" userId="6979fc63-d9c5-4174-8c72-644869ba18de" providerId="ADAL" clId="{F0958B69-2A80-4746-ACB9-910BBDD1C29C}" dt="2025-07-21T11:33:07.464" v="2617" actId="1076"/>
          <ac:spMkLst>
            <pc:docMk/>
            <pc:sldMk cId="3525237824" sldId="293"/>
            <ac:spMk id="3" creationId="{0E45FDFA-02F5-7CCF-0326-BBE441B4DC76}"/>
          </ac:spMkLst>
        </pc:spChg>
        <pc:spChg chg="add mod">
          <ac:chgData name="Daniël Kentrop" userId="6979fc63-d9c5-4174-8c72-644869ba18de" providerId="ADAL" clId="{F0958B69-2A80-4746-ACB9-910BBDD1C29C}" dt="2025-07-21T11:29:37.797" v="2588" actId="20577"/>
          <ac:spMkLst>
            <pc:docMk/>
            <pc:sldMk cId="3525237824" sldId="293"/>
            <ac:spMk id="22" creationId="{D09799FB-6D45-9F9D-19B9-24B1FB21F170}"/>
          </ac:spMkLst>
        </pc:spChg>
        <pc:spChg chg="mod">
          <ac:chgData name="Daniël Kentrop" userId="6979fc63-d9c5-4174-8c72-644869ba18de" providerId="ADAL" clId="{F0958B69-2A80-4746-ACB9-910BBDD1C29C}" dt="2025-07-21T11:28:30.728" v="2565" actId="1076"/>
          <ac:spMkLst>
            <pc:docMk/>
            <pc:sldMk cId="3525237824" sldId="293"/>
            <ac:spMk id="23" creationId="{398C2034-F2B7-9622-79C5-EFABDCB9871B}"/>
          </ac:spMkLst>
        </pc:spChg>
        <pc:spChg chg="mod">
          <ac:chgData name="Daniël Kentrop" userId="6979fc63-d9c5-4174-8c72-644869ba18de" providerId="ADAL" clId="{F0958B69-2A80-4746-ACB9-910BBDD1C29C}" dt="2025-07-21T11:28:51.453" v="2573" actId="1076"/>
          <ac:spMkLst>
            <pc:docMk/>
            <pc:sldMk cId="3525237824" sldId="293"/>
            <ac:spMk id="30" creationId="{2B10E4CC-E1B3-829C-9AFE-3CEC816260F6}"/>
          </ac:spMkLst>
        </pc:spChg>
        <pc:spChg chg="mod">
          <ac:chgData name="Daniël Kentrop" userId="6979fc63-d9c5-4174-8c72-644869ba18de" providerId="ADAL" clId="{F0958B69-2A80-4746-ACB9-910BBDD1C29C}" dt="2025-07-21T11:28:21.333" v="2562" actId="1076"/>
          <ac:spMkLst>
            <pc:docMk/>
            <pc:sldMk cId="3525237824" sldId="293"/>
            <ac:spMk id="33" creationId="{7CC52C1A-FF6E-CFC8-FB50-7AAA589067DE}"/>
          </ac:spMkLst>
        </pc:spChg>
        <pc:spChg chg="mod">
          <ac:chgData name="Daniël Kentrop" userId="6979fc63-d9c5-4174-8c72-644869ba18de" providerId="ADAL" clId="{F0958B69-2A80-4746-ACB9-910BBDD1C29C}" dt="2025-07-21T11:28:22.381" v="2564" actId="1076"/>
          <ac:spMkLst>
            <pc:docMk/>
            <pc:sldMk cId="3525237824" sldId="293"/>
            <ac:spMk id="34" creationId="{839CDBF9-10A0-57E6-598D-ED3E5621E2E0}"/>
          </ac:spMkLst>
        </pc:spChg>
        <pc:spChg chg="add mod">
          <ac:chgData name="Daniël Kentrop" userId="6979fc63-d9c5-4174-8c72-644869ba18de" providerId="ADAL" clId="{F0958B69-2A80-4746-ACB9-910BBDD1C29C}" dt="2025-07-21T11:29:22.331" v="2582" actId="1076"/>
          <ac:spMkLst>
            <pc:docMk/>
            <pc:sldMk cId="3525237824" sldId="293"/>
            <ac:spMk id="35" creationId="{733CE197-0FF1-A647-4C67-FAF9B9C82624}"/>
          </ac:spMkLst>
        </pc:spChg>
        <pc:spChg chg="mod">
          <ac:chgData name="Daniël Kentrop" userId="6979fc63-d9c5-4174-8c72-644869ba18de" providerId="ADAL" clId="{F0958B69-2A80-4746-ACB9-910BBDD1C29C}" dt="2025-07-21T11:28:35.423" v="2566" actId="1076"/>
          <ac:spMkLst>
            <pc:docMk/>
            <pc:sldMk cId="3525237824" sldId="293"/>
            <ac:spMk id="42" creationId="{689A12DF-457A-4650-29D2-2C5E426492D6}"/>
          </ac:spMkLst>
        </pc:spChg>
        <pc:spChg chg="add mod">
          <ac:chgData name="Daniël Kentrop" userId="6979fc63-d9c5-4174-8c72-644869ba18de" providerId="ADAL" clId="{F0958B69-2A80-4746-ACB9-910BBDD1C29C}" dt="2025-07-21T11:32:24.218" v="2611" actId="14100"/>
          <ac:spMkLst>
            <pc:docMk/>
            <pc:sldMk cId="3525237824" sldId="293"/>
            <ac:spMk id="45" creationId="{6CBB4326-1999-B631-4DBA-EA317E38C285}"/>
          </ac:spMkLst>
        </pc:spChg>
        <pc:spChg chg="mod">
          <ac:chgData name="Daniël Kentrop" userId="6979fc63-d9c5-4174-8c72-644869ba18de" providerId="ADAL" clId="{F0958B69-2A80-4746-ACB9-910BBDD1C29C}" dt="2025-07-21T11:32:05.789" v="2596" actId="1076"/>
          <ac:spMkLst>
            <pc:docMk/>
            <pc:sldMk cId="3525237824" sldId="293"/>
            <ac:spMk id="46" creationId="{C4F763CE-E57F-B752-858A-48BB5D1F8B3E}"/>
          </ac:spMkLst>
        </pc:spChg>
        <pc:cxnChg chg="mod">
          <ac:chgData name="Daniël Kentrop" userId="6979fc63-d9c5-4174-8c72-644869ba18de" providerId="ADAL" clId="{F0958B69-2A80-4746-ACB9-910BBDD1C29C}" dt="2025-07-21T11:28:21.550" v="2563" actId="1076"/>
          <ac:cxnSpMkLst>
            <pc:docMk/>
            <pc:sldMk cId="3525237824" sldId="293"/>
            <ac:cxnSpMk id="21" creationId="{73F58A69-7903-7A0C-A0E1-1478F73AAB30}"/>
          </ac:cxnSpMkLst>
        </pc:cxnChg>
        <pc:cxnChg chg="mod">
          <ac:chgData name="Daniël Kentrop" userId="6979fc63-d9c5-4174-8c72-644869ba18de" providerId="ADAL" clId="{F0958B69-2A80-4746-ACB9-910BBDD1C29C}" dt="2025-07-21T11:32:36.036" v="2614" actId="1076"/>
          <ac:cxnSpMkLst>
            <pc:docMk/>
            <pc:sldMk cId="3525237824" sldId="293"/>
            <ac:cxnSpMk id="32" creationId="{E9242537-4BB2-54EA-4E9D-CCC05E158C13}"/>
          </ac:cxnSpMkLst>
        </pc:cxnChg>
        <pc:cxnChg chg="add mod">
          <ac:chgData name="Daniël Kentrop" userId="6979fc63-d9c5-4174-8c72-644869ba18de" providerId="ADAL" clId="{F0958B69-2A80-4746-ACB9-910BBDD1C29C}" dt="2025-07-21T11:29:18.625" v="2581" actId="14100"/>
          <ac:cxnSpMkLst>
            <pc:docMk/>
            <pc:sldMk cId="3525237824" sldId="293"/>
            <ac:cxnSpMk id="37" creationId="{419C285D-3C87-4280-DDF0-4100D9807198}"/>
          </ac:cxnSpMkLst>
        </pc:cxnChg>
        <pc:cxnChg chg="mod">
          <ac:chgData name="Daniël Kentrop" userId="6979fc63-d9c5-4174-8c72-644869ba18de" providerId="ADAL" clId="{F0958B69-2A80-4746-ACB9-910BBDD1C29C}" dt="2025-07-21T11:32:38.292" v="2615" actId="14100"/>
          <ac:cxnSpMkLst>
            <pc:docMk/>
            <pc:sldMk cId="3525237824" sldId="293"/>
            <ac:cxnSpMk id="38" creationId="{22934C99-C8E0-0C7A-ADCA-8A081F28D79E}"/>
          </ac:cxnSpMkLst>
        </pc:cxnChg>
      </pc:sldChg>
      <pc:sldChg chg="delSp add del mod modAnim">
        <pc:chgData name="Daniël Kentrop" userId="6979fc63-d9c5-4174-8c72-644869ba18de" providerId="ADAL" clId="{F0958B69-2A80-4746-ACB9-910BBDD1C29C}" dt="2025-07-21T11:46:20.973" v="2829" actId="47"/>
        <pc:sldMkLst>
          <pc:docMk/>
          <pc:sldMk cId="823559528" sldId="294"/>
        </pc:sldMkLst>
      </pc:sldChg>
      <pc:sldChg chg="addSp delSp modSp add mod ord modAnim">
        <pc:chgData name="Daniël Kentrop" userId="6979fc63-d9c5-4174-8c72-644869ba18de" providerId="ADAL" clId="{F0958B69-2A80-4746-ACB9-910BBDD1C29C}" dt="2025-07-21T11:40:42.331" v="2735" actId="14100"/>
        <pc:sldMkLst>
          <pc:docMk/>
          <pc:sldMk cId="4021140141" sldId="295"/>
        </pc:sldMkLst>
        <pc:spChg chg="mod">
          <ac:chgData name="Daniël Kentrop" userId="6979fc63-d9c5-4174-8c72-644869ba18de" providerId="ADAL" clId="{F0958B69-2A80-4746-ACB9-910BBDD1C29C}" dt="2025-07-21T11:35:35.990" v="2622" actId="1076"/>
          <ac:spMkLst>
            <pc:docMk/>
            <pc:sldMk cId="4021140141" sldId="295"/>
            <ac:spMk id="3" creationId="{1FE3035E-8491-249D-3830-AA044BA509CC}"/>
          </ac:spMkLst>
        </pc:spChg>
        <pc:spChg chg="mod">
          <ac:chgData name="Daniël Kentrop" userId="6979fc63-d9c5-4174-8c72-644869ba18de" providerId="ADAL" clId="{F0958B69-2A80-4746-ACB9-910BBDD1C29C}" dt="2025-07-21T11:38:18.742" v="2661" actId="1076"/>
          <ac:spMkLst>
            <pc:docMk/>
            <pc:sldMk cId="4021140141" sldId="295"/>
            <ac:spMk id="4" creationId="{D15EC9B8-10D5-983C-A74C-391D044AA8C6}"/>
          </ac:spMkLst>
        </pc:spChg>
        <pc:spChg chg="mod">
          <ac:chgData name="Daniël Kentrop" userId="6979fc63-d9c5-4174-8c72-644869ba18de" providerId="ADAL" clId="{F0958B69-2A80-4746-ACB9-910BBDD1C29C}" dt="2025-07-21T11:38:03.096" v="2656" actId="1076"/>
          <ac:spMkLst>
            <pc:docMk/>
            <pc:sldMk cId="4021140141" sldId="295"/>
            <ac:spMk id="22" creationId="{B6AD942D-346E-F229-2380-E6178E936E4E}"/>
          </ac:spMkLst>
        </pc:spChg>
        <pc:spChg chg="mod">
          <ac:chgData name="Daniël Kentrop" userId="6979fc63-d9c5-4174-8c72-644869ba18de" providerId="ADAL" clId="{F0958B69-2A80-4746-ACB9-910BBDD1C29C}" dt="2025-07-21T11:38:06.398" v="2657" actId="1076"/>
          <ac:spMkLst>
            <pc:docMk/>
            <pc:sldMk cId="4021140141" sldId="295"/>
            <ac:spMk id="23" creationId="{FE821F91-998C-DCA4-E5EC-D33C75AA4250}"/>
          </ac:spMkLst>
        </pc:spChg>
        <pc:spChg chg="add mod">
          <ac:chgData name="Daniël Kentrop" userId="6979fc63-d9c5-4174-8c72-644869ba18de" providerId="ADAL" clId="{F0958B69-2A80-4746-ACB9-910BBDD1C29C}" dt="2025-07-21T11:36:54.849" v="2640" actId="1076"/>
          <ac:spMkLst>
            <pc:docMk/>
            <pc:sldMk cId="4021140141" sldId="295"/>
            <ac:spMk id="24" creationId="{21F3CBC2-BFB5-F056-591A-17F9A0A32368}"/>
          </ac:spMkLst>
        </pc:spChg>
        <pc:spChg chg="mod">
          <ac:chgData name="Daniël Kentrop" userId="6979fc63-d9c5-4174-8c72-644869ba18de" providerId="ADAL" clId="{F0958B69-2A80-4746-ACB9-910BBDD1C29C}" dt="2025-07-21T11:36:09.381" v="2630" actId="1076"/>
          <ac:spMkLst>
            <pc:docMk/>
            <pc:sldMk cId="4021140141" sldId="295"/>
            <ac:spMk id="33" creationId="{6DF36EE1-6DD4-0203-DD3B-2A338948DDAC}"/>
          </ac:spMkLst>
        </pc:spChg>
        <pc:spChg chg="mod">
          <ac:chgData name="Daniël Kentrop" userId="6979fc63-d9c5-4174-8c72-644869ba18de" providerId="ADAL" clId="{F0958B69-2A80-4746-ACB9-910BBDD1C29C}" dt="2025-07-21T11:36:09.381" v="2630" actId="1076"/>
          <ac:spMkLst>
            <pc:docMk/>
            <pc:sldMk cId="4021140141" sldId="295"/>
            <ac:spMk id="34" creationId="{93FD4A94-C7BA-157B-25DD-8B91F254DC40}"/>
          </ac:spMkLst>
        </pc:spChg>
        <pc:spChg chg="mod">
          <ac:chgData name="Daniël Kentrop" userId="6979fc63-d9c5-4174-8c72-644869ba18de" providerId="ADAL" clId="{F0958B69-2A80-4746-ACB9-910BBDD1C29C}" dt="2025-07-21T11:36:00.767" v="2628" actId="1076"/>
          <ac:spMkLst>
            <pc:docMk/>
            <pc:sldMk cId="4021140141" sldId="295"/>
            <ac:spMk id="42" creationId="{4390EB3B-9677-D291-3493-4EC937BF456E}"/>
          </ac:spMkLst>
        </pc:spChg>
        <pc:spChg chg="add mod">
          <ac:chgData name="Daniël Kentrop" userId="6979fc63-d9c5-4174-8c72-644869ba18de" providerId="ADAL" clId="{F0958B69-2A80-4746-ACB9-910BBDD1C29C}" dt="2025-07-21T11:38:20.562" v="2662" actId="1076"/>
          <ac:spMkLst>
            <pc:docMk/>
            <pc:sldMk cId="4021140141" sldId="295"/>
            <ac:spMk id="43" creationId="{B1792400-AED5-5DA4-E09A-B0A65D963CD5}"/>
          </ac:spMkLst>
        </pc:spChg>
        <pc:spChg chg="mod">
          <ac:chgData name="Daniël Kentrop" userId="6979fc63-d9c5-4174-8c72-644869ba18de" providerId="ADAL" clId="{F0958B69-2A80-4746-ACB9-910BBDD1C29C}" dt="2025-07-21T11:37:51.382" v="2653" actId="1076"/>
          <ac:spMkLst>
            <pc:docMk/>
            <pc:sldMk cId="4021140141" sldId="295"/>
            <ac:spMk id="46" creationId="{7C149984-05F5-FC56-BB59-91E0E5EC2633}"/>
          </ac:spMkLst>
        </pc:spChg>
        <pc:spChg chg="add mod">
          <ac:chgData name="Daniël Kentrop" userId="6979fc63-d9c5-4174-8c72-644869ba18de" providerId="ADAL" clId="{F0958B69-2A80-4746-ACB9-910BBDD1C29C}" dt="2025-07-21T11:38:45.257" v="2670" actId="1076"/>
          <ac:spMkLst>
            <pc:docMk/>
            <pc:sldMk cId="4021140141" sldId="295"/>
            <ac:spMk id="47" creationId="{DABD3E60-1C3D-A9FF-08E8-ED882330B6F9}"/>
          </ac:spMkLst>
        </pc:spChg>
        <pc:spChg chg="add mod">
          <ac:chgData name="Daniël Kentrop" userId="6979fc63-d9c5-4174-8c72-644869ba18de" providerId="ADAL" clId="{F0958B69-2A80-4746-ACB9-910BBDD1C29C}" dt="2025-07-21T11:40:04.714" v="2720" actId="20577"/>
          <ac:spMkLst>
            <pc:docMk/>
            <pc:sldMk cId="4021140141" sldId="295"/>
            <ac:spMk id="56" creationId="{1A06A542-F44E-A89E-5F1A-BB2A39856C81}"/>
          </ac:spMkLst>
        </pc:spChg>
        <pc:spChg chg="add mod">
          <ac:chgData name="Daniël Kentrop" userId="6979fc63-d9c5-4174-8c72-644869ba18de" providerId="ADAL" clId="{F0958B69-2A80-4746-ACB9-910BBDD1C29C}" dt="2025-07-21T11:40:28.937" v="2729" actId="1076"/>
          <ac:spMkLst>
            <pc:docMk/>
            <pc:sldMk cId="4021140141" sldId="295"/>
            <ac:spMk id="57" creationId="{CEA15844-654B-440E-40AD-F1D1F4161EA9}"/>
          </ac:spMkLst>
        </pc:spChg>
        <pc:cxnChg chg="add mod">
          <ac:chgData name="Daniël Kentrop" userId="6979fc63-d9c5-4174-8c72-644869ba18de" providerId="ADAL" clId="{F0958B69-2A80-4746-ACB9-910BBDD1C29C}" dt="2025-07-21T11:37:17.752" v="2646" actId="1076"/>
          <ac:cxnSpMkLst>
            <pc:docMk/>
            <pc:sldMk cId="4021140141" sldId="295"/>
            <ac:cxnSpMk id="25" creationId="{9BDB6AE8-F9C1-7A6F-5D9F-97A04EF57840}"/>
          </ac:cxnSpMkLst>
        </pc:cxnChg>
        <pc:cxnChg chg="add mod">
          <ac:chgData name="Daniël Kentrop" userId="6979fc63-d9c5-4174-8c72-644869ba18de" providerId="ADAL" clId="{F0958B69-2A80-4746-ACB9-910BBDD1C29C}" dt="2025-07-21T11:37:38.832" v="2651" actId="1076"/>
          <ac:cxnSpMkLst>
            <pc:docMk/>
            <pc:sldMk cId="4021140141" sldId="295"/>
            <ac:cxnSpMk id="32" creationId="{89298490-6C0C-38CF-FE6A-82CD4BDE1F78}"/>
          </ac:cxnSpMkLst>
        </pc:cxnChg>
        <pc:cxnChg chg="add mod">
          <ac:chgData name="Daniël Kentrop" userId="6979fc63-d9c5-4174-8c72-644869ba18de" providerId="ADAL" clId="{F0958B69-2A80-4746-ACB9-910BBDD1C29C}" dt="2025-07-21T11:37:56.844" v="2655" actId="14100"/>
          <ac:cxnSpMkLst>
            <pc:docMk/>
            <pc:sldMk cId="4021140141" sldId="295"/>
            <ac:cxnSpMk id="35" creationId="{F07A6DA8-1522-F636-9651-FF2ADF2CE760}"/>
          </ac:cxnSpMkLst>
        </pc:cxnChg>
        <pc:cxnChg chg="mod">
          <ac:chgData name="Daniël Kentrop" userId="6979fc63-d9c5-4174-8c72-644869ba18de" providerId="ADAL" clId="{F0958B69-2A80-4746-ACB9-910BBDD1C29C}" dt="2025-07-21T11:37:33.262" v="2649" actId="14100"/>
          <ac:cxnSpMkLst>
            <pc:docMk/>
            <pc:sldMk cId="4021140141" sldId="295"/>
            <ac:cxnSpMk id="40" creationId="{B6B0CD30-A725-851C-C97C-D921DF22D9DF}"/>
          </ac:cxnSpMkLst>
        </pc:cxnChg>
        <pc:cxnChg chg="add mod">
          <ac:chgData name="Daniël Kentrop" userId="6979fc63-d9c5-4174-8c72-644869ba18de" providerId="ADAL" clId="{F0958B69-2A80-4746-ACB9-910BBDD1C29C}" dt="2025-07-21T11:38:17.149" v="2659" actId="14100"/>
          <ac:cxnSpMkLst>
            <pc:docMk/>
            <pc:sldMk cId="4021140141" sldId="295"/>
            <ac:cxnSpMk id="44" creationId="{B2780435-5C43-4B13-2A32-7C5F22989A06}"/>
          </ac:cxnSpMkLst>
        </pc:cxnChg>
        <pc:cxnChg chg="mod">
          <ac:chgData name="Daniël Kentrop" userId="6979fc63-d9c5-4174-8c72-644869ba18de" providerId="ADAL" clId="{F0958B69-2A80-4746-ACB9-910BBDD1C29C}" dt="2025-07-21T11:37:27.010" v="2647" actId="14100"/>
          <ac:cxnSpMkLst>
            <pc:docMk/>
            <pc:sldMk cId="4021140141" sldId="295"/>
            <ac:cxnSpMk id="50" creationId="{2F6EDD5B-E7F0-3D5C-5BFB-3FA4A7C0318B}"/>
          </ac:cxnSpMkLst>
        </pc:cxnChg>
        <pc:cxnChg chg="add mod">
          <ac:chgData name="Daniël Kentrop" userId="6979fc63-d9c5-4174-8c72-644869ba18de" providerId="ADAL" clId="{F0958B69-2A80-4746-ACB9-910BBDD1C29C}" dt="2025-07-21T11:38:38.650" v="2669" actId="14100"/>
          <ac:cxnSpMkLst>
            <pc:docMk/>
            <pc:sldMk cId="4021140141" sldId="295"/>
            <ac:cxnSpMk id="51" creationId="{DFFF531E-78C5-3D8B-50C4-6F7C1E667831}"/>
          </ac:cxnSpMkLst>
        </pc:cxnChg>
        <pc:cxnChg chg="add mod">
          <ac:chgData name="Daniël Kentrop" userId="6979fc63-d9c5-4174-8c72-644869ba18de" providerId="ADAL" clId="{F0958B69-2A80-4746-ACB9-910BBDD1C29C}" dt="2025-07-21T11:40:34.843" v="2731" actId="208"/>
          <ac:cxnSpMkLst>
            <pc:docMk/>
            <pc:sldMk cId="4021140141" sldId="295"/>
            <ac:cxnSpMk id="60" creationId="{120D0DB9-0ACD-8F8C-12D3-F508E9EA4361}"/>
          </ac:cxnSpMkLst>
        </pc:cxnChg>
        <pc:cxnChg chg="add mod">
          <ac:chgData name="Daniël Kentrop" userId="6979fc63-d9c5-4174-8c72-644869ba18de" providerId="ADAL" clId="{F0958B69-2A80-4746-ACB9-910BBDD1C29C}" dt="2025-07-21T11:40:42.331" v="2735" actId="14100"/>
          <ac:cxnSpMkLst>
            <pc:docMk/>
            <pc:sldMk cId="4021140141" sldId="295"/>
            <ac:cxnSpMk id="61" creationId="{1D3EBE37-F010-25D8-8FEE-273F9E7ACA45}"/>
          </ac:cxnSpMkLst>
        </pc:cxnChg>
      </pc:sldChg>
      <pc:sldChg chg="modSp add del mod">
        <pc:chgData name="Daniël Kentrop" userId="6979fc63-d9c5-4174-8c72-644869ba18de" providerId="ADAL" clId="{F0958B69-2A80-4746-ACB9-910BBDD1C29C}" dt="2025-07-25T08:32:46.070" v="3268" actId="47"/>
        <pc:sldMkLst>
          <pc:docMk/>
          <pc:sldMk cId="1502042635" sldId="296"/>
        </pc:sldMkLst>
        <pc:spChg chg="mod">
          <ac:chgData name="Daniël Kentrop" userId="6979fc63-d9c5-4174-8c72-644869ba18de" providerId="ADAL" clId="{F0958B69-2A80-4746-ACB9-910BBDD1C29C}" dt="2025-07-21T11:17:53.527" v="2421" actId="20577"/>
          <ac:spMkLst>
            <pc:docMk/>
            <pc:sldMk cId="1502042635" sldId="296"/>
            <ac:spMk id="2" creationId="{64C728D1-3F33-FCBB-F911-64ECBE4820AB}"/>
          </ac:spMkLst>
        </pc:spChg>
      </pc:sldChg>
      <pc:sldChg chg="modSp add del mod">
        <pc:chgData name="Daniël Kentrop" userId="6979fc63-d9c5-4174-8c72-644869ba18de" providerId="ADAL" clId="{F0958B69-2A80-4746-ACB9-910BBDD1C29C}" dt="2025-07-21T11:48:16.522" v="2843" actId="47"/>
        <pc:sldMkLst>
          <pc:docMk/>
          <pc:sldMk cId="2088242411" sldId="297"/>
        </pc:sldMkLst>
      </pc:sldChg>
      <pc:sldChg chg="addSp modSp add mod">
        <pc:chgData name="Daniël Kentrop" userId="6979fc63-d9c5-4174-8c72-644869ba18de" providerId="ADAL" clId="{F0958B69-2A80-4746-ACB9-910BBDD1C29C}" dt="2025-07-21T11:45:19.754" v="2828" actId="1076"/>
        <pc:sldMkLst>
          <pc:docMk/>
          <pc:sldMk cId="3216271777" sldId="298"/>
        </pc:sldMkLst>
        <pc:spChg chg="add mod">
          <ac:chgData name="Daniël Kentrop" userId="6979fc63-d9c5-4174-8c72-644869ba18de" providerId="ADAL" clId="{F0958B69-2A80-4746-ACB9-910BBDD1C29C}" dt="2025-07-21T11:45:19.754" v="2828" actId="1076"/>
          <ac:spMkLst>
            <pc:docMk/>
            <pc:sldMk cId="3216271777" sldId="298"/>
            <ac:spMk id="15" creationId="{027CB569-C9A3-6B4F-92DC-BB3567F28418}"/>
          </ac:spMkLst>
        </pc:spChg>
        <pc:spChg chg="mod">
          <ac:chgData name="Daniël Kentrop" userId="6979fc63-d9c5-4174-8c72-644869ba18de" providerId="ADAL" clId="{F0958B69-2A80-4746-ACB9-910BBDD1C29C}" dt="2025-07-21T11:43:21.515" v="2782" actId="206"/>
          <ac:spMkLst>
            <pc:docMk/>
            <pc:sldMk cId="3216271777" sldId="298"/>
            <ac:spMk id="24" creationId="{1C62A70E-3680-052F-5134-0CB51A23B584}"/>
          </ac:spMkLst>
        </pc:spChg>
        <pc:spChg chg="mod">
          <ac:chgData name="Daniël Kentrop" userId="6979fc63-d9c5-4174-8c72-644869ba18de" providerId="ADAL" clId="{F0958B69-2A80-4746-ACB9-910BBDD1C29C}" dt="2025-07-21T11:43:28.652" v="2783" actId="206"/>
          <ac:spMkLst>
            <pc:docMk/>
            <pc:sldMk cId="3216271777" sldId="298"/>
            <ac:spMk id="33" creationId="{08EEA803-4CF6-9FDD-6081-685BFE7669EB}"/>
          </ac:spMkLst>
        </pc:spChg>
        <pc:spChg chg="mod">
          <ac:chgData name="Daniël Kentrop" userId="6979fc63-d9c5-4174-8c72-644869ba18de" providerId="ADAL" clId="{F0958B69-2A80-4746-ACB9-910BBDD1C29C}" dt="2025-07-21T11:42:50.914" v="2781" actId="20577"/>
          <ac:spMkLst>
            <pc:docMk/>
            <pc:sldMk cId="3216271777" sldId="298"/>
            <ac:spMk id="56" creationId="{914658FD-3233-FF7D-C8D4-0E6F8FC65B65}"/>
          </ac:spMkLst>
        </pc:spChg>
        <pc:cxnChg chg="add mod">
          <ac:chgData name="Daniël Kentrop" userId="6979fc63-d9c5-4174-8c72-644869ba18de" providerId="ADAL" clId="{F0958B69-2A80-4746-ACB9-910BBDD1C29C}" dt="2025-07-21T11:44:57.215" v="2798" actId="1076"/>
          <ac:cxnSpMkLst>
            <pc:docMk/>
            <pc:sldMk cId="3216271777" sldId="298"/>
            <ac:cxnSpMk id="7" creationId="{3ED9AE64-80F8-21EA-5BD3-EC230CDB0FD0}"/>
          </ac:cxnSpMkLst>
        </pc:cxnChg>
        <pc:cxnChg chg="add mod">
          <ac:chgData name="Daniël Kentrop" userId="6979fc63-d9c5-4174-8c72-644869ba18de" providerId="ADAL" clId="{F0958B69-2A80-4746-ACB9-910BBDD1C29C}" dt="2025-07-21T11:44:16.047" v="2793" actId="14100"/>
          <ac:cxnSpMkLst>
            <pc:docMk/>
            <pc:sldMk cId="3216271777" sldId="298"/>
            <ac:cxnSpMk id="8" creationId="{B1150DCC-8182-C897-A58D-B83A069F7062}"/>
          </ac:cxnSpMkLst>
        </pc:cxnChg>
        <pc:cxnChg chg="mod">
          <ac:chgData name="Daniël Kentrop" userId="6979fc63-d9c5-4174-8c72-644869ba18de" providerId="ADAL" clId="{F0958B69-2A80-4746-ACB9-910BBDD1C29C}" dt="2025-07-21T11:43:39.843" v="2785" actId="14100"/>
          <ac:cxnSpMkLst>
            <pc:docMk/>
            <pc:sldMk cId="3216271777" sldId="298"/>
            <ac:cxnSpMk id="40" creationId="{7983A1B0-5B48-3353-FC41-C4B5C7726FC9}"/>
          </ac:cxnSpMkLst>
        </pc:cxnChg>
        <pc:cxnChg chg="mod">
          <ac:chgData name="Daniël Kentrop" userId="6979fc63-d9c5-4174-8c72-644869ba18de" providerId="ADAL" clId="{F0958B69-2A80-4746-ACB9-910BBDD1C29C}" dt="2025-07-21T11:44:10.604" v="2792" actId="14100"/>
          <ac:cxnSpMkLst>
            <pc:docMk/>
            <pc:sldMk cId="3216271777" sldId="298"/>
            <ac:cxnSpMk id="50" creationId="{95403F2D-3742-037B-B1FD-09865246A2E8}"/>
          </ac:cxnSpMkLst>
        </pc:cxnChg>
        <pc:cxnChg chg="mod">
          <ac:chgData name="Daniël Kentrop" userId="6979fc63-d9c5-4174-8c72-644869ba18de" providerId="ADAL" clId="{F0958B69-2A80-4746-ACB9-910BBDD1C29C}" dt="2025-07-21T11:43:42.711" v="2786" actId="14100"/>
          <ac:cxnSpMkLst>
            <pc:docMk/>
            <pc:sldMk cId="3216271777" sldId="298"/>
            <ac:cxnSpMk id="60" creationId="{F34739FA-A797-5CB5-194F-8862D935990F}"/>
          </ac:cxnSpMkLst>
        </pc:cxnChg>
      </pc:sldChg>
      <pc:sldChg chg="delSp modSp add del mod">
        <pc:chgData name="Daniël Kentrop" userId="6979fc63-d9c5-4174-8c72-644869ba18de" providerId="ADAL" clId="{F0958B69-2A80-4746-ACB9-910BBDD1C29C}" dt="2025-07-21T11:49:23.041" v="2845" actId="47"/>
        <pc:sldMkLst>
          <pc:docMk/>
          <pc:sldMk cId="1380272177" sldId="299"/>
        </pc:sldMkLst>
      </pc:sldChg>
      <pc:sldChg chg="addSp delSp modSp add mod">
        <pc:chgData name="Daniël Kentrop" userId="6979fc63-d9c5-4174-8c72-644869ba18de" providerId="ADAL" clId="{F0958B69-2A80-4746-ACB9-910BBDD1C29C}" dt="2025-07-21T12:20:28.425" v="2992" actId="20577"/>
        <pc:sldMkLst>
          <pc:docMk/>
          <pc:sldMk cId="2112303505" sldId="299"/>
        </pc:sldMkLst>
        <pc:spChg chg="add mod">
          <ac:chgData name="Daniël Kentrop" userId="6979fc63-d9c5-4174-8c72-644869ba18de" providerId="ADAL" clId="{F0958B69-2A80-4746-ACB9-910BBDD1C29C}" dt="2025-07-21T11:54:45.323" v="2945" actId="1076"/>
          <ac:spMkLst>
            <pc:docMk/>
            <pc:sldMk cId="2112303505" sldId="299"/>
            <ac:spMk id="8" creationId="{9AF1B591-FF1E-EC85-400F-0C18DA17E6EC}"/>
          </ac:spMkLst>
        </pc:spChg>
        <pc:spChg chg="mod">
          <ac:chgData name="Daniël Kentrop" userId="6979fc63-d9c5-4174-8c72-644869ba18de" providerId="ADAL" clId="{F0958B69-2A80-4746-ACB9-910BBDD1C29C}" dt="2025-07-21T11:54:38.080" v="2942" actId="1076"/>
          <ac:spMkLst>
            <pc:docMk/>
            <pc:sldMk cId="2112303505" sldId="299"/>
            <ac:spMk id="22" creationId="{D5E9BD4A-AC6C-C671-D0FE-70EA2C516634}"/>
          </ac:spMkLst>
        </pc:spChg>
        <pc:spChg chg="mod">
          <ac:chgData name="Daniël Kentrop" userId="6979fc63-d9c5-4174-8c72-644869ba18de" providerId="ADAL" clId="{F0958B69-2A80-4746-ACB9-910BBDD1C29C}" dt="2025-07-21T11:54:28.186" v="2940" actId="206"/>
          <ac:spMkLst>
            <pc:docMk/>
            <pc:sldMk cId="2112303505" sldId="299"/>
            <ac:spMk id="24" creationId="{85202B07-939E-AC24-B5CC-B62A68A69DCF}"/>
          </ac:spMkLst>
        </pc:spChg>
        <pc:spChg chg="mod">
          <ac:chgData name="Daniël Kentrop" userId="6979fc63-d9c5-4174-8c72-644869ba18de" providerId="ADAL" clId="{F0958B69-2A80-4746-ACB9-910BBDD1C29C}" dt="2025-07-21T11:54:16.100" v="2937" actId="206"/>
          <ac:spMkLst>
            <pc:docMk/>
            <pc:sldMk cId="2112303505" sldId="299"/>
            <ac:spMk id="33" creationId="{9C406108-5B78-EF2A-7773-D5869B355BD6}"/>
          </ac:spMkLst>
        </pc:spChg>
        <pc:spChg chg="mod">
          <ac:chgData name="Daniël Kentrop" userId="6979fc63-d9c5-4174-8c72-644869ba18de" providerId="ADAL" clId="{F0958B69-2A80-4746-ACB9-910BBDD1C29C}" dt="2025-07-21T11:54:33.980" v="2941" actId="1076"/>
          <ac:spMkLst>
            <pc:docMk/>
            <pc:sldMk cId="2112303505" sldId="299"/>
            <ac:spMk id="34" creationId="{3C5EE9F1-FE17-8AE5-F382-658ADE38B67C}"/>
          </ac:spMkLst>
        </pc:spChg>
        <pc:spChg chg="mod">
          <ac:chgData name="Daniël Kentrop" userId="6979fc63-d9c5-4174-8c72-644869ba18de" providerId="ADAL" clId="{F0958B69-2A80-4746-ACB9-910BBDD1C29C}" dt="2025-07-21T11:51:56.581" v="2910" actId="1076"/>
          <ac:spMkLst>
            <pc:docMk/>
            <pc:sldMk cId="2112303505" sldId="299"/>
            <ac:spMk id="47" creationId="{FB9BA96A-6924-A3BC-2D3D-CAA049B1A2CC}"/>
          </ac:spMkLst>
        </pc:spChg>
        <pc:spChg chg="mod">
          <ac:chgData name="Daniël Kentrop" userId="6979fc63-d9c5-4174-8c72-644869ba18de" providerId="ADAL" clId="{F0958B69-2A80-4746-ACB9-910BBDD1C29C}" dt="2025-07-21T12:20:28.425" v="2992" actId="20577"/>
          <ac:spMkLst>
            <pc:docMk/>
            <pc:sldMk cId="2112303505" sldId="299"/>
            <ac:spMk id="56" creationId="{0E1E7D73-4F97-1FF4-A2F6-72112EB9D384}"/>
          </ac:spMkLst>
        </pc:spChg>
        <pc:spChg chg="mod">
          <ac:chgData name="Daniël Kentrop" userId="6979fc63-d9c5-4174-8c72-644869ba18de" providerId="ADAL" clId="{F0958B69-2A80-4746-ACB9-910BBDD1C29C}" dt="2025-07-21T11:54:59.452" v="2948" actId="1076"/>
          <ac:spMkLst>
            <pc:docMk/>
            <pc:sldMk cId="2112303505" sldId="299"/>
            <ac:spMk id="57" creationId="{EDDD44A7-DEC3-FBBD-E9AC-CBFC4C61DC3A}"/>
          </ac:spMkLst>
        </pc:spChg>
        <pc:cxnChg chg="add mod">
          <ac:chgData name="Daniël Kentrop" userId="6979fc63-d9c5-4174-8c72-644869ba18de" providerId="ADAL" clId="{F0958B69-2A80-4746-ACB9-910BBDD1C29C}" dt="2025-07-21T11:52:18.222" v="2913" actId="1076"/>
          <ac:cxnSpMkLst>
            <pc:docMk/>
            <pc:sldMk cId="2112303505" sldId="299"/>
            <ac:cxnSpMk id="5" creationId="{33B9044F-CFF4-A275-B491-D221A007260B}"/>
          </ac:cxnSpMkLst>
        </pc:cxnChg>
        <pc:cxnChg chg="add mod">
          <ac:chgData name="Daniël Kentrop" userId="6979fc63-d9c5-4174-8c72-644869ba18de" providerId="ADAL" clId="{F0958B69-2A80-4746-ACB9-910BBDD1C29C}" dt="2025-07-21T11:52:20.438" v="2914" actId="14100"/>
          <ac:cxnSpMkLst>
            <pc:docMk/>
            <pc:sldMk cId="2112303505" sldId="299"/>
            <ac:cxnSpMk id="6" creationId="{4106FE7D-3190-A072-89CC-22A28476D55D}"/>
          </ac:cxnSpMkLst>
        </pc:cxnChg>
        <pc:cxnChg chg="mod">
          <ac:chgData name="Daniël Kentrop" userId="6979fc63-d9c5-4174-8c72-644869ba18de" providerId="ADAL" clId="{F0958B69-2A80-4746-ACB9-910BBDD1C29C}" dt="2025-07-21T11:51:56.581" v="2910" actId="1076"/>
          <ac:cxnSpMkLst>
            <pc:docMk/>
            <pc:sldMk cId="2112303505" sldId="299"/>
            <ac:cxnSpMk id="51" creationId="{23C60911-49D4-92E5-2B73-472FCB90E985}"/>
          </ac:cxnSpMkLst>
        </pc:cxnChg>
      </pc:sldChg>
      <pc:sldChg chg="add del">
        <pc:chgData name="Daniël Kentrop" userId="6979fc63-d9c5-4174-8c72-644869ba18de" providerId="ADAL" clId="{F0958B69-2A80-4746-ACB9-910BBDD1C29C}" dt="2025-07-21T11:55:33.411" v="2950" actId="47"/>
        <pc:sldMkLst>
          <pc:docMk/>
          <pc:sldMk cId="1238586013" sldId="300"/>
        </pc:sldMkLst>
      </pc:sldChg>
      <pc:sldChg chg="add del">
        <pc:chgData name="Daniël Kentrop" userId="6979fc63-d9c5-4174-8c72-644869ba18de" providerId="ADAL" clId="{F0958B69-2A80-4746-ACB9-910BBDD1C29C}" dt="2025-07-21T11:50:20.856" v="2846" actId="47"/>
        <pc:sldMkLst>
          <pc:docMk/>
          <pc:sldMk cId="2804045577" sldId="300"/>
        </pc:sldMkLst>
      </pc:sldChg>
      <pc:sldChg chg="addSp modSp add mod">
        <pc:chgData name="Daniël Kentrop" userId="6979fc63-d9c5-4174-8c72-644869ba18de" providerId="ADAL" clId="{F0958B69-2A80-4746-ACB9-910BBDD1C29C}" dt="2025-07-21T11:57:48.127" v="2989" actId="20577"/>
        <pc:sldMkLst>
          <pc:docMk/>
          <pc:sldMk cId="1151952344" sldId="301"/>
        </pc:sldMkLst>
        <pc:spChg chg="add mod">
          <ac:chgData name="Daniël Kentrop" userId="6979fc63-d9c5-4174-8c72-644869ba18de" providerId="ADAL" clId="{F0958B69-2A80-4746-ACB9-910BBDD1C29C}" dt="2025-07-21T11:57:48.127" v="2989" actId="20577"/>
          <ac:spMkLst>
            <pc:docMk/>
            <pc:sldMk cId="1151952344" sldId="301"/>
            <ac:spMk id="9" creationId="{AE546791-1AB9-BAAD-2FB1-E917CFEE4D53}"/>
          </ac:spMkLst>
        </pc:spChg>
        <pc:spChg chg="mod">
          <ac:chgData name="Daniël Kentrop" userId="6979fc63-d9c5-4174-8c72-644869ba18de" providerId="ADAL" clId="{F0958B69-2A80-4746-ACB9-910BBDD1C29C}" dt="2025-07-21T11:57:04.206" v="2978" actId="206"/>
          <ac:spMkLst>
            <pc:docMk/>
            <pc:sldMk cId="1151952344" sldId="301"/>
            <ac:spMk id="24" creationId="{CA9EDE85-5189-84A4-6028-70F50F6F69F4}"/>
          </ac:spMkLst>
        </pc:spChg>
        <pc:spChg chg="mod">
          <ac:chgData name="Daniël Kentrop" userId="6979fc63-d9c5-4174-8c72-644869ba18de" providerId="ADAL" clId="{F0958B69-2A80-4746-ACB9-910BBDD1C29C}" dt="2025-07-21T11:57:10.585" v="2979" actId="206"/>
          <ac:spMkLst>
            <pc:docMk/>
            <pc:sldMk cId="1151952344" sldId="301"/>
            <ac:spMk id="33" creationId="{A717581C-0DBA-D49F-CB0E-1B2A82DC0E28}"/>
          </ac:spMkLst>
        </pc:spChg>
        <pc:spChg chg="mod">
          <ac:chgData name="Daniël Kentrop" userId="6979fc63-d9c5-4174-8c72-644869ba18de" providerId="ADAL" clId="{F0958B69-2A80-4746-ACB9-910BBDD1C29C}" dt="2025-07-21T11:55:48.176" v="2977" actId="20577"/>
          <ac:spMkLst>
            <pc:docMk/>
            <pc:sldMk cId="1151952344" sldId="301"/>
            <ac:spMk id="56" creationId="{9D2707A8-E1B9-086B-6D24-10D9889E3726}"/>
          </ac:spMkLst>
        </pc:spChg>
        <pc:spChg chg="mod">
          <ac:chgData name="Daniël Kentrop" userId="6979fc63-d9c5-4174-8c72-644869ba18de" providerId="ADAL" clId="{F0958B69-2A80-4746-ACB9-910BBDD1C29C}" dt="2025-07-21T11:57:41.350" v="2985" actId="1076"/>
          <ac:spMkLst>
            <pc:docMk/>
            <pc:sldMk cId="1151952344" sldId="301"/>
            <ac:spMk id="57" creationId="{F08C7312-1B01-6143-32E7-AF9D1C787F23}"/>
          </ac:spMkLst>
        </pc:spChg>
        <pc:cxnChg chg="mod">
          <ac:chgData name="Daniël Kentrop" userId="6979fc63-d9c5-4174-8c72-644869ba18de" providerId="ADAL" clId="{F0958B69-2A80-4746-ACB9-910BBDD1C29C}" dt="2025-07-21T11:57:22.252" v="2981" actId="1076"/>
          <ac:cxnSpMkLst>
            <pc:docMk/>
            <pc:sldMk cId="1151952344" sldId="301"/>
            <ac:cxnSpMk id="5" creationId="{8703EFDB-9FBE-34C3-96D1-E24B4F6443A2}"/>
          </ac:cxnSpMkLst>
        </pc:cxnChg>
        <pc:cxnChg chg="mod">
          <ac:chgData name="Daniël Kentrop" userId="6979fc63-d9c5-4174-8c72-644869ba18de" providerId="ADAL" clId="{F0958B69-2A80-4746-ACB9-910BBDD1C29C}" dt="2025-07-21T11:57:26.888" v="2982" actId="14100"/>
          <ac:cxnSpMkLst>
            <pc:docMk/>
            <pc:sldMk cId="1151952344" sldId="301"/>
            <ac:cxnSpMk id="6" creationId="{8EB59996-74E3-AA7A-66A1-D0064D6A0A31}"/>
          </ac:cxnSpMkLst>
        </pc:cxnChg>
        <pc:cxnChg chg="add mod">
          <ac:chgData name="Daniël Kentrop" userId="6979fc63-d9c5-4174-8c72-644869ba18de" providerId="ADAL" clId="{F0958B69-2A80-4746-ACB9-910BBDD1C29C}" dt="2025-07-21T11:57:36.520" v="2984" actId="1076"/>
          <ac:cxnSpMkLst>
            <pc:docMk/>
            <pc:sldMk cId="1151952344" sldId="301"/>
            <ac:cxnSpMk id="7" creationId="{398F7D9B-CC3F-85C6-577B-06133EE68246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21T12:32:36.744" v="3198" actId="20577"/>
        <pc:sldMkLst>
          <pc:docMk/>
          <pc:sldMk cId="2077097759" sldId="302"/>
        </pc:sldMkLst>
        <pc:spChg chg="add mod">
          <ac:chgData name="Daniël Kentrop" userId="6979fc63-d9c5-4174-8c72-644869ba18de" providerId="ADAL" clId="{F0958B69-2A80-4746-ACB9-910BBDD1C29C}" dt="2025-07-21T12:32:36.744" v="3198" actId="20577"/>
          <ac:spMkLst>
            <pc:docMk/>
            <pc:sldMk cId="2077097759" sldId="302"/>
            <ac:spMk id="2" creationId="{E7F8DA58-2628-19DF-F6F9-EEC1A2A3CAC3}"/>
          </ac:spMkLst>
        </pc:spChg>
        <pc:spChg chg="mod">
          <ac:chgData name="Daniël Kentrop" userId="6979fc63-d9c5-4174-8c72-644869ba18de" providerId="ADAL" clId="{F0958B69-2A80-4746-ACB9-910BBDD1C29C}" dt="2025-07-21T12:28:56.989" v="3168" actId="1076"/>
          <ac:spMkLst>
            <pc:docMk/>
            <pc:sldMk cId="2077097759" sldId="302"/>
            <ac:spMk id="3" creationId="{26D54016-1F92-B482-E55D-D08A9AD39556}"/>
          </ac:spMkLst>
        </pc:spChg>
        <pc:spChg chg="mod">
          <ac:chgData name="Daniël Kentrop" userId="6979fc63-d9c5-4174-8c72-644869ba18de" providerId="ADAL" clId="{F0958B69-2A80-4746-ACB9-910BBDD1C29C}" dt="2025-07-21T12:21:03.253" v="3018" actId="1076"/>
          <ac:spMkLst>
            <pc:docMk/>
            <pc:sldMk cId="2077097759" sldId="302"/>
            <ac:spMk id="4" creationId="{A5088DF8-8FF0-02BE-453A-9509B0C85D29}"/>
          </ac:spMkLst>
        </pc:spChg>
        <pc:spChg chg="add mod">
          <ac:chgData name="Daniël Kentrop" userId="6979fc63-d9c5-4174-8c72-644869ba18de" providerId="ADAL" clId="{F0958B69-2A80-4746-ACB9-910BBDD1C29C}" dt="2025-07-21T12:26:46.483" v="3106" actId="14100"/>
          <ac:spMkLst>
            <pc:docMk/>
            <pc:sldMk cId="2077097759" sldId="302"/>
            <ac:spMk id="9" creationId="{5BD9B260-6384-61AA-A91E-D630F33432A2}"/>
          </ac:spMkLst>
        </pc:spChg>
        <pc:spChg chg="add mod">
          <ac:chgData name="Daniël Kentrop" userId="6979fc63-d9c5-4174-8c72-644869ba18de" providerId="ADAL" clId="{F0958B69-2A80-4746-ACB9-910BBDD1C29C}" dt="2025-07-21T12:24:16.795" v="3064" actId="108"/>
          <ac:spMkLst>
            <pc:docMk/>
            <pc:sldMk cId="2077097759" sldId="302"/>
            <ac:spMk id="11" creationId="{ECE1493D-394D-8F00-AF20-43F2C6979F60}"/>
          </ac:spMkLst>
        </pc:spChg>
        <pc:spChg chg="add mod">
          <ac:chgData name="Daniël Kentrop" userId="6979fc63-d9c5-4174-8c72-644869ba18de" providerId="ADAL" clId="{F0958B69-2A80-4746-ACB9-910BBDD1C29C}" dt="2025-07-21T12:25:51.541" v="3094" actId="1076"/>
          <ac:spMkLst>
            <pc:docMk/>
            <pc:sldMk cId="2077097759" sldId="302"/>
            <ac:spMk id="12" creationId="{7B6E718A-ABF5-EFB7-D293-3BA13DEFF983}"/>
          </ac:spMkLst>
        </pc:spChg>
        <pc:spChg chg="add mod">
          <ac:chgData name="Daniël Kentrop" userId="6979fc63-d9c5-4174-8c72-644869ba18de" providerId="ADAL" clId="{F0958B69-2A80-4746-ACB9-910BBDD1C29C}" dt="2025-07-21T12:29:01.616" v="3170"/>
          <ac:spMkLst>
            <pc:docMk/>
            <pc:sldMk cId="2077097759" sldId="302"/>
            <ac:spMk id="18" creationId="{C9CB248E-96BA-50BE-EA46-C15C9D55364A}"/>
          </ac:spMkLst>
        </pc:spChg>
        <pc:spChg chg="add mod">
          <ac:chgData name="Daniël Kentrop" userId="6979fc63-d9c5-4174-8c72-644869ba18de" providerId="ADAL" clId="{F0958B69-2A80-4746-ACB9-910BBDD1C29C}" dt="2025-07-21T12:31:38.659" v="3190" actId="1076"/>
          <ac:spMkLst>
            <pc:docMk/>
            <pc:sldMk cId="2077097759" sldId="302"/>
            <ac:spMk id="19" creationId="{17E43BCC-9290-FB4C-C450-3D1C9DC5654A}"/>
          </ac:spMkLst>
        </pc:spChg>
        <pc:spChg chg="add del mod">
          <ac:chgData name="Daniël Kentrop" userId="6979fc63-d9c5-4174-8c72-644869ba18de" providerId="ADAL" clId="{F0958B69-2A80-4746-ACB9-910BBDD1C29C}" dt="2025-07-21T12:26:52.034" v="3108" actId="1076"/>
          <ac:spMkLst>
            <pc:docMk/>
            <pc:sldMk cId="2077097759" sldId="302"/>
            <ac:spMk id="23" creationId="{B715A7BE-A746-C96C-5B44-A1C033C89E98}"/>
          </ac:spMkLst>
        </pc:spChg>
        <pc:spChg chg="mod">
          <ac:chgData name="Daniël Kentrop" userId="6979fc63-d9c5-4174-8c72-644869ba18de" providerId="ADAL" clId="{F0958B69-2A80-4746-ACB9-910BBDD1C29C}" dt="2025-07-21T12:23:08.093" v="3056" actId="206"/>
          <ac:spMkLst>
            <pc:docMk/>
            <pc:sldMk cId="2077097759" sldId="302"/>
            <ac:spMk id="30" creationId="{E8083EC6-6936-6794-8F90-8AF385C9C478}"/>
          </ac:spMkLst>
        </pc:spChg>
        <pc:spChg chg="mod">
          <ac:chgData name="Daniël Kentrop" userId="6979fc63-d9c5-4174-8c72-644869ba18de" providerId="ADAL" clId="{F0958B69-2A80-4746-ACB9-910BBDD1C29C}" dt="2025-07-21T12:25:40.626" v="3092" actId="20577"/>
          <ac:spMkLst>
            <pc:docMk/>
            <pc:sldMk cId="2077097759" sldId="302"/>
            <ac:spMk id="31" creationId="{A8216ABA-E360-15E3-A2B8-7A38F0310E54}"/>
          </ac:spMkLst>
        </pc:spChg>
        <pc:spChg chg="mod">
          <ac:chgData name="Daniël Kentrop" userId="6979fc63-d9c5-4174-8c72-644869ba18de" providerId="ADAL" clId="{F0958B69-2A80-4746-ACB9-910BBDD1C29C}" dt="2025-07-21T12:27:40.294" v="3142" actId="207"/>
          <ac:spMkLst>
            <pc:docMk/>
            <pc:sldMk cId="2077097759" sldId="302"/>
            <ac:spMk id="33" creationId="{C9D06E41-4862-C32C-0519-EE861B8CE080}"/>
          </ac:spMkLst>
        </pc:spChg>
        <pc:spChg chg="mod">
          <ac:chgData name="Daniël Kentrop" userId="6979fc63-d9c5-4174-8c72-644869ba18de" providerId="ADAL" clId="{F0958B69-2A80-4746-ACB9-910BBDD1C29C}" dt="2025-07-21T12:25:36.411" v="3086" actId="20577"/>
          <ac:spMkLst>
            <pc:docMk/>
            <pc:sldMk cId="2077097759" sldId="302"/>
            <ac:spMk id="43" creationId="{76B1A6E6-2BA6-A772-31D0-739A3CD6B3EE}"/>
          </ac:spMkLst>
        </pc:spChg>
        <pc:cxnChg chg="add mod">
          <ac:chgData name="Daniël Kentrop" userId="6979fc63-d9c5-4174-8c72-644869ba18de" providerId="ADAL" clId="{F0958B69-2A80-4746-ACB9-910BBDD1C29C}" dt="2025-07-21T12:21:30.285" v="3027" actId="1076"/>
          <ac:cxnSpMkLst>
            <pc:docMk/>
            <pc:sldMk cId="2077097759" sldId="302"/>
            <ac:cxnSpMk id="6" creationId="{E88FB9A3-79EF-EC2D-53FB-65F00D151D4A}"/>
          </ac:cxnSpMkLst>
        </pc:cxnChg>
        <pc:cxnChg chg="add mod">
          <ac:chgData name="Daniël Kentrop" userId="6979fc63-d9c5-4174-8c72-644869ba18de" providerId="ADAL" clId="{F0958B69-2A80-4746-ACB9-910BBDD1C29C}" dt="2025-07-21T12:27:18.235" v="3112" actId="14100"/>
          <ac:cxnSpMkLst>
            <pc:docMk/>
            <pc:sldMk cId="2077097759" sldId="302"/>
            <ac:cxnSpMk id="14" creationId="{5F669062-2A28-8961-DA60-0315AE6C262F}"/>
          </ac:cxnSpMkLst>
        </pc:cxnChg>
        <pc:cxnChg chg="add mod">
          <ac:chgData name="Daniël Kentrop" userId="6979fc63-d9c5-4174-8c72-644869ba18de" providerId="ADAL" clId="{F0958B69-2A80-4746-ACB9-910BBDD1C29C}" dt="2025-07-21T12:27:21.392" v="3113" actId="14100"/>
          <ac:cxnSpMkLst>
            <pc:docMk/>
            <pc:sldMk cId="2077097759" sldId="302"/>
            <ac:cxnSpMk id="15" creationId="{F91C7AB3-6C7F-4310-9822-189DADF61B26}"/>
          </ac:cxnSpMkLst>
        </pc:cxnChg>
        <pc:cxnChg chg="mod">
          <ac:chgData name="Daniël Kentrop" userId="6979fc63-d9c5-4174-8c72-644869ba18de" providerId="ADAL" clId="{F0958B69-2A80-4746-ACB9-910BBDD1C29C}" dt="2025-07-21T12:26:49.923" v="3107" actId="14100"/>
          <ac:cxnSpMkLst>
            <pc:docMk/>
            <pc:sldMk cId="2077097759" sldId="302"/>
            <ac:cxnSpMk id="21" creationId="{8317A4D1-1D65-95A1-790F-9F402B692B48}"/>
          </ac:cxnSpMkLst>
        </pc:cxnChg>
        <pc:cxnChg chg="mod">
          <ac:chgData name="Daniël Kentrop" userId="6979fc63-d9c5-4174-8c72-644869ba18de" providerId="ADAL" clId="{F0958B69-2A80-4746-ACB9-910BBDD1C29C}" dt="2025-07-21T12:21:24.084" v="3025" actId="1076"/>
          <ac:cxnSpMkLst>
            <pc:docMk/>
            <pc:sldMk cId="2077097759" sldId="302"/>
            <ac:cxnSpMk id="36" creationId="{7CA6AB5E-E821-2BB1-5E32-B26CC6F5C941}"/>
          </ac:cxnSpMkLst>
        </pc:cxnChg>
      </pc:sldChg>
      <pc:sldChg chg="addSp delSp modSp add mod">
        <pc:chgData name="Daniël Kentrop" userId="6979fc63-d9c5-4174-8c72-644869ba18de" providerId="ADAL" clId="{F0958B69-2A80-4746-ACB9-910BBDD1C29C}" dt="2025-07-21T12:32:33.887" v="3196" actId="20577"/>
        <pc:sldMkLst>
          <pc:docMk/>
          <pc:sldMk cId="2484942319" sldId="303"/>
        </pc:sldMkLst>
        <pc:spChg chg="mod">
          <ac:chgData name="Daniël Kentrop" userId="6979fc63-d9c5-4174-8c72-644869ba18de" providerId="ADAL" clId="{F0958B69-2A80-4746-ACB9-910BBDD1C29C}" dt="2025-07-21T12:32:33.887" v="3196" actId="20577"/>
          <ac:spMkLst>
            <pc:docMk/>
            <pc:sldMk cId="2484942319" sldId="303"/>
            <ac:spMk id="2" creationId="{81A8F471-6BC3-44C4-7305-B30DB4B3EA0C}"/>
          </ac:spMkLst>
        </pc:spChg>
        <pc:spChg chg="mod">
          <ac:chgData name="Daniël Kentrop" userId="6979fc63-d9c5-4174-8c72-644869ba18de" providerId="ADAL" clId="{F0958B69-2A80-4746-ACB9-910BBDD1C29C}" dt="2025-07-21T12:28:36.885" v="3159" actId="1076"/>
          <ac:spMkLst>
            <pc:docMk/>
            <pc:sldMk cId="2484942319" sldId="303"/>
            <ac:spMk id="9" creationId="{2BD99E0B-E254-21FC-EFD2-AAFE97C829C3}"/>
          </ac:spMkLst>
        </pc:spChg>
        <pc:spChg chg="add mod">
          <ac:chgData name="Daniël Kentrop" userId="6979fc63-d9c5-4174-8c72-644869ba18de" providerId="ADAL" clId="{F0958B69-2A80-4746-ACB9-910BBDD1C29C}" dt="2025-07-21T12:31:27.274" v="3188" actId="1076"/>
          <ac:spMkLst>
            <pc:docMk/>
            <pc:sldMk cId="2484942319" sldId="303"/>
            <ac:spMk id="16" creationId="{3A84DD26-9471-D6F5-D4CE-4E9E0FDCDE44}"/>
          </ac:spMkLst>
        </pc:spChg>
        <pc:spChg chg="mod">
          <ac:chgData name="Daniël Kentrop" userId="6979fc63-d9c5-4174-8c72-644869ba18de" providerId="ADAL" clId="{F0958B69-2A80-4746-ACB9-910BBDD1C29C}" dt="2025-07-21T12:28:03.372" v="3150" actId="1076"/>
          <ac:spMkLst>
            <pc:docMk/>
            <pc:sldMk cId="2484942319" sldId="303"/>
            <ac:spMk id="23" creationId="{4F366459-A802-CF7A-518F-AFB8E05C0E24}"/>
          </ac:spMkLst>
        </pc:spChg>
        <pc:spChg chg="mod">
          <ac:chgData name="Daniël Kentrop" userId="6979fc63-d9c5-4174-8c72-644869ba18de" providerId="ADAL" clId="{F0958B69-2A80-4746-ACB9-910BBDD1C29C}" dt="2025-07-21T12:28:46.906" v="3164" actId="1076"/>
          <ac:spMkLst>
            <pc:docMk/>
            <pc:sldMk cId="2484942319" sldId="303"/>
            <ac:spMk id="33" creationId="{FAAE9D3F-ED1C-37DF-705F-F60E3371D56F}"/>
          </ac:spMkLst>
        </pc:spChg>
        <pc:spChg chg="mod">
          <ac:chgData name="Daniël Kentrop" userId="6979fc63-d9c5-4174-8c72-644869ba18de" providerId="ADAL" clId="{F0958B69-2A80-4746-ACB9-910BBDD1C29C}" dt="2025-07-21T12:28:53.941" v="3166" actId="1076"/>
          <ac:spMkLst>
            <pc:docMk/>
            <pc:sldMk cId="2484942319" sldId="303"/>
            <ac:spMk id="63" creationId="{EE578715-BB2B-55D1-2BF6-11C938FCAC1A}"/>
          </ac:spMkLst>
        </pc:spChg>
        <pc:cxnChg chg="add mod">
          <ac:chgData name="Daniël Kentrop" userId="6979fc63-d9c5-4174-8c72-644869ba18de" providerId="ADAL" clId="{F0958B69-2A80-4746-ACB9-910BBDD1C29C}" dt="2025-07-21T12:28:10.789" v="3152" actId="1076"/>
          <ac:cxnSpMkLst>
            <pc:docMk/>
            <pc:sldMk cId="2484942319" sldId="303"/>
            <ac:cxnSpMk id="8" creationId="{410F19B9-AAC1-7DA8-2237-77C6532EBBE4}"/>
          </ac:cxnSpMkLst>
        </pc:cxnChg>
        <pc:cxnChg chg="mod">
          <ac:chgData name="Daniël Kentrop" userId="6979fc63-d9c5-4174-8c72-644869ba18de" providerId="ADAL" clId="{F0958B69-2A80-4746-ACB9-910BBDD1C29C}" dt="2025-07-21T12:28:18.692" v="3154" actId="14100"/>
          <ac:cxnSpMkLst>
            <pc:docMk/>
            <pc:sldMk cId="2484942319" sldId="303"/>
            <ac:cxnSpMk id="14" creationId="{FD76D988-2AEE-C902-9F39-7F81DB7E38B8}"/>
          </ac:cxnSpMkLst>
        </pc:cxnChg>
        <pc:cxnChg chg="mod">
          <ac:chgData name="Daniël Kentrop" userId="6979fc63-d9c5-4174-8c72-644869ba18de" providerId="ADAL" clId="{F0958B69-2A80-4746-ACB9-910BBDD1C29C}" dt="2025-07-21T12:27:58.630" v="3148" actId="14100"/>
          <ac:cxnSpMkLst>
            <pc:docMk/>
            <pc:sldMk cId="2484942319" sldId="303"/>
            <ac:cxnSpMk id="21" creationId="{6A72CFC3-1DF2-2A67-40D2-D02C5DD70C2F}"/>
          </ac:cxnSpMkLst>
        </pc:cxnChg>
      </pc:sldChg>
      <pc:sldChg chg="addSp modSp add mod">
        <pc:chgData name="Daniël Kentrop" userId="6979fc63-d9c5-4174-8c72-644869ba18de" providerId="ADAL" clId="{F0958B69-2A80-4746-ACB9-910BBDD1C29C}" dt="2025-07-21T12:33:08.005" v="3226" actId="14100"/>
        <pc:sldMkLst>
          <pc:docMk/>
          <pc:sldMk cId="1645665791" sldId="304"/>
        </pc:sldMkLst>
        <pc:spChg chg="mod">
          <ac:chgData name="Daniël Kentrop" userId="6979fc63-d9c5-4174-8c72-644869ba18de" providerId="ADAL" clId="{F0958B69-2A80-4746-ACB9-910BBDD1C29C}" dt="2025-07-21T12:32:31.288" v="3194" actId="20577"/>
          <ac:spMkLst>
            <pc:docMk/>
            <pc:sldMk cId="1645665791" sldId="304"/>
            <ac:spMk id="2" creationId="{C21DD39F-A4A7-52A5-3CDA-41158BC89C0C}"/>
          </ac:spMkLst>
        </pc:spChg>
        <pc:spChg chg="add mod">
          <ac:chgData name="Daniël Kentrop" userId="6979fc63-d9c5-4174-8c72-644869ba18de" providerId="ADAL" clId="{F0958B69-2A80-4746-ACB9-910BBDD1C29C}" dt="2025-07-21T12:30:01.971" v="3178" actId="1076"/>
          <ac:spMkLst>
            <pc:docMk/>
            <pc:sldMk cId="1645665791" sldId="304"/>
            <ac:spMk id="7" creationId="{D8407FBF-B78E-B87B-92F1-AECFB548770E}"/>
          </ac:spMkLst>
        </pc:spChg>
        <pc:spChg chg="mod">
          <ac:chgData name="Daniël Kentrop" userId="6979fc63-d9c5-4174-8c72-644869ba18de" providerId="ADAL" clId="{F0958B69-2A80-4746-ACB9-910BBDD1C29C}" dt="2025-07-21T12:30:41.053" v="3182" actId="1076"/>
          <ac:spMkLst>
            <pc:docMk/>
            <pc:sldMk cId="1645665791" sldId="304"/>
            <ac:spMk id="9" creationId="{8B5B6A9A-4740-85AD-CE9A-4585A9B355DF}"/>
          </ac:spMkLst>
        </pc:spChg>
        <pc:spChg chg="add mod">
          <ac:chgData name="Daniël Kentrop" userId="6979fc63-d9c5-4174-8c72-644869ba18de" providerId="ADAL" clId="{F0958B69-2A80-4746-ACB9-910BBDD1C29C}" dt="2025-07-21T12:30:19.286" v="3181" actId="1076"/>
          <ac:spMkLst>
            <pc:docMk/>
            <pc:sldMk cId="1645665791" sldId="304"/>
            <ac:spMk id="12" creationId="{1B81C84F-7A5A-B1A9-6136-EF1B6FBA6CB3}"/>
          </ac:spMkLst>
        </pc:spChg>
        <pc:spChg chg="add mod">
          <ac:chgData name="Daniël Kentrop" userId="6979fc63-d9c5-4174-8c72-644869ba18de" providerId="ADAL" clId="{F0958B69-2A80-4746-ACB9-910BBDD1C29C}" dt="2025-07-21T12:31:05.095" v="3184" actId="1076"/>
          <ac:spMkLst>
            <pc:docMk/>
            <pc:sldMk cId="1645665791" sldId="304"/>
            <ac:spMk id="16" creationId="{12E95D13-6954-53D6-F72E-0F09D8E0A1CF}"/>
          </ac:spMkLst>
        </pc:spChg>
        <pc:spChg chg="add mod">
          <ac:chgData name="Daniël Kentrop" userId="6979fc63-d9c5-4174-8c72-644869ba18de" providerId="ADAL" clId="{F0958B69-2A80-4746-ACB9-910BBDD1C29C}" dt="2025-07-21T12:31:20.999" v="3186" actId="1076"/>
          <ac:spMkLst>
            <pc:docMk/>
            <pc:sldMk cId="1645665791" sldId="304"/>
            <ac:spMk id="17" creationId="{7B5843AB-BE6E-3B1C-71C4-2FB57D6AAEE0}"/>
          </ac:spMkLst>
        </pc:spChg>
        <pc:spChg chg="mod">
          <ac:chgData name="Daniël Kentrop" userId="6979fc63-d9c5-4174-8c72-644869ba18de" providerId="ADAL" clId="{F0958B69-2A80-4746-ACB9-910BBDD1C29C}" dt="2025-07-21T12:29:31.379" v="3175" actId="1076"/>
          <ac:spMkLst>
            <pc:docMk/>
            <pc:sldMk cId="1645665791" sldId="304"/>
            <ac:spMk id="23" creationId="{AC2D232D-8334-93FF-B00C-6F7AD8398E31}"/>
          </ac:spMkLst>
        </pc:spChg>
        <pc:spChg chg="mod">
          <ac:chgData name="Daniël Kentrop" userId="6979fc63-d9c5-4174-8c72-644869ba18de" providerId="ADAL" clId="{F0958B69-2A80-4746-ACB9-910BBDD1C29C}" dt="2025-07-21T12:33:08.005" v="3226" actId="14100"/>
          <ac:spMkLst>
            <pc:docMk/>
            <pc:sldMk cId="1645665791" sldId="304"/>
            <ac:spMk id="33" creationId="{4397DB9F-4A7A-BCBB-5218-8B9986D50921}"/>
          </ac:spMkLst>
        </pc:spChg>
        <pc:cxnChg chg="mod">
          <ac:chgData name="Daniël Kentrop" userId="6979fc63-d9c5-4174-8c72-644869ba18de" providerId="ADAL" clId="{F0958B69-2A80-4746-ACB9-910BBDD1C29C}" dt="2025-07-21T12:29:27.165" v="3174" actId="1076"/>
          <ac:cxnSpMkLst>
            <pc:docMk/>
            <pc:sldMk cId="1645665791" sldId="304"/>
            <ac:cxnSpMk id="8" creationId="{FD760C87-28EB-A002-190D-AB2124C67A6B}"/>
          </ac:cxnSpMkLst>
        </pc:cxnChg>
        <pc:cxnChg chg="add mod">
          <ac:chgData name="Daniël Kentrop" userId="6979fc63-d9c5-4174-8c72-644869ba18de" providerId="ADAL" clId="{F0958B69-2A80-4746-ACB9-910BBDD1C29C}" dt="2025-07-21T12:30:15.334" v="3180" actId="14100"/>
          <ac:cxnSpMkLst>
            <pc:docMk/>
            <pc:sldMk cId="1645665791" sldId="304"/>
            <ac:cxnSpMk id="10" creationId="{CD3A8D49-D8C7-DEDF-F369-3253CD3738AD}"/>
          </ac:cxnSpMkLst>
        </pc:cxnChg>
        <pc:cxnChg chg="mod">
          <ac:chgData name="Daniël Kentrop" userId="6979fc63-d9c5-4174-8c72-644869ba18de" providerId="ADAL" clId="{F0958B69-2A80-4746-ACB9-910BBDD1C29C}" dt="2025-07-21T12:29:39.596" v="3176" actId="1076"/>
          <ac:cxnSpMkLst>
            <pc:docMk/>
            <pc:sldMk cId="1645665791" sldId="304"/>
            <ac:cxnSpMk id="14" creationId="{479756C3-491F-4D2F-C1F2-06CB97A93521}"/>
          </ac:cxnSpMkLst>
        </pc:cxnChg>
        <pc:cxnChg chg="mod">
          <ac:chgData name="Daniël Kentrop" userId="6979fc63-d9c5-4174-8c72-644869ba18de" providerId="ADAL" clId="{F0958B69-2A80-4746-ACB9-910BBDD1C29C}" dt="2025-07-21T12:29:22.719" v="3173" actId="14100"/>
          <ac:cxnSpMkLst>
            <pc:docMk/>
            <pc:sldMk cId="1645665791" sldId="304"/>
            <ac:cxnSpMk id="21" creationId="{340477CA-82FA-040C-C647-7201226C881C}"/>
          </ac:cxnSpMkLst>
        </pc:cxnChg>
      </pc:sldChg>
      <pc:sldChg chg="addSp delSp modSp new mod">
        <pc:chgData name="Daniël Kentrop" userId="6979fc63-d9c5-4174-8c72-644869ba18de" providerId="ADAL" clId="{F0958B69-2A80-4746-ACB9-910BBDD1C29C}" dt="2025-07-21T14:04:07.605" v="3262" actId="1582"/>
        <pc:sldMkLst>
          <pc:docMk/>
          <pc:sldMk cId="3628767656" sldId="305"/>
        </pc:sldMkLst>
        <pc:picChg chg="add mod">
          <ac:chgData name="Daniël Kentrop" userId="6979fc63-d9c5-4174-8c72-644869ba18de" providerId="ADAL" clId="{F0958B69-2A80-4746-ACB9-910BBDD1C29C}" dt="2025-07-21T14:03:58.738" v="3260" actId="1076"/>
          <ac:picMkLst>
            <pc:docMk/>
            <pc:sldMk cId="3628767656" sldId="305"/>
            <ac:picMk id="7" creationId="{5ABA2B2A-D49A-1A00-2B28-2399C75926D4}"/>
          </ac:picMkLst>
        </pc:picChg>
        <pc:picChg chg="add ord">
          <ac:chgData name="Daniël Kentrop" userId="6979fc63-d9c5-4174-8c72-644869ba18de" providerId="ADAL" clId="{F0958B69-2A80-4746-ACB9-910BBDD1C29C}" dt="2025-07-21T14:03:53.525" v="3259" actId="167"/>
          <ac:picMkLst>
            <pc:docMk/>
            <pc:sldMk cId="3628767656" sldId="305"/>
            <ac:picMk id="15" creationId="{029E9736-79AC-38F7-9667-67DA76F2374C}"/>
          </ac:picMkLst>
        </pc:picChg>
        <pc:cxnChg chg="add mod">
          <ac:chgData name="Daniël Kentrop" userId="6979fc63-d9c5-4174-8c72-644869ba18de" providerId="ADAL" clId="{F0958B69-2A80-4746-ACB9-910BBDD1C29C}" dt="2025-07-21T14:04:07.605" v="3262" actId="1582"/>
          <ac:cxnSpMkLst>
            <pc:docMk/>
            <pc:sldMk cId="3628767656" sldId="305"/>
            <ac:cxnSpMk id="12" creationId="{C40D4940-EB09-76E1-64FD-363685F6EC2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6D63A-AD5A-4F63-BCBD-24683B443290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0B9F1-2E69-4D74-A56A-BB5F30F7D21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42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6AC01-C0BE-5535-D851-0A5DC9BD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540C7EC-26D5-DF27-889E-32727B962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CE0207B-DEE0-AF1E-603B-8912D69BD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1A6BA9-6A0E-9DC3-1A3C-E62BE0830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B8FC-C8E9-4EC9-A85C-1DC7A3D8B11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2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2C07-C23B-53C0-8512-6E09D3F03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A3F22BF-029A-153B-1FA9-3369162AD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6BB169B-2483-3073-8479-7BF4CF2FE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3B2925B-7C52-1ED6-4C80-D64AB841C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B8FC-C8E9-4EC9-A85C-1DC7A3D8B11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41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73F9-B4D1-561F-3F45-B75D508E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3DB1F27-0872-955D-66FE-8BD3DA3AC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B7109BC-5695-3315-77D5-17629BEB0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22FFFD-995B-78C4-84CE-1AEB87093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B8FC-C8E9-4EC9-A85C-1DC7A3D8B11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62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B8FC-C8E9-4EC9-A85C-1DC7A3D8B11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344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97FD-3CF4-781D-946A-966F4314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B8AA1B2-B9AB-C2BE-45BF-A7CF95F99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8CA7A8A-D77F-5B5E-15D3-4B47C6DD4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F52073-780E-4845-A57C-F0B91EA30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B8FC-C8E9-4EC9-A85C-1DC7A3D8B11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77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489D-6565-DB13-DD6C-1E8E500DC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9FE8636-36CC-6CCA-3453-8011328A4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F6FAB3F-6393-E4AD-0F29-6953CC9BC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053286-682C-9E15-1EF2-1FE875607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B8FC-C8E9-4EC9-A85C-1DC7A3D8B11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13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35591-67D6-CBB7-1256-9C5BBDBE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6120468-BCE8-638F-2598-0F925B377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B6047F5-3EF9-4220-13CD-241D63198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2FEC13-15D9-F521-58FE-64C33B447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3B8FC-C8E9-4EC9-A85C-1DC7A3D8B11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63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B9F1-2E69-4D74-A56A-BB5F30F7D219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733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27898-EBE3-F3D2-470D-CF3C456E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D080C36-4F3B-6263-41BD-FC7909BE2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D7A8CE1-5715-8415-A54C-20BBA7623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E1925A-0637-D5CF-044B-692CCE3FD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0B9F1-2E69-4D74-A56A-BB5F30F7D219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232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5FB3A-B441-9EF9-8F5C-DAB31E91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01A427-32E5-F404-49A4-AAE3794B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16C5A4-E1A6-D59F-B721-10FEC5E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140C40-689C-5166-A59F-4A64F0B4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9B556-86AA-294D-109C-8337496C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65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6173-A43B-E157-A0B3-F93EBC5F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EBEC2C-697B-7844-78D9-16216E39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587D13-CBAD-693F-56A6-B2C2847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D5257F-276A-C210-2F19-CE9F5C5B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AB3F05-312C-AAD4-E0EA-BB9882E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7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3A0BA1-ACDA-3A4B-D56B-3EFF50AB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7C82BE-4D61-4010-8365-1274B086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53729E-52B1-AD92-8C1A-BFA365C4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76BE35-05B0-91E6-3F50-0422D5EB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501D84-8560-3BAE-11CF-A88E940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1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5F5FF-E4E9-B854-CAB6-2BCB3EC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100E9F-908F-5528-AF84-BEEFDF71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1DA26B-5968-D440-5228-2D83EB0E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DFA1B4-2611-3093-D1F7-A9673CB8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EF577-C31E-97F7-117E-F4F0698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6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9AE9A-2A6B-8328-1F59-B3A8D68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9C1D37-259A-121A-BBB1-9903F5B3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8C73F4-037E-E129-ADA1-16F158F1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3B39B9-032F-71F8-96A2-E8872AA5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3BD22-88BA-09EE-97D4-09E953E3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0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DB051-F285-2B4F-D4C0-D55CAA7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C8F4F0-79CD-2628-AB2A-7F7DF1CB3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143AC4-0848-10F6-4C52-E17A2D08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246F13-BB51-313F-19FC-664E0A8D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355419-5BD9-617E-8D0C-CFF3912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BD7E9-130B-54CA-DA69-69A4C879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E8F82-E32D-84FE-5063-1D9FB320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8ED41A-876C-EEA6-D0A3-F6B1D677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589147-302E-CDE1-74D0-EF556146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2E7CC-DB43-0795-FA1E-46499BB5D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443DDD-2A72-7E8F-5ACF-53465645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DF34B-BC9A-CCCE-0B1B-F468CC66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5C4A90-9C03-B2D7-1F02-2A0E611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26ED4F-C06B-5791-7E8F-8FD82B6F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56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4608E-CCB3-E560-CF47-0275A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309F3FF-FA97-AE54-CAAE-A7EE5FEE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839853-6570-D677-416B-49FAB786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6B6E76-A2E0-0912-BD90-75345BE0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6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532C28-2B75-EBB5-DA92-1EECE6C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F1182-DE98-24CF-F2A6-BD586BCD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542148-B2E6-714E-7C71-98D93AA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4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C8459-1D31-5B0C-BE29-DB303D97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2F0E0-9802-C94A-5AFF-F0D5C5E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85F06F-5DCD-8C0A-F7AB-6867BB59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0EB084-1F34-7FF9-7187-D29DB41A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E23B34-357C-60F3-CD0A-65C957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327361-8926-CB33-09DB-59E0F50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7E48F-4AB1-263F-29ED-D1B541B7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7043F6-3DAA-CB2F-6438-30BD81C5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F5FEF8-0BC0-9E14-A5D9-EF224AA7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A30F45-CF29-33EE-ABB0-C6B1A4DF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89F991-129D-29E4-7825-6C8CBFCC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85060D-39FC-FA39-241E-A06EAA43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7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164598-6E95-FE3B-A3B8-8236814E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5DFE29-737F-328A-B4B4-B68C5708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7DD6C-B80A-AF2C-FF8C-CE325E85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E9B56-7ADC-4F87-9F18-9B879C9075D9}" type="datetimeFigureOut">
              <a:rPr lang="nl-NL" smtClean="0"/>
              <a:t>25-7-2025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7DE5E-FD8C-25EE-FBCB-A269D132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70F43-C5F7-0DCF-2A08-2E70B153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58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8D701AD-C60D-AE63-2439-A1D53E4A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904522"/>
            <a:ext cx="8678486" cy="504895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848B537-7950-9AD2-961D-B14E707BC329}"/>
              </a:ext>
            </a:extLst>
          </p:cNvPr>
          <p:cNvSpPr/>
          <p:nvPr/>
        </p:nvSpPr>
        <p:spPr>
          <a:xfrm>
            <a:off x="9317255" y="978409"/>
            <a:ext cx="1117988" cy="34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015E552-D3D2-AC99-19B6-EADDB48902BA}"/>
              </a:ext>
            </a:extLst>
          </p:cNvPr>
          <p:cNvSpPr/>
          <p:nvPr/>
        </p:nvSpPr>
        <p:spPr>
          <a:xfrm>
            <a:off x="6635014" y="3773425"/>
            <a:ext cx="1365985" cy="34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63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33AF9-D108-800C-BC1B-55CBCC41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62266C6-ABF9-5161-D5F9-A99B866A5F0D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92626 w 9392626"/>
              <a:gd name="connsiteY17" fmla="*/ 104775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92626" y="104775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7CA25877-7476-DE08-65DF-7798B990E16F}"/>
              </a:ext>
            </a:extLst>
          </p:cNvPr>
          <p:cNvSpPr/>
          <p:nvPr/>
        </p:nvSpPr>
        <p:spPr>
          <a:xfrm>
            <a:off x="2028825" y="2055814"/>
            <a:ext cx="530225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166BBE14-E8DE-759B-299F-6646B8C186C7}"/>
              </a:ext>
            </a:extLst>
          </p:cNvPr>
          <p:cNvSpPr/>
          <p:nvPr/>
        </p:nvSpPr>
        <p:spPr>
          <a:xfrm>
            <a:off x="6453860" y="2063754"/>
            <a:ext cx="4830090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5654E229-0F6A-90FB-15C4-32F4BB828766}"/>
              </a:ext>
            </a:extLst>
          </p:cNvPr>
          <p:cNvSpPr/>
          <p:nvPr/>
        </p:nvSpPr>
        <p:spPr>
          <a:xfrm>
            <a:off x="889000" y="2063754"/>
            <a:ext cx="883049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605B5AC4-5832-640D-2333-C02461673B6A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2283F87B-1CD7-A6A2-0890-C8A5DA7C8618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F2C6173E-DB0D-442F-9AAB-493F09348577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FE1BFD1-3FC8-742F-3CD3-321680527CA7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545C07A-3272-E60C-0983-47983777C296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0C780D99-CAE2-8795-50EB-F2B7A3FE609B}"/>
              </a:ext>
            </a:extLst>
          </p:cNvPr>
          <p:cNvSpPr/>
          <p:nvPr/>
        </p:nvSpPr>
        <p:spPr>
          <a:xfrm>
            <a:off x="863600" y="3308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E0AEE82C-4409-083E-6890-097E4ACF494E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72669C82-4FC0-9EC0-C314-1BB61A344B22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E307003B-C2D8-DB7F-81D0-FFF8204A1895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C20B32F3-54C6-FA58-CA31-F960341FD397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E414AFF7-C198-9302-9403-D53AA799421C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54B3166-F2CE-2ECC-C651-4AB64082F88A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6C68EC16-B1E5-32B3-EBD1-11D8FE66FFF8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76F71FB9-9713-25D1-E585-459AC12AF5B1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C3FF9FC1-C5C3-F78B-CFFA-CDA8B92D4B06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42A74F7A-74B0-8EFA-9CF0-2CE5088F90A3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70D00076-BB59-1739-EBEB-676057BF3F17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11124778-75C6-E6A7-5380-4B5E1C48A781}"/>
              </a:ext>
            </a:extLst>
          </p:cNvPr>
          <p:cNvCxnSpPr>
            <a:cxnSpLocks/>
          </p:cNvCxnSpPr>
          <p:nvPr/>
        </p:nvCxnSpPr>
        <p:spPr>
          <a:xfrm>
            <a:off x="863600" y="3134482"/>
            <a:ext cx="91135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25ED149C-0349-4DE1-D8C5-2ADD8900B955}"/>
              </a:ext>
            </a:extLst>
          </p:cNvPr>
          <p:cNvCxnSpPr/>
          <p:nvPr/>
        </p:nvCxnSpPr>
        <p:spPr>
          <a:xfrm>
            <a:off x="1016547" y="31718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80AC84E7-CA68-9E57-C864-4366D22F3B66}"/>
              </a:ext>
            </a:extLst>
          </p:cNvPr>
          <p:cNvCxnSpPr>
            <a:cxnSpLocks/>
          </p:cNvCxnSpPr>
          <p:nvPr/>
        </p:nvCxnSpPr>
        <p:spPr>
          <a:xfrm>
            <a:off x="1073697" y="32289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2" name="Tekstvak 61">
            <a:extLst>
              <a:ext uri="{FF2B5EF4-FFF2-40B4-BE49-F238E27FC236}">
                <a16:creationId xmlns:a16="http://schemas.microsoft.com/office/drawing/2014/main" id="{83B5C4B5-7CB7-B62D-BE90-2974CEE85262}"/>
              </a:ext>
            </a:extLst>
          </p:cNvPr>
          <p:cNvSpPr txBox="1"/>
          <p:nvPr/>
        </p:nvSpPr>
        <p:spPr>
          <a:xfrm>
            <a:off x="3360914" y="1048394"/>
            <a:ext cx="286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/>
              <a:t>Geen toepassing van minimale offset met maaiveld</a:t>
            </a:r>
          </a:p>
        </p:txBody>
      </p: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64A5803D-48B4-C439-A524-03F06B9AC7D4}"/>
              </a:ext>
            </a:extLst>
          </p:cNvPr>
          <p:cNvCxnSpPr>
            <a:cxnSpLocks/>
          </p:cNvCxnSpPr>
          <p:nvPr/>
        </p:nvCxnSpPr>
        <p:spPr>
          <a:xfrm flipH="1">
            <a:off x="2437619" y="1657350"/>
            <a:ext cx="1092981" cy="311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C376BB4C-584E-D026-B8B1-9E74DAD8FF57}"/>
              </a:ext>
            </a:extLst>
          </p:cNvPr>
          <p:cNvCxnSpPr>
            <a:cxnSpLocks/>
          </p:cNvCxnSpPr>
          <p:nvPr/>
        </p:nvCxnSpPr>
        <p:spPr>
          <a:xfrm flipH="1">
            <a:off x="1455766" y="1388169"/>
            <a:ext cx="1791743" cy="500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5A6C172A-2541-37BD-EFDF-889325C74864}"/>
              </a:ext>
            </a:extLst>
          </p:cNvPr>
          <p:cNvCxnSpPr>
            <a:cxnSpLocks/>
          </p:cNvCxnSpPr>
          <p:nvPr/>
        </p:nvCxnSpPr>
        <p:spPr>
          <a:xfrm>
            <a:off x="6223000" y="1580856"/>
            <a:ext cx="685800" cy="330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chte verbindingslijn 73">
            <a:extLst>
              <a:ext uri="{FF2B5EF4-FFF2-40B4-BE49-F238E27FC236}">
                <a16:creationId xmlns:a16="http://schemas.microsoft.com/office/drawing/2014/main" id="{A7A3749D-C298-F8B1-F87A-EFB748BFCD62}"/>
              </a:ext>
            </a:extLst>
          </p:cNvPr>
          <p:cNvCxnSpPr>
            <a:cxnSpLocks/>
          </p:cNvCxnSpPr>
          <p:nvPr/>
        </p:nvCxnSpPr>
        <p:spPr>
          <a:xfrm>
            <a:off x="2100195" y="3171825"/>
            <a:ext cx="35725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F3914EC2-CAE3-36C8-0AA7-AE626C60B9B5}"/>
              </a:ext>
            </a:extLst>
          </p:cNvPr>
          <p:cNvCxnSpPr>
            <a:cxnSpLocks/>
          </p:cNvCxnSpPr>
          <p:nvPr/>
        </p:nvCxnSpPr>
        <p:spPr>
          <a:xfrm>
            <a:off x="2221152" y="3205957"/>
            <a:ext cx="9894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5C732FFB-3CD4-4FCD-9BC8-8C36F49E6E05}"/>
              </a:ext>
            </a:extLst>
          </p:cNvPr>
          <p:cNvCxnSpPr>
            <a:cxnSpLocks/>
          </p:cNvCxnSpPr>
          <p:nvPr/>
        </p:nvCxnSpPr>
        <p:spPr>
          <a:xfrm flipH="1">
            <a:off x="2245894" y="3244057"/>
            <a:ext cx="4945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9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6EB47-967F-4291-AA7F-ACAA347C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DC68AB87-4B6E-41AF-EC1A-A0896AE2F984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92626 w 9392626"/>
              <a:gd name="connsiteY17" fmla="*/ 1047750 h 2279650"/>
              <a:gd name="connsiteX18" fmla="*/ 9392626 w 9392626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373512 w 9392626"/>
              <a:gd name="connsiteY15" fmla="*/ 800100 h 2279650"/>
              <a:gd name="connsiteX16" fmla="*/ 9392626 w 9392626"/>
              <a:gd name="connsiteY16" fmla="*/ 1047750 h 2279650"/>
              <a:gd name="connsiteX17" fmla="*/ 9392626 w 9392626"/>
              <a:gd name="connsiteY17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373512 w 9392626"/>
              <a:gd name="connsiteY14" fmla="*/ 800100 h 2279650"/>
              <a:gd name="connsiteX15" fmla="*/ 9392626 w 9392626"/>
              <a:gd name="connsiteY15" fmla="*/ 1047750 h 2279650"/>
              <a:gd name="connsiteX16" fmla="*/ 9392626 w 9392626"/>
              <a:gd name="connsiteY16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367784 w 9392626"/>
              <a:gd name="connsiteY14" fmla="*/ 781050 h 2279650"/>
              <a:gd name="connsiteX15" fmla="*/ 9392626 w 9392626"/>
              <a:gd name="connsiteY15" fmla="*/ 1047750 h 2279650"/>
              <a:gd name="connsiteX16" fmla="*/ 9392626 w 9392626"/>
              <a:gd name="connsiteY16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367784" y="781050"/>
                </a:lnTo>
                <a:lnTo>
                  <a:pt x="9392626" y="104775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A50E0FC9-F279-5634-EE02-A05669579DB9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Ovaal 8">
            <a:extLst>
              <a:ext uri="{FF2B5EF4-FFF2-40B4-BE49-F238E27FC236}">
                <a16:creationId xmlns:a16="http://schemas.microsoft.com/office/drawing/2014/main" id="{B361724D-CC56-73B9-41B8-1853366723AD}"/>
              </a:ext>
            </a:extLst>
          </p:cNvPr>
          <p:cNvSpPr/>
          <p:nvPr/>
        </p:nvSpPr>
        <p:spPr>
          <a:xfrm>
            <a:off x="863600" y="3308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0EE8998D-B483-0A57-1833-EA23DCA1A551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DAB632CA-D6B9-3159-249A-CB2FAE52D2D0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99ED22B-C18E-14B1-512C-A5199762AB39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C7301BCC-B1B5-C920-1F72-32454C18D102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0FCC6080-7C7B-7FE8-328F-4836F9C03D8A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3765524B-6072-EB77-1B92-C26CE63B3D49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CE92DEC0-67A8-7063-2EA2-6A056B3D3DCD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6DE438F6-AF20-8E36-5B95-85C656F85FBB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F0902F8-7870-32B6-F991-E39966040DEA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A7F1A500-9431-31AB-5400-A1A55DA7A252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67B033B-5269-398A-530B-698C5E5D6D03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07D49DC2-4333-2F55-D9BD-14FFCA529D0A}"/>
              </a:ext>
            </a:extLst>
          </p:cNvPr>
          <p:cNvCxnSpPr/>
          <p:nvPr/>
        </p:nvCxnSpPr>
        <p:spPr>
          <a:xfrm>
            <a:off x="1016547" y="31718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F09743DE-5C89-CE2E-6D48-F49FC2A2D406}"/>
              </a:ext>
            </a:extLst>
          </p:cNvPr>
          <p:cNvCxnSpPr>
            <a:cxnSpLocks/>
          </p:cNvCxnSpPr>
          <p:nvPr/>
        </p:nvCxnSpPr>
        <p:spPr>
          <a:xfrm>
            <a:off x="1073697" y="32289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65F8F218-E2CB-69A5-86DA-E28971A03B35}"/>
              </a:ext>
            </a:extLst>
          </p:cNvPr>
          <p:cNvCxnSpPr>
            <a:cxnSpLocks/>
          </p:cNvCxnSpPr>
          <p:nvPr/>
        </p:nvCxnSpPr>
        <p:spPr>
          <a:xfrm flipH="1">
            <a:off x="908050" y="2456974"/>
            <a:ext cx="318047" cy="80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18B8A0A-2E65-08C2-EAEB-B694F0E533F2}"/>
              </a:ext>
            </a:extLst>
          </p:cNvPr>
          <p:cNvSpPr txBox="1"/>
          <p:nvPr/>
        </p:nvSpPr>
        <p:spPr>
          <a:xfrm>
            <a:off x="9820276" y="1179335"/>
            <a:ext cx="132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“Minimale offset tot punt”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5B753923-00F3-F285-D785-065D22211868}"/>
              </a:ext>
            </a:extLst>
          </p:cNvPr>
          <p:cNvCxnSpPr>
            <a:cxnSpLocks/>
          </p:cNvCxnSpPr>
          <p:nvPr/>
        </p:nvCxnSpPr>
        <p:spPr>
          <a:xfrm>
            <a:off x="10563557" y="1642374"/>
            <a:ext cx="682293" cy="178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6E8A44C8-A8D5-8D75-B0F8-2C0B382930BD}"/>
              </a:ext>
            </a:extLst>
          </p:cNvPr>
          <p:cNvSpPr txBox="1"/>
          <p:nvPr/>
        </p:nvSpPr>
        <p:spPr>
          <a:xfrm>
            <a:off x="655219" y="1957210"/>
            <a:ext cx="160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“Minimale offset vanaf punt”</a:t>
            </a:r>
          </a:p>
        </p:txBody>
      </p: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5EF21A8E-D936-043E-A8DA-B03622C3EFF6}"/>
              </a:ext>
            </a:extLst>
          </p:cNvPr>
          <p:cNvSpPr/>
          <p:nvPr/>
        </p:nvSpPr>
        <p:spPr>
          <a:xfrm>
            <a:off x="889000" y="2393950"/>
            <a:ext cx="5594350" cy="742950"/>
          </a:xfrm>
          <a:custGeom>
            <a:avLst/>
            <a:gdLst>
              <a:gd name="connsiteX0" fmla="*/ 5594350 w 5594350"/>
              <a:gd name="connsiteY0" fmla="*/ 0 h 742950"/>
              <a:gd name="connsiteX1" fmla="*/ 3194050 w 5594350"/>
              <a:gd name="connsiteY1" fmla="*/ 736600 h 742950"/>
              <a:gd name="connsiteX2" fmla="*/ 0 w 5594350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4350" h="742950">
                <a:moveTo>
                  <a:pt x="5594350" y="0"/>
                </a:moveTo>
                <a:lnTo>
                  <a:pt x="3194050" y="736600"/>
                </a:lnTo>
                <a:lnTo>
                  <a:pt x="0" y="742950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2D7A40CB-FC96-A366-B914-E5BC1C13EA46}"/>
              </a:ext>
            </a:extLst>
          </p:cNvPr>
          <p:cNvSpPr/>
          <p:nvPr/>
        </p:nvSpPr>
        <p:spPr>
          <a:xfrm>
            <a:off x="6394450" y="2400300"/>
            <a:ext cx="95250" cy="88900"/>
          </a:xfrm>
          <a:custGeom>
            <a:avLst/>
            <a:gdLst>
              <a:gd name="connsiteX0" fmla="*/ 95250 w 95250"/>
              <a:gd name="connsiteY0" fmla="*/ 0 h 88900"/>
              <a:gd name="connsiteX1" fmla="*/ 95250 w 95250"/>
              <a:gd name="connsiteY1" fmla="*/ 88900 h 88900"/>
              <a:gd name="connsiteX2" fmla="*/ 0 w 95250"/>
              <a:gd name="connsiteY2" fmla="*/ 3810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88900">
                <a:moveTo>
                  <a:pt x="95250" y="0"/>
                </a:moveTo>
                <a:lnTo>
                  <a:pt x="95250" y="88900"/>
                </a:lnTo>
                <a:lnTo>
                  <a:pt x="0" y="381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E69EB079-32F6-AC35-02E5-945C5B32FC64}"/>
              </a:ext>
            </a:extLst>
          </p:cNvPr>
          <p:cNvSpPr/>
          <p:nvPr/>
        </p:nvSpPr>
        <p:spPr>
          <a:xfrm>
            <a:off x="1695450" y="3143250"/>
            <a:ext cx="279400" cy="63500"/>
          </a:xfrm>
          <a:custGeom>
            <a:avLst/>
            <a:gdLst>
              <a:gd name="connsiteX0" fmla="*/ 0 w 279400"/>
              <a:gd name="connsiteY0" fmla="*/ 0 h 63500"/>
              <a:gd name="connsiteX1" fmla="*/ 0 w 279400"/>
              <a:gd name="connsiteY1" fmla="*/ 63500 h 63500"/>
              <a:gd name="connsiteX2" fmla="*/ 279400 w 279400"/>
              <a:gd name="connsiteY2" fmla="*/ 635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3500">
                <a:moveTo>
                  <a:pt x="0" y="0"/>
                </a:moveTo>
                <a:lnTo>
                  <a:pt x="0" y="63500"/>
                </a:lnTo>
                <a:lnTo>
                  <a:pt x="279400" y="63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E9EB6DEA-F4CC-BF7B-06D4-C6E18484D872}"/>
              </a:ext>
            </a:extLst>
          </p:cNvPr>
          <p:cNvCxnSpPr>
            <a:cxnSpLocks/>
          </p:cNvCxnSpPr>
          <p:nvPr/>
        </p:nvCxnSpPr>
        <p:spPr>
          <a:xfrm flipH="1">
            <a:off x="1897374" y="1957210"/>
            <a:ext cx="1480691" cy="1093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A63607E1-716C-972E-95FE-591F36908A6F}"/>
              </a:ext>
            </a:extLst>
          </p:cNvPr>
          <p:cNvCxnSpPr>
            <a:cxnSpLocks/>
          </p:cNvCxnSpPr>
          <p:nvPr/>
        </p:nvCxnSpPr>
        <p:spPr>
          <a:xfrm>
            <a:off x="4493964" y="1930460"/>
            <a:ext cx="1652836" cy="488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19CCAF9C-ABF8-5550-998F-CB90B121C954}"/>
              </a:ext>
            </a:extLst>
          </p:cNvPr>
          <p:cNvSpPr txBox="1"/>
          <p:nvPr/>
        </p:nvSpPr>
        <p:spPr>
          <a:xfrm>
            <a:off x="3073319" y="1430695"/>
            <a:ext cx="1762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Sprong bij snijpunt met dwarsprofiel</a:t>
            </a:r>
          </a:p>
        </p:txBody>
      </p:sp>
    </p:spTree>
    <p:extLst>
      <p:ext uri="{BB962C8B-B14F-4D97-AF65-F5344CB8AC3E}">
        <p14:creationId xmlns:p14="http://schemas.microsoft.com/office/powerpoint/2010/main" val="255150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C949F-7688-0987-A5AE-16DD61C2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F7D43D4-EB6B-B557-9B7A-EB75E53C55D4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9618E282-4615-D27C-00AA-4EB3EE6175AF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C9A2F8CE-7D88-B15B-E761-B6253E148B14}"/>
              </a:ext>
            </a:extLst>
          </p:cNvPr>
          <p:cNvSpPr txBox="1"/>
          <p:nvPr/>
        </p:nvSpPr>
        <p:spPr>
          <a:xfrm>
            <a:off x="435373" y="4482472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B1E9D578-5F2C-01F5-75E2-517865BB86BF}"/>
              </a:ext>
            </a:extLst>
          </p:cNvPr>
          <p:cNvCxnSpPr>
            <a:cxnSpLocks/>
          </p:cNvCxnSpPr>
          <p:nvPr/>
        </p:nvCxnSpPr>
        <p:spPr>
          <a:xfrm>
            <a:off x="463948" y="385614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C626A333-5060-A6BC-A68A-E64EF10B8092}"/>
              </a:ext>
            </a:extLst>
          </p:cNvPr>
          <p:cNvCxnSpPr>
            <a:cxnSpLocks/>
          </p:cNvCxnSpPr>
          <p:nvPr/>
        </p:nvCxnSpPr>
        <p:spPr>
          <a:xfrm>
            <a:off x="470568" y="4153949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D25C7DF9-BA0C-0441-1F32-C893CA4BDC52}"/>
              </a:ext>
            </a:extLst>
          </p:cNvPr>
          <p:cNvSpPr txBox="1"/>
          <p:nvPr/>
        </p:nvSpPr>
        <p:spPr>
          <a:xfrm>
            <a:off x="10870145" y="400554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4BEBB3BF-D23B-A078-5B00-43161A17E0EF}"/>
              </a:ext>
            </a:extLst>
          </p:cNvPr>
          <p:cNvSpPr txBox="1"/>
          <p:nvPr/>
        </p:nvSpPr>
        <p:spPr>
          <a:xfrm>
            <a:off x="10887473" y="3711639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FB7CBBD-FD98-8A26-52AF-528A4D59BA1D}"/>
              </a:ext>
            </a:extLst>
          </p:cNvPr>
          <p:cNvSpPr txBox="1"/>
          <p:nvPr/>
        </p:nvSpPr>
        <p:spPr>
          <a:xfrm>
            <a:off x="10862343" y="2189700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550A2ABB-DF04-A9A1-D0AA-94B5FCB14AF1}"/>
              </a:ext>
            </a:extLst>
          </p:cNvPr>
          <p:cNvSpPr/>
          <p:nvPr/>
        </p:nvSpPr>
        <p:spPr>
          <a:xfrm>
            <a:off x="476250" y="1917700"/>
            <a:ext cx="10382250" cy="41910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  <a:gd name="connsiteX0" fmla="*/ 10382250 w 10382250"/>
              <a:gd name="connsiteY0" fmla="*/ 412750 h 412750"/>
              <a:gd name="connsiteX1" fmla="*/ 7378700 w 10382250"/>
              <a:gd name="connsiteY1" fmla="*/ 57150 h 412750"/>
              <a:gd name="connsiteX2" fmla="*/ 3181350 w 10382250"/>
              <a:gd name="connsiteY2" fmla="*/ 0 h 412750"/>
              <a:gd name="connsiteX3" fmla="*/ 0 w 10382250"/>
              <a:gd name="connsiteY3" fmla="*/ 285750 h 412750"/>
              <a:gd name="connsiteX0" fmla="*/ 10382250 w 10382250"/>
              <a:gd name="connsiteY0" fmla="*/ 419100 h 419100"/>
              <a:gd name="connsiteX1" fmla="*/ 7346950 w 10382250"/>
              <a:gd name="connsiteY1" fmla="*/ 0 h 419100"/>
              <a:gd name="connsiteX2" fmla="*/ 3181350 w 10382250"/>
              <a:gd name="connsiteY2" fmla="*/ 6350 h 419100"/>
              <a:gd name="connsiteX3" fmla="*/ 0 w 10382250"/>
              <a:gd name="connsiteY3" fmla="*/ 292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419100">
                <a:moveTo>
                  <a:pt x="10382250" y="419100"/>
                </a:moveTo>
                <a:lnTo>
                  <a:pt x="7346950" y="0"/>
                </a:lnTo>
                <a:lnTo>
                  <a:pt x="3181350" y="6350"/>
                </a:lnTo>
                <a:cubicBezTo>
                  <a:pt x="2123017" y="84667"/>
                  <a:pt x="1058333" y="213783"/>
                  <a:pt x="0" y="2921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D0C25A6C-8B1C-006D-74B1-A8219BACA496}"/>
              </a:ext>
            </a:extLst>
          </p:cNvPr>
          <p:cNvSpPr/>
          <p:nvPr/>
        </p:nvSpPr>
        <p:spPr>
          <a:xfrm>
            <a:off x="487895" y="2400300"/>
            <a:ext cx="10382250" cy="36195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361950">
                <a:moveTo>
                  <a:pt x="10382250" y="361950"/>
                </a:moveTo>
                <a:lnTo>
                  <a:pt x="7378700" y="6350"/>
                </a:lnTo>
                <a:lnTo>
                  <a:pt x="3175000" y="0"/>
                </a:lnTo>
                <a:lnTo>
                  <a:pt x="0" y="23495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6C8FD43C-D5D7-CE91-133C-86FE1473E6D1}"/>
              </a:ext>
            </a:extLst>
          </p:cNvPr>
          <p:cNvSpPr/>
          <p:nvPr/>
        </p:nvSpPr>
        <p:spPr>
          <a:xfrm>
            <a:off x="3718322" y="1158163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1B2E8996-54F7-FF2D-BF23-0FC7D3EE862A}"/>
              </a:ext>
            </a:extLst>
          </p:cNvPr>
          <p:cNvSpPr txBox="1"/>
          <p:nvPr/>
        </p:nvSpPr>
        <p:spPr>
          <a:xfrm>
            <a:off x="10828054" y="2617938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nl-NL" dirty="0">
                <a:solidFill>
                  <a:schemeClr val="tx1"/>
                </a:solidFill>
              </a:rPr>
              <a:t>Ref. PL3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4A36A2A6-319A-B3EF-153E-F4BF8C2C91C2}"/>
              </a:ext>
            </a:extLst>
          </p:cNvPr>
          <p:cNvCxnSpPr>
            <a:cxnSpLocks/>
          </p:cNvCxnSpPr>
          <p:nvPr/>
        </p:nvCxnSpPr>
        <p:spPr>
          <a:xfrm>
            <a:off x="5786309" y="1932379"/>
            <a:ext cx="0" cy="467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2726ECDC-FB18-3ED3-73CB-EAC8B4525334}"/>
              </a:ext>
            </a:extLst>
          </p:cNvPr>
          <p:cNvSpPr txBox="1"/>
          <p:nvPr/>
        </p:nvSpPr>
        <p:spPr>
          <a:xfrm>
            <a:off x="5858010" y="1992746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13F4658-52C0-F961-C9E3-F641ACD28952}"/>
              </a:ext>
            </a:extLst>
          </p:cNvPr>
          <p:cNvSpPr txBox="1"/>
          <p:nvPr/>
        </p:nvSpPr>
        <p:spPr>
          <a:xfrm>
            <a:off x="5957039" y="3869896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50BC3EF2-6E80-C3DD-1934-39A7B424F79E}"/>
              </a:ext>
            </a:extLst>
          </p:cNvPr>
          <p:cNvCxnSpPr>
            <a:cxnSpLocks/>
          </p:cNvCxnSpPr>
          <p:nvPr/>
        </p:nvCxnSpPr>
        <p:spPr>
          <a:xfrm flipV="1">
            <a:off x="5813823" y="3865527"/>
            <a:ext cx="0" cy="298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9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382F8-61C7-5023-F3EF-F6AE6A10E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9CCAA005-526D-AB4C-32D0-A7598CC31432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4E39C265-A2E5-18F6-E246-F644F6EE96B3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4212395C-2DC7-8037-14A3-6710C82C3C4F}"/>
              </a:ext>
            </a:extLst>
          </p:cNvPr>
          <p:cNvSpPr txBox="1"/>
          <p:nvPr/>
        </p:nvSpPr>
        <p:spPr>
          <a:xfrm>
            <a:off x="431400" y="4504390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F943882A-2654-8BF9-BF89-408D9F3FBA11}"/>
              </a:ext>
            </a:extLst>
          </p:cNvPr>
          <p:cNvCxnSpPr>
            <a:cxnSpLocks/>
          </p:cNvCxnSpPr>
          <p:nvPr/>
        </p:nvCxnSpPr>
        <p:spPr>
          <a:xfrm>
            <a:off x="470568" y="4153949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73A6E654-4864-F45B-0EC6-5322F641A78B}"/>
              </a:ext>
            </a:extLst>
          </p:cNvPr>
          <p:cNvSpPr txBox="1"/>
          <p:nvPr/>
        </p:nvSpPr>
        <p:spPr>
          <a:xfrm>
            <a:off x="10870145" y="400554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882A6536-63C2-CCFC-2E54-6DFC9D0D461C}"/>
              </a:ext>
            </a:extLst>
          </p:cNvPr>
          <p:cNvSpPr/>
          <p:nvPr/>
        </p:nvSpPr>
        <p:spPr>
          <a:xfrm>
            <a:off x="3718322" y="1158163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DBBEEE09-2D63-BD26-F33D-F735E2619591}"/>
              </a:ext>
            </a:extLst>
          </p:cNvPr>
          <p:cNvCxnSpPr>
            <a:cxnSpLocks/>
          </p:cNvCxnSpPr>
          <p:nvPr/>
        </p:nvCxnSpPr>
        <p:spPr>
          <a:xfrm>
            <a:off x="7712494" y="1810762"/>
            <a:ext cx="3146006" cy="1661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D2E83C84-0887-EACD-F1A6-110175318583}"/>
              </a:ext>
            </a:extLst>
          </p:cNvPr>
          <p:cNvCxnSpPr/>
          <p:nvPr/>
        </p:nvCxnSpPr>
        <p:spPr>
          <a:xfrm>
            <a:off x="10284606" y="1905631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E83DE16B-CE45-4154-A652-366DD450DB19}"/>
              </a:ext>
            </a:extLst>
          </p:cNvPr>
          <p:cNvCxnSpPr>
            <a:cxnSpLocks/>
          </p:cNvCxnSpPr>
          <p:nvPr/>
        </p:nvCxnSpPr>
        <p:spPr>
          <a:xfrm>
            <a:off x="10341756" y="1962781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E9DC7137-F788-55C0-CB6E-53A231D64F82}"/>
              </a:ext>
            </a:extLst>
          </p:cNvPr>
          <p:cNvCxnSpPr>
            <a:cxnSpLocks/>
          </p:cNvCxnSpPr>
          <p:nvPr/>
        </p:nvCxnSpPr>
        <p:spPr>
          <a:xfrm>
            <a:off x="486810" y="1977413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5FC92C00-96A0-444F-B6ED-2E270BB7DF5E}"/>
              </a:ext>
            </a:extLst>
          </p:cNvPr>
          <p:cNvSpPr/>
          <p:nvPr/>
        </p:nvSpPr>
        <p:spPr>
          <a:xfrm>
            <a:off x="2137938" y="1776272"/>
            <a:ext cx="5580126" cy="210566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5552694 w 5552694"/>
              <a:gd name="connsiteY0" fmla="*/ 126492 h 311150"/>
              <a:gd name="connsiteX1" fmla="*/ 3759200 w 5552694"/>
              <a:gd name="connsiteY1" fmla="*/ 0 h 311150"/>
              <a:gd name="connsiteX2" fmla="*/ 1854200 w 5552694"/>
              <a:gd name="connsiteY2" fmla="*/ 12700 h 311150"/>
              <a:gd name="connsiteX3" fmla="*/ 1536700 w 5552694"/>
              <a:gd name="connsiteY3" fmla="*/ 247650 h 311150"/>
              <a:gd name="connsiteX4" fmla="*/ 12700 w 5552694"/>
              <a:gd name="connsiteY4" fmla="*/ 304800 h 311150"/>
              <a:gd name="connsiteX5" fmla="*/ 0 w 5552694"/>
              <a:gd name="connsiteY5" fmla="*/ 311150 h 311150"/>
              <a:gd name="connsiteX0" fmla="*/ 5232654 w 5232654"/>
              <a:gd name="connsiteY0" fmla="*/ 25908 h 311150"/>
              <a:gd name="connsiteX1" fmla="*/ 3759200 w 5232654"/>
              <a:gd name="connsiteY1" fmla="*/ 0 h 311150"/>
              <a:gd name="connsiteX2" fmla="*/ 1854200 w 5232654"/>
              <a:gd name="connsiteY2" fmla="*/ 12700 h 311150"/>
              <a:gd name="connsiteX3" fmla="*/ 1536700 w 5232654"/>
              <a:gd name="connsiteY3" fmla="*/ 247650 h 311150"/>
              <a:gd name="connsiteX4" fmla="*/ 12700 w 5232654"/>
              <a:gd name="connsiteY4" fmla="*/ 304800 h 311150"/>
              <a:gd name="connsiteX5" fmla="*/ 0 w 5232654"/>
              <a:gd name="connsiteY5" fmla="*/ 311150 h 311150"/>
              <a:gd name="connsiteX0" fmla="*/ 5232654 w 5232654"/>
              <a:gd name="connsiteY0" fmla="*/ 25908 h 311150"/>
              <a:gd name="connsiteX1" fmla="*/ 3759200 w 5232654"/>
              <a:gd name="connsiteY1" fmla="*/ 0 h 311150"/>
              <a:gd name="connsiteX2" fmla="*/ 1726184 w 5232654"/>
              <a:gd name="connsiteY2" fmla="*/ 113284 h 311150"/>
              <a:gd name="connsiteX3" fmla="*/ 1536700 w 5232654"/>
              <a:gd name="connsiteY3" fmla="*/ 247650 h 311150"/>
              <a:gd name="connsiteX4" fmla="*/ 12700 w 5232654"/>
              <a:gd name="connsiteY4" fmla="*/ 304800 h 311150"/>
              <a:gd name="connsiteX5" fmla="*/ 0 w 5232654"/>
              <a:gd name="connsiteY5" fmla="*/ 311150 h 311150"/>
              <a:gd name="connsiteX0" fmla="*/ 5580126 w 5580126"/>
              <a:gd name="connsiteY0" fmla="*/ 117348 h 311150"/>
              <a:gd name="connsiteX1" fmla="*/ 3759200 w 5580126"/>
              <a:gd name="connsiteY1" fmla="*/ 0 h 311150"/>
              <a:gd name="connsiteX2" fmla="*/ 1726184 w 5580126"/>
              <a:gd name="connsiteY2" fmla="*/ 113284 h 311150"/>
              <a:gd name="connsiteX3" fmla="*/ 1536700 w 5580126"/>
              <a:gd name="connsiteY3" fmla="*/ 247650 h 311150"/>
              <a:gd name="connsiteX4" fmla="*/ 12700 w 5580126"/>
              <a:gd name="connsiteY4" fmla="*/ 304800 h 311150"/>
              <a:gd name="connsiteX5" fmla="*/ 0 w 5580126"/>
              <a:gd name="connsiteY5" fmla="*/ 311150 h 311150"/>
              <a:gd name="connsiteX0" fmla="*/ 5580126 w 5580126"/>
              <a:gd name="connsiteY0" fmla="*/ 16764 h 210566"/>
              <a:gd name="connsiteX1" fmla="*/ 5350256 w 5580126"/>
              <a:gd name="connsiteY1" fmla="*/ 0 h 210566"/>
              <a:gd name="connsiteX2" fmla="*/ 1726184 w 5580126"/>
              <a:gd name="connsiteY2" fmla="*/ 12700 h 210566"/>
              <a:gd name="connsiteX3" fmla="*/ 1536700 w 5580126"/>
              <a:gd name="connsiteY3" fmla="*/ 147066 h 210566"/>
              <a:gd name="connsiteX4" fmla="*/ 12700 w 5580126"/>
              <a:gd name="connsiteY4" fmla="*/ 204216 h 210566"/>
              <a:gd name="connsiteX5" fmla="*/ 0 w 5580126"/>
              <a:gd name="connsiteY5" fmla="*/ 210566 h 210566"/>
              <a:gd name="connsiteX0" fmla="*/ 5580126 w 5580126"/>
              <a:gd name="connsiteY0" fmla="*/ 44196 h 210566"/>
              <a:gd name="connsiteX1" fmla="*/ 5350256 w 5580126"/>
              <a:gd name="connsiteY1" fmla="*/ 0 h 210566"/>
              <a:gd name="connsiteX2" fmla="*/ 1726184 w 5580126"/>
              <a:gd name="connsiteY2" fmla="*/ 12700 h 210566"/>
              <a:gd name="connsiteX3" fmla="*/ 1536700 w 5580126"/>
              <a:gd name="connsiteY3" fmla="*/ 147066 h 210566"/>
              <a:gd name="connsiteX4" fmla="*/ 12700 w 5580126"/>
              <a:gd name="connsiteY4" fmla="*/ 204216 h 210566"/>
              <a:gd name="connsiteX5" fmla="*/ 0 w 5580126"/>
              <a:gd name="connsiteY5" fmla="*/ 210566 h 2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0126" h="210566">
                <a:moveTo>
                  <a:pt x="5580126" y="44196"/>
                </a:moveTo>
                <a:lnTo>
                  <a:pt x="5350256" y="0"/>
                </a:lnTo>
                <a:lnTo>
                  <a:pt x="1726184" y="12700"/>
                </a:lnTo>
                <a:lnTo>
                  <a:pt x="1536700" y="147066"/>
                </a:lnTo>
                <a:lnTo>
                  <a:pt x="12700" y="204216"/>
                </a:lnTo>
                <a:lnTo>
                  <a:pt x="0" y="210566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77CB83AB-4939-4165-2CE0-321D8FF3D0FD}"/>
              </a:ext>
            </a:extLst>
          </p:cNvPr>
          <p:cNvSpPr txBox="1"/>
          <p:nvPr/>
        </p:nvSpPr>
        <p:spPr>
          <a:xfrm>
            <a:off x="431400" y="3876893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Cohesief pakket</a:t>
            </a:r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FE726DC0-5E40-0A7D-28DB-FBB83664165A}"/>
              </a:ext>
            </a:extLst>
          </p:cNvPr>
          <p:cNvCxnSpPr>
            <a:cxnSpLocks/>
          </p:cNvCxnSpPr>
          <p:nvPr/>
        </p:nvCxnSpPr>
        <p:spPr>
          <a:xfrm flipV="1">
            <a:off x="486808" y="1682496"/>
            <a:ext cx="10383337" cy="679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58FC9DF1-918F-BF20-AF31-835FF53DCCDD}"/>
              </a:ext>
            </a:extLst>
          </p:cNvPr>
          <p:cNvSpPr txBox="1"/>
          <p:nvPr/>
        </p:nvSpPr>
        <p:spPr>
          <a:xfrm>
            <a:off x="10870144" y="146849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17F99151-F93F-CAD1-104E-C51C1548AEB1}"/>
              </a:ext>
            </a:extLst>
          </p:cNvPr>
          <p:cNvSpPr txBox="1"/>
          <p:nvPr/>
        </p:nvSpPr>
        <p:spPr>
          <a:xfrm>
            <a:off x="10870143" y="1682496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32410B04-C1B5-102F-7A17-D01E80EB05F1}"/>
              </a:ext>
            </a:extLst>
          </p:cNvPr>
          <p:cNvSpPr/>
          <p:nvPr/>
        </p:nvSpPr>
        <p:spPr>
          <a:xfrm>
            <a:off x="2580600" y="1962781"/>
            <a:ext cx="650280" cy="2849386"/>
          </a:xfrm>
          <a:custGeom>
            <a:avLst/>
            <a:gdLst>
              <a:gd name="connsiteX0" fmla="*/ 0 w 1033272"/>
              <a:gd name="connsiteY0" fmla="*/ 3035808 h 3035808"/>
              <a:gd name="connsiteX1" fmla="*/ 0 w 1033272"/>
              <a:gd name="connsiteY1" fmla="*/ 0 h 3035808"/>
              <a:gd name="connsiteX2" fmla="*/ 950976 w 1033272"/>
              <a:gd name="connsiteY2" fmla="*/ 2368296 h 3035808"/>
              <a:gd name="connsiteX3" fmla="*/ 1033272 w 1033272"/>
              <a:gd name="connsiteY3" fmla="*/ 3035808 h 3035808"/>
              <a:gd name="connsiteX4" fmla="*/ 0 w 1033272"/>
              <a:gd name="connsiteY4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272" h="3035808">
                <a:moveTo>
                  <a:pt x="0" y="3035808"/>
                </a:moveTo>
                <a:lnTo>
                  <a:pt x="0" y="0"/>
                </a:lnTo>
                <a:lnTo>
                  <a:pt x="950976" y="2368296"/>
                </a:lnTo>
                <a:lnTo>
                  <a:pt x="1033272" y="3035808"/>
                </a:lnTo>
                <a:lnTo>
                  <a:pt x="0" y="3035808"/>
                </a:lnTo>
                <a:close/>
              </a:path>
            </a:pathLst>
          </a:custGeom>
          <a:solidFill>
            <a:srgbClr val="CAEEFB">
              <a:alpha val="6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D9499AD3-7C18-616E-794E-C470BDCAE8E9}"/>
              </a:ext>
            </a:extLst>
          </p:cNvPr>
          <p:cNvSpPr txBox="1"/>
          <p:nvPr/>
        </p:nvSpPr>
        <p:spPr>
          <a:xfrm>
            <a:off x="3230880" y="2050255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249E3D89-5630-8241-63BF-24C00D0DCF2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2697480" y="2022567"/>
            <a:ext cx="533400" cy="18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2E4DB79A-7F70-5890-0CEB-53263BC73433}"/>
              </a:ext>
            </a:extLst>
          </p:cNvPr>
          <p:cNvSpPr txBox="1"/>
          <p:nvPr/>
        </p:nvSpPr>
        <p:spPr>
          <a:xfrm>
            <a:off x="3925204" y="4282766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25248A91-5F61-53EA-78D5-903B532E7831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230880" y="4208440"/>
            <a:ext cx="694324" cy="22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vak 54">
            <a:extLst>
              <a:ext uri="{FF2B5EF4-FFF2-40B4-BE49-F238E27FC236}">
                <a16:creationId xmlns:a16="http://schemas.microsoft.com/office/drawing/2014/main" id="{C4EF87E9-753F-7958-22E4-A9AA58474E64}"/>
              </a:ext>
            </a:extLst>
          </p:cNvPr>
          <p:cNvSpPr txBox="1"/>
          <p:nvPr/>
        </p:nvSpPr>
        <p:spPr>
          <a:xfrm>
            <a:off x="454423" y="679734"/>
            <a:ext cx="193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Stage 1: Dagelijks</a:t>
            </a:r>
          </a:p>
        </p:txBody>
      </p:sp>
    </p:spTree>
    <p:extLst>
      <p:ext uri="{BB962C8B-B14F-4D97-AF65-F5344CB8AC3E}">
        <p14:creationId xmlns:p14="http://schemas.microsoft.com/office/powerpoint/2010/main" val="93649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F2BA6-9E09-EFE3-6933-8B289872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9620564F-AA26-09E9-78D3-CE700A70D8A6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30C1D5D-E4D4-EF0F-035D-E33D9DF483C7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AB70D0E-6F30-904D-24CC-B02E4AFED805}"/>
              </a:ext>
            </a:extLst>
          </p:cNvPr>
          <p:cNvCxnSpPr>
            <a:cxnSpLocks/>
          </p:cNvCxnSpPr>
          <p:nvPr/>
        </p:nvCxnSpPr>
        <p:spPr>
          <a:xfrm>
            <a:off x="463948" y="385614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1B23BA7B-93FD-3AC8-06D7-9793A5D16876}"/>
              </a:ext>
            </a:extLst>
          </p:cNvPr>
          <p:cNvCxnSpPr>
            <a:cxnSpLocks/>
          </p:cNvCxnSpPr>
          <p:nvPr/>
        </p:nvCxnSpPr>
        <p:spPr>
          <a:xfrm>
            <a:off x="470568" y="4153949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2D5198EE-590C-13C4-59A7-5FEA5E474E73}"/>
              </a:ext>
            </a:extLst>
          </p:cNvPr>
          <p:cNvSpPr txBox="1"/>
          <p:nvPr/>
        </p:nvSpPr>
        <p:spPr>
          <a:xfrm>
            <a:off x="10870145" y="400554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F0EBE001-53BC-D66F-E767-842150086625}"/>
              </a:ext>
            </a:extLst>
          </p:cNvPr>
          <p:cNvSpPr txBox="1"/>
          <p:nvPr/>
        </p:nvSpPr>
        <p:spPr>
          <a:xfrm>
            <a:off x="10887473" y="3711639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76244C7-FB9B-BA66-E132-4248C1488BAC}"/>
              </a:ext>
            </a:extLst>
          </p:cNvPr>
          <p:cNvSpPr txBox="1"/>
          <p:nvPr/>
        </p:nvSpPr>
        <p:spPr>
          <a:xfrm>
            <a:off x="10862343" y="2189700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3118C6B1-82A9-7680-6A4A-C64170BCF5C8}"/>
              </a:ext>
            </a:extLst>
          </p:cNvPr>
          <p:cNvSpPr/>
          <p:nvPr/>
        </p:nvSpPr>
        <p:spPr>
          <a:xfrm>
            <a:off x="476250" y="1917700"/>
            <a:ext cx="10382250" cy="41910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  <a:gd name="connsiteX0" fmla="*/ 10382250 w 10382250"/>
              <a:gd name="connsiteY0" fmla="*/ 412750 h 412750"/>
              <a:gd name="connsiteX1" fmla="*/ 7378700 w 10382250"/>
              <a:gd name="connsiteY1" fmla="*/ 57150 h 412750"/>
              <a:gd name="connsiteX2" fmla="*/ 3181350 w 10382250"/>
              <a:gd name="connsiteY2" fmla="*/ 0 h 412750"/>
              <a:gd name="connsiteX3" fmla="*/ 0 w 10382250"/>
              <a:gd name="connsiteY3" fmla="*/ 285750 h 412750"/>
              <a:gd name="connsiteX0" fmla="*/ 10382250 w 10382250"/>
              <a:gd name="connsiteY0" fmla="*/ 419100 h 419100"/>
              <a:gd name="connsiteX1" fmla="*/ 7346950 w 10382250"/>
              <a:gd name="connsiteY1" fmla="*/ 0 h 419100"/>
              <a:gd name="connsiteX2" fmla="*/ 3181350 w 10382250"/>
              <a:gd name="connsiteY2" fmla="*/ 6350 h 419100"/>
              <a:gd name="connsiteX3" fmla="*/ 0 w 10382250"/>
              <a:gd name="connsiteY3" fmla="*/ 292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419100">
                <a:moveTo>
                  <a:pt x="10382250" y="419100"/>
                </a:moveTo>
                <a:lnTo>
                  <a:pt x="7346950" y="0"/>
                </a:lnTo>
                <a:lnTo>
                  <a:pt x="3181350" y="6350"/>
                </a:lnTo>
                <a:cubicBezTo>
                  <a:pt x="2123017" y="84667"/>
                  <a:pt x="1058333" y="213783"/>
                  <a:pt x="0" y="2921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889C62FB-6F93-708D-1D1A-11D67ACB74EA}"/>
              </a:ext>
            </a:extLst>
          </p:cNvPr>
          <p:cNvSpPr/>
          <p:nvPr/>
        </p:nvSpPr>
        <p:spPr>
          <a:xfrm>
            <a:off x="487895" y="2400300"/>
            <a:ext cx="10382250" cy="36195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361950">
                <a:moveTo>
                  <a:pt x="10382250" y="361950"/>
                </a:moveTo>
                <a:lnTo>
                  <a:pt x="7378700" y="6350"/>
                </a:lnTo>
                <a:lnTo>
                  <a:pt x="3175000" y="0"/>
                </a:lnTo>
                <a:lnTo>
                  <a:pt x="0" y="23495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1539053A-FD25-998E-B202-AEAE352D6479}"/>
              </a:ext>
            </a:extLst>
          </p:cNvPr>
          <p:cNvSpPr/>
          <p:nvPr/>
        </p:nvSpPr>
        <p:spPr>
          <a:xfrm>
            <a:off x="3718322" y="1158163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4B34498D-90AF-A7F4-5955-809AA8CB8372}"/>
              </a:ext>
            </a:extLst>
          </p:cNvPr>
          <p:cNvSpPr txBox="1"/>
          <p:nvPr/>
        </p:nvSpPr>
        <p:spPr>
          <a:xfrm>
            <a:off x="10828054" y="2617938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nl-NL" dirty="0">
                <a:solidFill>
                  <a:schemeClr val="tx1"/>
                </a:solidFill>
              </a:rPr>
              <a:t>Ref. PL3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057FDD6F-B8D5-078E-2BA7-332E99AA47DF}"/>
              </a:ext>
            </a:extLst>
          </p:cNvPr>
          <p:cNvCxnSpPr>
            <a:cxnSpLocks/>
          </p:cNvCxnSpPr>
          <p:nvPr/>
        </p:nvCxnSpPr>
        <p:spPr>
          <a:xfrm>
            <a:off x="5786309" y="1932379"/>
            <a:ext cx="0" cy="467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DF2280D3-042C-72C9-8F6B-370FB7584ED0}"/>
              </a:ext>
            </a:extLst>
          </p:cNvPr>
          <p:cNvSpPr txBox="1"/>
          <p:nvPr/>
        </p:nvSpPr>
        <p:spPr>
          <a:xfrm>
            <a:off x="5858010" y="1992746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104FBB57-419F-C37C-F4A1-ECA30F98E478}"/>
              </a:ext>
            </a:extLst>
          </p:cNvPr>
          <p:cNvSpPr txBox="1"/>
          <p:nvPr/>
        </p:nvSpPr>
        <p:spPr>
          <a:xfrm>
            <a:off x="5957039" y="3869896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703BA1C-BCEA-FAD0-A4D4-AA12B753E777}"/>
              </a:ext>
            </a:extLst>
          </p:cNvPr>
          <p:cNvCxnSpPr>
            <a:cxnSpLocks/>
          </p:cNvCxnSpPr>
          <p:nvPr/>
        </p:nvCxnSpPr>
        <p:spPr>
          <a:xfrm flipV="1">
            <a:off x="5813823" y="3865527"/>
            <a:ext cx="0" cy="298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1F55DDCE-0532-6BD0-4378-3A2C1BA51370}"/>
              </a:ext>
            </a:extLst>
          </p:cNvPr>
          <p:cNvSpPr txBox="1"/>
          <p:nvPr/>
        </p:nvSpPr>
        <p:spPr>
          <a:xfrm>
            <a:off x="454423" y="679734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Stage 2: Norm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9606FA22-8AEA-DAC7-61CC-63E38CE54ED2}"/>
              </a:ext>
            </a:extLst>
          </p:cNvPr>
          <p:cNvCxnSpPr>
            <a:cxnSpLocks/>
          </p:cNvCxnSpPr>
          <p:nvPr/>
        </p:nvCxnSpPr>
        <p:spPr>
          <a:xfrm>
            <a:off x="6081288" y="1182393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A8459667-91A0-1520-49DC-09E1E2C60BF1}"/>
              </a:ext>
            </a:extLst>
          </p:cNvPr>
          <p:cNvCxnSpPr/>
          <p:nvPr/>
        </p:nvCxnSpPr>
        <p:spPr>
          <a:xfrm>
            <a:off x="8602238" y="1233193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5A0F514E-FBE6-152C-9D65-A2EAD0A7403C}"/>
              </a:ext>
            </a:extLst>
          </p:cNvPr>
          <p:cNvCxnSpPr>
            <a:cxnSpLocks/>
          </p:cNvCxnSpPr>
          <p:nvPr/>
        </p:nvCxnSpPr>
        <p:spPr>
          <a:xfrm>
            <a:off x="8659388" y="1290343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33C3A2A2-31E7-6503-761C-81A524A70216}"/>
              </a:ext>
            </a:extLst>
          </p:cNvPr>
          <p:cNvCxnSpPr>
            <a:cxnSpLocks/>
          </p:cNvCxnSpPr>
          <p:nvPr/>
        </p:nvCxnSpPr>
        <p:spPr>
          <a:xfrm>
            <a:off x="486810" y="1977413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B3AD86AB-ADCD-B969-221E-10CD986DDB17}"/>
              </a:ext>
            </a:extLst>
          </p:cNvPr>
          <p:cNvSpPr/>
          <p:nvPr/>
        </p:nvSpPr>
        <p:spPr>
          <a:xfrm>
            <a:off x="487680" y="1181100"/>
            <a:ext cx="10347960" cy="335280"/>
          </a:xfrm>
          <a:custGeom>
            <a:avLst/>
            <a:gdLst>
              <a:gd name="connsiteX0" fmla="*/ 10347960 w 10347960"/>
              <a:gd name="connsiteY0" fmla="*/ 0 h 335280"/>
              <a:gd name="connsiteX1" fmla="*/ 6324600 w 10347960"/>
              <a:gd name="connsiteY1" fmla="*/ 68580 h 335280"/>
              <a:gd name="connsiteX2" fmla="*/ 3169920 w 10347960"/>
              <a:gd name="connsiteY2" fmla="*/ 243840 h 335280"/>
              <a:gd name="connsiteX3" fmla="*/ 0 w 10347960"/>
              <a:gd name="connsiteY3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960" h="335280">
                <a:moveTo>
                  <a:pt x="10347960" y="0"/>
                </a:moveTo>
                <a:lnTo>
                  <a:pt x="6324600" y="68580"/>
                </a:lnTo>
                <a:lnTo>
                  <a:pt x="3169920" y="243840"/>
                </a:lnTo>
                <a:lnTo>
                  <a:pt x="0" y="33528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1D087F0D-4991-DACE-0382-FF44A0D70D81}"/>
              </a:ext>
            </a:extLst>
          </p:cNvPr>
          <p:cNvSpPr txBox="1"/>
          <p:nvPr/>
        </p:nvSpPr>
        <p:spPr>
          <a:xfrm>
            <a:off x="10795397" y="1163009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38BAC281-9B41-9487-590B-9A25C7D67F1E}"/>
              </a:ext>
            </a:extLst>
          </p:cNvPr>
          <p:cNvSpPr txBox="1"/>
          <p:nvPr/>
        </p:nvSpPr>
        <p:spPr>
          <a:xfrm>
            <a:off x="10795397" y="874219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  <p:sp>
        <p:nvSpPr>
          <p:cNvPr id="48" name="Vrije vorm: vorm 47">
            <a:extLst>
              <a:ext uri="{FF2B5EF4-FFF2-40B4-BE49-F238E27FC236}">
                <a16:creationId xmlns:a16="http://schemas.microsoft.com/office/drawing/2014/main" id="{FBBC2B11-B2AF-3FD0-F833-336089ED256F}"/>
              </a:ext>
            </a:extLst>
          </p:cNvPr>
          <p:cNvSpPr/>
          <p:nvPr/>
        </p:nvSpPr>
        <p:spPr>
          <a:xfrm>
            <a:off x="2137938" y="1180388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174240 w 3943350"/>
              <a:gd name="connsiteY2" fmla="*/ 4318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501900 w 3943350"/>
              <a:gd name="connsiteY2" fmla="*/ 42418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501900 w 3943350"/>
              <a:gd name="connsiteY2" fmla="*/ 424180 h 806450"/>
              <a:gd name="connsiteX3" fmla="*/ 1999722 w 3943350"/>
              <a:gd name="connsiteY3" fmla="*/ 572212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501900 w 3943350"/>
              <a:gd name="connsiteY2" fmla="*/ 424180 h 806450"/>
              <a:gd name="connsiteX3" fmla="*/ 1862562 w 3943350"/>
              <a:gd name="connsiteY3" fmla="*/ 511252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804920" y="426720"/>
                </a:lnTo>
                <a:lnTo>
                  <a:pt x="2501900" y="424180"/>
                </a:lnTo>
                <a:lnTo>
                  <a:pt x="1862562" y="511252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B0C20F29-E8BE-6FB3-7DAB-405177C42BB2}"/>
              </a:ext>
            </a:extLst>
          </p:cNvPr>
          <p:cNvSpPr txBox="1"/>
          <p:nvPr/>
        </p:nvSpPr>
        <p:spPr>
          <a:xfrm>
            <a:off x="431400" y="4504390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797F3672-CF1D-FDE4-242A-04EB6CDA458D}"/>
              </a:ext>
            </a:extLst>
          </p:cNvPr>
          <p:cNvSpPr txBox="1"/>
          <p:nvPr/>
        </p:nvSpPr>
        <p:spPr>
          <a:xfrm>
            <a:off x="431400" y="3876893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Cohesief pakket</a:t>
            </a:r>
          </a:p>
        </p:txBody>
      </p:sp>
    </p:spTree>
    <p:extLst>
      <p:ext uri="{BB962C8B-B14F-4D97-AF65-F5344CB8AC3E}">
        <p14:creationId xmlns:p14="http://schemas.microsoft.com/office/powerpoint/2010/main" val="421293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D2CF-2C01-3376-844B-4FD6A6356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AD330B3-329F-5314-95CB-075E9EB152DE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CC2082B-5AB1-7058-65E8-C13BE35A55CF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E989249E-62BD-DF67-8A03-E67531A569D6}"/>
              </a:ext>
            </a:extLst>
          </p:cNvPr>
          <p:cNvCxnSpPr>
            <a:cxnSpLocks/>
          </p:cNvCxnSpPr>
          <p:nvPr/>
        </p:nvCxnSpPr>
        <p:spPr>
          <a:xfrm>
            <a:off x="470568" y="4153949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EE1AB1D7-367F-139E-6CC2-A1BF9E9D1C4F}"/>
              </a:ext>
            </a:extLst>
          </p:cNvPr>
          <p:cNvSpPr txBox="1"/>
          <p:nvPr/>
        </p:nvSpPr>
        <p:spPr>
          <a:xfrm>
            <a:off x="10870145" y="400554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069A9317-65CC-7457-75F3-F5B728EAEB5A}"/>
              </a:ext>
            </a:extLst>
          </p:cNvPr>
          <p:cNvSpPr/>
          <p:nvPr/>
        </p:nvSpPr>
        <p:spPr>
          <a:xfrm>
            <a:off x="3718322" y="1158163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A893441C-A303-325D-61FE-B71204D3A814}"/>
              </a:ext>
            </a:extLst>
          </p:cNvPr>
          <p:cNvCxnSpPr>
            <a:cxnSpLocks/>
          </p:cNvCxnSpPr>
          <p:nvPr/>
        </p:nvCxnSpPr>
        <p:spPr>
          <a:xfrm>
            <a:off x="7712494" y="1810762"/>
            <a:ext cx="3146006" cy="1661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441EBA3F-38B9-0E5B-1663-6D49DF1460B3}"/>
              </a:ext>
            </a:extLst>
          </p:cNvPr>
          <p:cNvCxnSpPr/>
          <p:nvPr/>
        </p:nvCxnSpPr>
        <p:spPr>
          <a:xfrm>
            <a:off x="10284606" y="1905631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A179C17F-4E6A-BEC0-DBEB-EAA5BFBF73D7}"/>
              </a:ext>
            </a:extLst>
          </p:cNvPr>
          <p:cNvCxnSpPr>
            <a:cxnSpLocks/>
          </p:cNvCxnSpPr>
          <p:nvPr/>
        </p:nvCxnSpPr>
        <p:spPr>
          <a:xfrm>
            <a:off x="10341756" y="1962781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A64E3624-4E3F-1E93-3DA6-8A000F5DA7FD}"/>
              </a:ext>
            </a:extLst>
          </p:cNvPr>
          <p:cNvCxnSpPr>
            <a:cxnSpLocks/>
          </p:cNvCxnSpPr>
          <p:nvPr/>
        </p:nvCxnSpPr>
        <p:spPr>
          <a:xfrm>
            <a:off x="486810" y="1977413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652D02F3-4A95-7315-2012-E7E00BE08FAF}"/>
              </a:ext>
            </a:extLst>
          </p:cNvPr>
          <p:cNvSpPr/>
          <p:nvPr/>
        </p:nvSpPr>
        <p:spPr>
          <a:xfrm>
            <a:off x="2137938" y="1776272"/>
            <a:ext cx="5580126" cy="210566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5552694 w 5552694"/>
              <a:gd name="connsiteY0" fmla="*/ 126492 h 311150"/>
              <a:gd name="connsiteX1" fmla="*/ 3759200 w 5552694"/>
              <a:gd name="connsiteY1" fmla="*/ 0 h 311150"/>
              <a:gd name="connsiteX2" fmla="*/ 1854200 w 5552694"/>
              <a:gd name="connsiteY2" fmla="*/ 12700 h 311150"/>
              <a:gd name="connsiteX3" fmla="*/ 1536700 w 5552694"/>
              <a:gd name="connsiteY3" fmla="*/ 247650 h 311150"/>
              <a:gd name="connsiteX4" fmla="*/ 12700 w 5552694"/>
              <a:gd name="connsiteY4" fmla="*/ 304800 h 311150"/>
              <a:gd name="connsiteX5" fmla="*/ 0 w 5552694"/>
              <a:gd name="connsiteY5" fmla="*/ 311150 h 311150"/>
              <a:gd name="connsiteX0" fmla="*/ 5232654 w 5232654"/>
              <a:gd name="connsiteY0" fmla="*/ 25908 h 311150"/>
              <a:gd name="connsiteX1" fmla="*/ 3759200 w 5232654"/>
              <a:gd name="connsiteY1" fmla="*/ 0 h 311150"/>
              <a:gd name="connsiteX2" fmla="*/ 1854200 w 5232654"/>
              <a:gd name="connsiteY2" fmla="*/ 12700 h 311150"/>
              <a:gd name="connsiteX3" fmla="*/ 1536700 w 5232654"/>
              <a:gd name="connsiteY3" fmla="*/ 247650 h 311150"/>
              <a:gd name="connsiteX4" fmla="*/ 12700 w 5232654"/>
              <a:gd name="connsiteY4" fmla="*/ 304800 h 311150"/>
              <a:gd name="connsiteX5" fmla="*/ 0 w 5232654"/>
              <a:gd name="connsiteY5" fmla="*/ 311150 h 311150"/>
              <a:gd name="connsiteX0" fmla="*/ 5232654 w 5232654"/>
              <a:gd name="connsiteY0" fmla="*/ 25908 h 311150"/>
              <a:gd name="connsiteX1" fmla="*/ 3759200 w 5232654"/>
              <a:gd name="connsiteY1" fmla="*/ 0 h 311150"/>
              <a:gd name="connsiteX2" fmla="*/ 1726184 w 5232654"/>
              <a:gd name="connsiteY2" fmla="*/ 113284 h 311150"/>
              <a:gd name="connsiteX3" fmla="*/ 1536700 w 5232654"/>
              <a:gd name="connsiteY3" fmla="*/ 247650 h 311150"/>
              <a:gd name="connsiteX4" fmla="*/ 12700 w 5232654"/>
              <a:gd name="connsiteY4" fmla="*/ 304800 h 311150"/>
              <a:gd name="connsiteX5" fmla="*/ 0 w 5232654"/>
              <a:gd name="connsiteY5" fmla="*/ 311150 h 311150"/>
              <a:gd name="connsiteX0" fmla="*/ 5580126 w 5580126"/>
              <a:gd name="connsiteY0" fmla="*/ 117348 h 311150"/>
              <a:gd name="connsiteX1" fmla="*/ 3759200 w 5580126"/>
              <a:gd name="connsiteY1" fmla="*/ 0 h 311150"/>
              <a:gd name="connsiteX2" fmla="*/ 1726184 w 5580126"/>
              <a:gd name="connsiteY2" fmla="*/ 113284 h 311150"/>
              <a:gd name="connsiteX3" fmla="*/ 1536700 w 5580126"/>
              <a:gd name="connsiteY3" fmla="*/ 247650 h 311150"/>
              <a:gd name="connsiteX4" fmla="*/ 12700 w 5580126"/>
              <a:gd name="connsiteY4" fmla="*/ 304800 h 311150"/>
              <a:gd name="connsiteX5" fmla="*/ 0 w 5580126"/>
              <a:gd name="connsiteY5" fmla="*/ 311150 h 311150"/>
              <a:gd name="connsiteX0" fmla="*/ 5580126 w 5580126"/>
              <a:gd name="connsiteY0" fmla="*/ 16764 h 210566"/>
              <a:gd name="connsiteX1" fmla="*/ 5350256 w 5580126"/>
              <a:gd name="connsiteY1" fmla="*/ 0 h 210566"/>
              <a:gd name="connsiteX2" fmla="*/ 1726184 w 5580126"/>
              <a:gd name="connsiteY2" fmla="*/ 12700 h 210566"/>
              <a:gd name="connsiteX3" fmla="*/ 1536700 w 5580126"/>
              <a:gd name="connsiteY3" fmla="*/ 147066 h 210566"/>
              <a:gd name="connsiteX4" fmla="*/ 12700 w 5580126"/>
              <a:gd name="connsiteY4" fmla="*/ 204216 h 210566"/>
              <a:gd name="connsiteX5" fmla="*/ 0 w 5580126"/>
              <a:gd name="connsiteY5" fmla="*/ 210566 h 210566"/>
              <a:gd name="connsiteX0" fmla="*/ 5580126 w 5580126"/>
              <a:gd name="connsiteY0" fmla="*/ 44196 h 210566"/>
              <a:gd name="connsiteX1" fmla="*/ 5350256 w 5580126"/>
              <a:gd name="connsiteY1" fmla="*/ 0 h 210566"/>
              <a:gd name="connsiteX2" fmla="*/ 1726184 w 5580126"/>
              <a:gd name="connsiteY2" fmla="*/ 12700 h 210566"/>
              <a:gd name="connsiteX3" fmla="*/ 1536700 w 5580126"/>
              <a:gd name="connsiteY3" fmla="*/ 147066 h 210566"/>
              <a:gd name="connsiteX4" fmla="*/ 12700 w 5580126"/>
              <a:gd name="connsiteY4" fmla="*/ 204216 h 210566"/>
              <a:gd name="connsiteX5" fmla="*/ 0 w 5580126"/>
              <a:gd name="connsiteY5" fmla="*/ 210566 h 2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0126" h="210566">
                <a:moveTo>
                  <a:pt x="5580126" y="44196"/>
                </a:moveTo>
                <a:lnTo>
                  <a:pt x="5350256" y="0"/>
                </a:lnTo>
                <a:lnTo>
                  <a:pt x="1726184" y="12700"/>
                </a:lnTo>
                <a:lnTo>
                  <a:pt x="1536700" y="147066"/>
                </a:lnTo>
                <a:lnTo>
                  <a:pt x="12700" y="204216"/>
                </a:lnTo>
                <a:lnTo>
                  <a:pt x="0" y="210566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3E5B62AF-6747-554E-57DD-E9F4400526A3}"/>
              </a:ext>
            </a:extLst>
          </p:cNvPr>
          <p:cNvCxnSpPr>
            <a:cxnSpLocks/>
          </p:cNvCxnSpPr>
          <p:nvPr/>
        </p:nvCxnSpPr>
        <p:spPr>
          <a:xfrm flipV="1">
            <a:off x="511643" y="1438811"/>
            <a:ext cx="10383337" cy="67941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DBB90567-BB90-87AB-C47A-F54C43A733BD}"/>
              </a:ext>
            </a:extLst>
          </p:cNvPr>
          <p:cNvSpPr txBox="1"/>
          <p:nvPr/>
        </p:nvSpPr>
        <p:spPr>
          <a:xfrm>
            <a:off x="10856991" y="1148783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E78873C0-272D-7C57-C1FE-25AD2448172D}"/>
              </a:ext>
            </a:extLst>
          </p:cNvPr>
          <p:cNvSpPr txBox="1"/>
          <p:nvPr/>
        </p:nvSpPr>
        <p:spPr>
          <a:xfrm>
            <a:off x="10858500" y="179765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934589BE-7CC9-2B7D-E6E5-FBE9D9E43DAC}"/>
              </a:ext>
            </a:extLst>
          </p:cNvPr>
          <p:cNvSpPr/>
          <p:nvPr/>
        </p:nvSpPr>
        <p:spPr>
          <a:xfrm>
            <a:off x="2580600" y="1962781"/>
            <a:ext cx="650280" cy="2849386"/>
          </a:xfrm>
          <a:custGeom>
            <a:avLst/>
            <a:gdLst>
              <a:gd name="connsiteX0" fmla="*/ 0 w 1033272"/>
              <a:gd name="connsiteY0" fmla="*/ 3035808 h 3035808"/>
              <a:gd name="connsiteX1" fmla="*/ 0 w 1033272"/>
              <a:gd name="connsiteY1" fmla="*/ 0 h 3035808"/>
              <a:gd name="connsiteX2" fmla="*/ 950976 w 1033272"/>
              <a:gd name="connsiteY2" fmla="*/ 2368296 h 3035808"/>
              <a:gd name="connsiteX3" fmla="*/ 1033272 w 1033272"/>
              <a:gd name="connsiteY3" fmla="*/ 3035808 h 3035808"/>
              <a:gd name="connsiteX4" fmla="*/ 0 w 1033272"/>
              <a:gd name="connsiteY4" fmla="*/ 3035808 h 303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272" h="3035808">
                <a:moveTo>
                  <a:pt x="0" y="3035808"/>
                </a:moveTo>
                <a:lnTo>
                  <a:pt x="0" y="0"/>
                </a:lnTo>
                <a:lnTo>
                  <a:pt x="950976" y="2368296"/>
                </a:lnTo>
                <a:lnTo>
                  <a:pt x="1033272" y="3035808"/>
                </a:lnTo>
                <a:lnTo>
                  <a:pt x="0" y="3035808"/>
                </a:lnTo>
                <a:close/>
              </a:path>
            </a:pathLst>
          </a:custGeom>
          <a:solidFill>
            <a:srgbClr val="CAEEFB">
              <a:alpha val="6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DAB3BB3-2D8E-6099-53B6-FCE88AAB61AD}"/>
              </a:ext>
            </a:extLst>
          </p:cNvPr>
          <p:cNvSpPr txBox="1"/>
          <p:nvPr/>
        </p:nvSpPr>
        <p:spPr>
          <a:xfrm>
            <a:off x="3230880" y="2050255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8763CAA1-9C0B-5B40-F4C4-1E3B9022C03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2697480" y="2022567"/>
            <a:ext cx="533400" cy="18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1D78239F-1D0E-8418-E196-322B82357824}"/>
              </a:ext>
            </a:extLst>
          </p:cNvPr>
          <p:cNvSpPr txBox="1"/>
          <p:nvPr/>
        </p:nvSpPr>
        <p:spPr>
          <a:xfrm>
            <a:off x="3925204" y="4282766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71AA2D18-BE9F-7843-E540-0C6190094519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230880" y="4208440"/>
            <a:ext cx="694324" cy="22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vak 54">
            <a:extLst>
              <a:ext uri="{FF2B5EF4-FFF2-40B4-BE49-F238E27FC236}">
                <a16:creationId xmlns:a16="http://schemas.microsoft.com/office/drawing/2014/main" id="{B9E163E0-9BBE-B5D8-380C-3A929576E14B}"/>
              </a:ext>
            </a:extLst>
          </p:cNvPr>
          <p:cNvSpPr txBox="1"/>
          <p:nvPr/>
        </p:nvSpPr>
        <p:spPr>
          <a:xfrm>
            <a:off x="454423" y="679734"/>
            <a:ext cx="193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Stage 1: Dagelijks</a:t>
            </a:r>
          </a:p>
        </p:txBody>
      </p: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5824108A-FA80-8EE0-4092-07BB43803807}"/>
              </a:ext>
            </a:extLst>
          </p:cNvPr>
          <p:cNvCxnSpPr>
            <a:cxnSpLocks/>
          </p:cNvCxnSpPr>
          <p:nvPr/>
        </p:nvCxnSpPr>
        <p:spPr>
          <a:xfrm>
            <a:off x="463948" y="3856147"/>
            <a:ext cx="10416905" cy="187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DF232809-06F1-AF38-E84E-5B941E789588}"/>
              </a:ext>
            </a:extLst>
          </p:cNvPr>
          <p:cNvSpPr txBox="1"/>
          <p:nvPr/>
        </p:nvSpPr>
        <p:spPr>
          <a:xfrm>
            <a:off x="10866120" y="3711639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Norm Ref. PL4</a:t>
            </a:r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6A7BC2B-DD14-61AB-49DA-DE79F56269BE}"/>
              </a:ext>
            </a:extLst>
          </p:cNvPr>
          <p:cNvSpPr/>
          <p:nvPr/>
        </p:nvSpPr>
        <p:spPr>
          <a:xfrm>
            <a:off x="487895" y="2400300"/>
            <a:ext cx="10382250" cy="36195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361950">
                <a:moveTo>
                  <a:pt x="10382250" y="361950"/>
                </a:moveTo>
                <a:lnTo>
                  <a:pt x="7378700" y="6350"/>
                </a:lnTo>
                <a:lnTo>
                  <a:pt x="3175000" y="0"/>
                </a:lnTo>
                <a:lnTo>
                  <a:pt x="0" y="234950"/>
                </a:ln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6585129-7FA5-789D-32C4-B0CC5CC073A9}"/>
              </a:ext>
            </a:extLst>
          </p:cNvPr>
          <p:cNvSpPr txBox="1"/>
          <p:nvPr/>
        </p:nvSpPr>
        <p:spPr>
          <a:xfrm>
            <a:off x="10828054" y="2617938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nl-NL" dirty="0"/>
              <a:t>Norm Ref. PL3</a:t>
            </a:r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2898F874-C05C-CAB4-FD36-E63703CD82E4}"/>
              </a:ext>
            </a:extLst>
          </p:cNvPr>
          <p:cNvSpPr/>
          <p:nvPr/>
        </p:nvSpPr>
        <p:spPr>
          <a:xfrm>
            <a:off x="495300" y="1668780"/>
            <a:ext cx="10370820" cy="121920"/>
          </a:xfrm>
          <a:custGeom>
            <a:avLst/>
            <a:gdLst>
              <a:gd name="connsiteX0" fmla="*/ 0 w 10378440"/>
              <a:gd name="connsiteY0" fmla="*/ 129540 h 129540"/>
              <a:gd name="connsiteX1" fmla="*/ 3101340 w 10378440"/>
              <a:gd name="connsiteY1" fmla="*/ 121920 h 129540"/>
              <a:gd name="connsiteX2" fmla="*/ 3329940 w 10378440"/>
              <a:gd name="connsiteY2" fmla="*/ 7620 h 129540"/>
              <a:gd name="connsiteX3" fmla="*/ 6964680 w 10378440"/>
              <a:gd name="connsiteY3" fmla="*/ 0 h 129540"/>
              <a:gd name="connsiteX4" fmla="*/ 7200900 w 10378440"/>
              <a:gd name="connsiteY4" fmla="*/ 22860 h 129540"/>
              <a:gd name="connsiteX5" fmla="*/ 10378440 w 10378440"/>
              <a:gd name="connsiteY5" fmla="*/ 7620 h 129540"/>
              <a:gd name="connsiteX0" fmla="*/ 0 w 10370820"/>
              <a:gd name="connsiteY0" fmla="*/ 76200 h 121920"/>
              <a:gd name="connsiteX1" fmla="*/ 3093720 w 10370820"/>
              <a:gd name="connsiteY1" fmla="*/ 121920 h 121920"/>
              <a:gd name="connsiteX2" fmla="*/ 3322320 w 10370820"/>
              <a:gd name="connsiteY2" fmla="*/ 7620 h 121920"/>
              <a:gd name="connsiteX3" fmla="*/ 6957060 w 10370820"/>
              <a:gd name="connsiteY3" fmla="*/ 0 h 121920"/>
              <a:gd name="connsiteX4" fmla="*/ 7193280 w 10370820"/>
              <a:gd name="connsiteY4" fmla="*/ 22860 h 121920"/>
              <a:gd name="connsiteX5" fmla="*/ 10370820 w 10370820"/>
              <a:gd name="connsiteY5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70820" h="121920">
                <a:moveTo>
                  <a:pt x="0" y="76200"/>
                </a:moveTo>
                <a:lnTo>
                  <a:pt x="3093720" y="121920"/>
                </a:lnTo>
                <a:lnTo>
                  <a:pt x="3322320" y="7620"/>
                </a:lnTo>
                <a:lnTo>
                  <a:pt x="6957060" y="0"/>
                </a:lnTo>
                <a:lnTo>
                  <a:pt x="7193280" y="22860"/>
                </a:lnTo>
                <a:lnTo>
                  <a:pt x="10370820" y="7620"/>
                </a:lnTo>
              </a:path>
            </a:pathLst>
          </a:custGeom>
          <a:ln>
            <a:solidFill>
              <a:srgbClr val="F09F28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371FB04F-CFF6-3EE4-2494-04E3B8D23284}"/>
              </a:ext>
            </a:extLst>
          </p:cNvPr>
          <p:cNvSpPr/>
          <p:nvPr/>
        </p:nvSpPr>
        <p:spPr>
          <a:xfrm>
            <a:off x="495300" y="1508760"/>
            <a:ext cx="10347960" cy="83820"/>
          </a:xfrm>
          <a:custGeom>
            <a:avLst/>
            <a:gdLst>
              <a:gd name="connsiteX0" fmla="*/ 0 w 10347960"/>
              <a:gd name="connsiteY0" fmla="*/ 83820 h 83820"/>
              <a:gd name="connsiteX1" fmla="*/ 3093720 w 10347960"/>
              <a:gd name="connsiteY1" fmla="*/ 76200 h 83820"/>
              <a:gd name="connsiteX2" fmla="*/ 3307080 w 10347960"/>
              <a:gd name="connsiteY2" fmla="*/ 53340 h 83820"/>
              <a:gd name="connsiteX3" fmla="*/ 6979920 w 10347960"/>
              <a:gd name="connsiteY3" fmla="*/ 22860 h 83820"/>
              <a:gd name="connsiteX4" fmla="*/ 7147560 w 10347960"/>
              <a:gd name="connsiteY4" fmla="*/ 38100 h 83820"/>
              <a:gd name="connsiteX5" fmla="*/ 10347960 w 10347960"/>
              <a:gd name="connsiteY5" fmla="*/ 0 h 8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7960" h="83820">
                <a:moveTo>
                  <a:pt x="0" y="83820"/>
                </a:moveTo>
                <a:lnTo>
                  <a:pt x="3093720" y="76200"/>
                </a:lnTo>
                <a:lnTo>
                  <a:pt x="3307080" y="53340"/>
                </a:lnTo>
                <a:lnTo>
                  <a:pt x="6979920" y="22860"/>
                </a:lnTo>
                <a:lnTo>
                  <a:pt x="7147560" y="38100"/>
                </a:lnTo>
                <a:lnTo>
                  <a:pt x="10347960" y="0"/>
                </a:lnTo>
              </a:path>
            </a:pathLst>
          </a:custGeom>
          <a:ln>
            <a:solidFill>
              <a:srgbClr val="F09F28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5480F11-EC80-2A20-C348-AC3F55432077}"/>
              </a:ext>
            </a:extLst>
          </p:cNvPr>
          <p:cNvSpPr txBox="1"/>
          <p:nvPr/>
        </p:nvSpPr>
        <p:spPr>
          <a:xfrm>
            <a:off x="10856993" y="137145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09F28"/>
                </a:solidFill>
              </a:rPr>
              <a:t>Norm PL4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44A347A-6CB9-5FB9-DDBF-4149E572F126}"/>
              </a:ext>
            </a:extLst>
          </p:cNvPr>
          <p:cNvSpPr txBox="1"/>
          <p:nvPr/>
        </p:nvSpPr>
        <p:spPr>
          <a:xfrm>
            <a:off x="10856992" y="1538448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09F28"/>
                </a:solidFill>
              </a:rPr>
              <a:t>Norm PL3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AD7E9133-9657-8557-BA46-38CFE94AA048}"/>
              </a:ext>
            </a:extLst>
          </p:cNvPr>
          <p:cNvSpPr txBox="1"/>
          <p:nvPr/>
        </p:nvSpPr>
        <p:spPr>
          <a:xfrm>
            <a:off x="431400" y="4504390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6198494-E62A-DBA9-69BC-E66B697F3DAC}"/>
              </a:ext>
            </a:extLst>
          </p:cNvPr>
          <p:cNvSpPr txBox="1"/>
          <p:nvPr/>
        </p:nvSpPr>
        <p:spPr>
          <a:xfrm>
            <a:off x="431400" y="3876893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Cohesief pakket</a:t>
            </a:r>
          </a:p>
        </p:txBody>
      </p:sp>
    </p:spTree>
    <p:extLst>
      <p:ext uri="{BB962C8B-B14F-4D97-AF65-F5344CB8AC3E}">
        <p14:creationId xmlns:p14="http://schemas.microsoft.com/office/powerpoint/2010/main" val="128996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CF470-BD0E-67BE-A12A-E2175DA24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8235A152-A3BF-66B9-07F4-AAC8E86493CD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AD93943-C452-5ECC-E6DC-491A4600E1E5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C092B7D-2057-2AB7-A1BF-87B69C093548}"/>
              </a:ext>
            </a:extLst>
          </p:cNvPr>
          <p:cNvCxnSpPr>
            <a:cxnSpLocks/>
          </p:cNvCxnSpPr>
          <p:nvPr/>
        </p:nvCxnSpPr>
        <p:spPr>
          <a:xfrm>
            <a:off x="463948" y="385614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F1EBFC11-1E1A-610D-0AAE-44DC03B9D36B}"/>
              </a:ext>
            </a:extLst>
          </p:cNvPr>
          <p:cNvCxnSpPr>
            <a:cxnSpLocks/>
          </p:cNvCxnSpPr>
          <p:nvPr/>
        </p:nvCxnSpPr>
        <p:spPr>
          <a:xfrm>
            <a:off x="470568" y="4153949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36AEB722-EF92-9B89-2579-F72E603CC452}"/>
              </a:ext>
            </a:extLst>
          </p:cNvPr>
          <p:cNvSpPr txBox="1"/>
          <p:nvPr/>
        </p:nvSpPr>
        <p:spPr>
          <a:xfrm>
            <a:off x="10870145" y="400554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775AEF83-117C-73F0-01CA-54230F98D23D}"/>
              </a:ext>
            </a:extLst>
          </p:cNvPr>
          <p:cNvSpPr txBox="1"/>
          <p:nvPr/>
        </p:nvSpPr>
        <p:spPr>
          <a:xfrm>
            <a:off x="10887473" y="3711639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B52AF66-5ED3-5B23-9BCA-9E90A3991D7E}"/>
              </a:ext>
            </a:extLst>
          </p:cNvPr>
          <p:cNvSpPr txBox="1"/>
          <p:nvPr/>
        </p:nvSpPr>
        <p:spPr>
          <a:xfrm>
            <a:off x="10862343" y="2189700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9F0A2992-E722-4CC3-30CD-EE7C36725D13}"/>
              </a:ext>
            </a:extLst>
          </p:cNvPr>
          <p:cNvSpPr/>
          <p:nvPr/>
        </p:nvSpPr>
        <p:spPr>
          <a:xfrm>
            <a:off x="476250" y="1917700"/>
            <a:ext cx="10382250" cy="41910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  <a:gd name="connsiteX0" fmla="*/ 10382250 w 10382250"/>
              <a:gd name="connsiteY0" fmla="*/ 412750 h 412750"/>
              <a:gd name="connsiteX1" fmla="*/ 7378700 w 10382250"/>
              <a:gd name="connsiteY1" fmla="*/ 57150 h 412750"/>
              <a:gd name="connsiteX2" fmla="*/ 3181350 w 10382250"/>
              <a:gd name="connsiteY2" fmla="*/ 0 h 412750"/>
              <a:gd name="connsiteX3" fmla="*/ 0 w 10382250"/>
              <a:gd name="connsiteY3" fmla="*/ 285750 h 412750"/>
              <a:gd name="connsiteX0" fmla="*/ 10382250 w 10382250"/>
              <a:gd name="connsiteY0" fmla="*/ 419100 h 419100"/>
              <a:gd name="connsiteX1" fmla="*/ 7346950 w 10382250"/>
              <a:gd name="connsiteY1" fmla="*/ 0 h 419100"/>
              <a:gd name="connsiteX2" fmla="*/ 3181350 w 10382250"/>
              <a:gd name="connsiteY2" fmla="*/ 6350 h 419100"/>
              <a:gd name="connsiteX3" fmla="*/ 0 w 10382250"/>
              <a:gd name="connsiteY3" fmla="*/ 292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419100">
                <a:moveTo>
                  <a:pt x="10382250" y="419100"/>
                </a:moveTo>
                <a:lnTo>
                  <a:pt x="7346950" y="0"/>
                </a:lnTo>
                <a:lnTo>
                  <a:pt x="3181350" y="6350"/>
                </a:lnTo>
                <a:cubicBezTo>
                  <a:pt x="2123017" y="84667"/>
                  <a:pt x="1058333" y="213783"/>
                  <a:pt x="0" y="2921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15E3F7E8-13C0-37F8-AD9B-3B96B1B616FE}"/>
              </a:ext>
            </a:extLst>
          </p:cNvPr>
          <p:cNvSpPr/>
          <p:nvPr/>
        </p:nvSpPr>
        <p:spPr>
          <a:xfrm>
            <a:off x="487895" y="2400300"/>
            <a:ext cx="10382250" cy="36195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361950">
                <a:moveTo>
                  <a:pt x="10382250" y="361950"/>
                </a:moveTo>
                <a:lnTo>
                  <a:pt x="7378700" y="6350"/>
                </a:lnTo>
                <a:lnTo>
                  <a:pt x="3175000" y="0"/>
                </a:lnTo>
                <a:lnTo>
                  <a:pt x="0" y="23495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89837D78-34FD-7202-E999-757583F59A78}"/>
              </a:ext>
            </a:extLst>
          </p:cNvPr>
          <p:cNvSpPr/>
          <p:nvPr/>
        </p:nvSpPr>
        <p:spPr>
          <a:xfrm>
            <a:off x="3718322" y="1158163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053F737-2DA6-79AB-603A-53838DBF44AB}"/>
              </a:ext>
            </a:extLst>
          </p:cNvPr>
          <p:cNvSpPr txBox="1"/>
          <p:nvPr/>
        </p:nvSpPr>
        <p:spPr>
          <a:xfrm>
            <a:off x="10828054" y="2617938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nl-NL" dirty="0">
                <a:solidFill>
                  <a:schemeClr val="tx1"/>
                </a:solidFill>
              </a:rPr>
              <a:t>Ref. PL3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BB7D4B21-FA00-0C30-135A-BBAC3B5FAF19}"/>
              </a:ext>
            </a:extLst>
          </p:cNvPr>
          <p:cNvCxnSpPr>
            <a:cxnSpLocks/>
          </p:cNvCxnSpPr>
          <p:nvPr/>
        </p:nvCxnSpPr>
        <p:spPr>
          <a:xfrm>
            <a:off x="6565468" y="1933533"/>
            <a:ext cx="0" cy="467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539FFCA5-648C-BDA8-E644-4664AB4C4F12}"/>
              </a:ext>
            </a:extLst>
          </p:cNvPr>
          <p:cNvSpPr txBox="1"/>
          <p:nvPr/>
        </p:nvSpPr>
        <p:spPr>
          <a:xfrm>
            <a:off x="6637169" y="1993900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C3F1A281-6B63-6D55-E0AD-88D46C3B5FF2}"/>
              </a:ext>
            </a:extLst>
          </p:cNvPr>
          <p:cNvSpPr txBox="1"/>
          <p:nvPr/>
        </p:nvSpPr>
        <p:spPr>
          <a:xfrm>
            <a:off x="7572479" y="3877367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7B31E5B5-EB07-1E01-7F57-80BD0438316C}"/>
              </a:ext>
            </a:extLst>
          </p:cNvPr>
          <p:cNvCxnSpPr>
            <a:cxnSpLocks/>
          </p:cNvCxnSpPr>
          <p:nvPr/>
        </p:nvCxnSpPr>
        <p:spPr>
          <a:xfrm flipV="1">
            <a:off x="7429263" y="3872998"/>
            <a:ext cx="0" cy="298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Vrije vorm: vorm 29">
            <a:extLst>
              <a:ext uri="{FF2B5EF4-FFF2-40B4-BE49-F238E27FC236}">
                <a16:creationId xmlns:a16="http://schemas.microsoft.com/office/drawing/2014/main" id="{F906DCC0-F11B-92D4-128B-A4A73B2CCCFD}"/>
              </a:ext>
            </a:extLst>
          </p:cNvPr>
          <p:cNvSpPr/>
          <p:nvPr/>
        </p:nvSpPr>
        <p:spPr>
          <a:xfrm>
            <a:off x="2137938" y="1180388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174240 w 3943350"/>
              <a:gd name="connsiteY2" fmla="*/ 4318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501900 w 3943350"/>
              <a:gd name="connsiteY2" fmla="*/ 42418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501900 w 3943350"/>
              <a:gd name="connsiteY2" fmla="*/ 424180 h 806450"/>
              <a:gd name="connsiteX3" fmla="*/ 1999722 w 3943350"/>
              <a:gd name="connsiteY3" fmla="*/ 572212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501900 w 3943350"/>
              <a:gd name="connsiteY2" fmla="*/ 424180 h 806450"/>
              <a:gd name="connsiteX3" fmla="*/ 1862562 w 3943350"/>
              <a:gd name="connsiteY3" fmla="*/ 511252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807442 w 3943350"/>
              <a:gd name="connsiteY2" fmla="*/ 419812 h 806450"/>
              <a:gd name="connsiteX3" fmla="*/ 2501900 w 3943350"/>
              <a:gd name="connsiteY3" fmla="*/ 424180 h 806450"/>
              <a:gd name="connsiteX4" fmla="*/ 1862562 w 3943350"/>
              <a:gd name="connsiteY4" fmla="*/ 511252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804920 w 3943350"/>
              <a:gd name="connsiteY1" fmla="*/ 426720 h 806450"/>
              <a:gd name="connsiteX2" fmla="*/ 2754102 w 3943350"/>
              <a:gd name="connsiteY2" fmla="*/ 290272 h 806450"/>
              <a:gd name="connsiteX3" fmla="*/ 2501900 w 3943350"/>
              <a:gd name="connsiteY3" fmla="*/ 424180 h 806450"/>
              <a:gd name="connsiteX4" fmla="*/ 1862562 w 3943350"/>
              <a:gd name="connsiteY4" fmla="*/ 511252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812540 w 3943350"/>
              <a:gd name="connsiteY1" fmla="*/ 281940 h 806450"/>
              <a:gd name="connsiteX2" fmla="*/ 2754102 w 3943350"/>
              <a:gd name="connsiteY2" fmla="*/ 290272 h 806450"/>
              <a:gd name="connsiteX3" fmla="*/ 2501900 w 3943350"/>
              <a:gd name="connsiteY3" fmla="*/ 424180 h 806450"/>
              <a:gd name="connsiteX4" fmla="*/ 1862562 w 3943350"/>
              <a:gd name="connsiteY4" fmla="*/ 511252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858260 w 3943350"/>
              <a:gd name="connsiteY1" fmla="*/ 281940 h 806450"/>
              <a:gd name="connsiteX2" fmla="*/ 2754102 w 3943350"/>
              <a:gd name="connsiteY2" fmla="*/ 290272 h 806450"/>
              <a:gd name="connsiteX3" fmla="*/ 2501900 w 3943350"/>
              <a:gd name="connsiteY3" fmla="*/ 424180 h 806450"/>
              <a:gd name="connsiteX4" fmla="*/ 1862562 w 3943350"/>
              <a:gd name="connsiteY4" fmla="*/ 511252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1580 w 3943350"/>
              <a:gd name="connsiteY1" fmla="*/ 281940 h 806450"/>
              <a:gd name="connsiteX2" fmla="*/ 2754102 w 3943350"/>
              <a:gd name="connsiteY2" fmla="*/ 290272 h 806450"/>
              <a:gd name="connsiteX3" fmla="*/ 2501900 w 3943350"/>
              <a:gd name="connsiteY3" fmla="*/ 424180 h 806450"/>
              <a:gd name="connsiteX4" fmla="*/ 1862562 w 3943350"/>
              <a:gd name="connsiteY4" fmla="*/ 511252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1580" y="281940"/>
                </a:lnTo>
                <a:lnTo>
                  <a:pt x="2754102" y="290272"/>
                </a:lnTo>
                <a:lnTo>
                  <a:pt x="2501900" y="424180"/>
                </a:lnTo>
                <a:lnTo>
                  <a:pt x="1862562" y="511252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CC14EE1D-847A-ADFE-486E-EB525AA83ADE}"/>
              </a:ext>
            </a:extLst>
          </p:cNvPr>
          <p:cNvSpPr txBox="1"/>
          <p:nvPr/>
        </p:nvSpPr>
        <p:spPr>
          <a:xfrm>
            <a:off x="454423" y="679734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Stage 2: Norm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14935756-8A34-DFE3-5511-858BC75593BA}"/>
              </a:ext>
            </a:extLst>
          </p:cNvPr>
          <p:cNvCxnSpPr>
            <a:cxnSpLocks/>
          </p:cNvCxnSpPr>
          <p:nvPr/>
        </p:nvCxnSpPr>
        <p:spPr>
          <a:xfrm>
            <a:off x="6081288" y="1182393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F5F2E6FA-1E09-47DC-9C23-FC1AA66FAA42}"/>
              </a:ext>
            </a:extLst>
          </p:cNvPr>
          <p:cNvCxnSpPr/>
          <p:nvPr/>
        </p:nvCxnSpPr>
        <p:spPr>
          <a:xfrm>
            <a:off x="8602238" y="1233193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CFF3BACD-6A63-665C-1F6B-2737052BF285}"/>
              </a:ext>
            </a:extLst>
          </p:cNvPr>
          <p:cNvCxnSpPr>
            <a:cxnSpLocks/>
          </p:cNvCxnSpPr>
          <p:nvPr/>
        </p:nvCxnSpPr>
        <p:spPr>
          <a:xfrm>
            <a:off x="8659388" y="1290343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64AA9E99-9E55-2AB8-0A5E-3E76D35D5C16}"/>
              </a:ext>
            </a:extLst>
          </p:cNvPr>
          <p:cNvCxnSpPr>
            <a:cxnSpLocks/>
          </p:cNvCxnSpPr>
          <p:nvPr/>
        </p:nvCxnSpPr>
        <p:spPr>
          <a:xfrm>
            <a:off x="486810" y="1977413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2B37EF9C-3180-CE5C-FEB6-ADCA4A2AFBB5}"/>
              </a:ext>
            </a:extLst>
          </p:cNvPr>
          <p:cNvSpPr/>
          <p:nvPr/>
        </p:nvSpPr>
        <p:spPr>
          <a:xfrm>
            <a:off x="487680" y="1181100"/>
            <a:ext cx="10347960" cy="335280"/>
          </a:xfrm>
          <a:custGeom>
            <a:avLst/>
            <a:gdLst>
              <a:gd name="connsiteX0" fmla="*/ 10347960 w 10347960"/>
              <a:gd name="connsiteY0" fmla="*/ 0 h 335280"/>
              <a:gd name="connsiteX1" fmla="*/ 6324600 w 10347960"/>
              <a:gd name="connsiteY1" fmla="*/ 68580 h 335280"/>
              <a:gd name="connsiteX2" fmla="*/ 3169920 w 10347960"/>
              <a:gd name="connsiteY2" fmla="*/ 243840 h 335280"/>
              <a:gd name="connsiteX3" fmla="*/ 0 w 10347960"/>
              <a:gd name="connsiteY3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7960" h="335280">
                <a:moveTo>
                  <a:pt x="10347960" y="0"/>
                </a:moveTo>
                <a:lnTo>
                  <a:pt x="6324600" y="68580"/>
                </a:lnTo>
                <a:lnTo>
                  <a:pt x="3169920" y="243840"/>
                </a:lnTo>
                <a:lnTo>
                  <a:pt x="0" y="33528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D1197906-45B4-6DAD-BB86-060BFD831465}"/>
              </a:ext>
            </a:extLst>
          </p:cNvPr>
          <p:cNvSpPr txBox="1"/>
          <p:nvPr/>
        </p:nvSpPr>
        <p:spPr>
          <a:xfrm>
            <a:off x="10795397" y="1163009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EB615E51-949F-4893-E009-94CEC7A245B5}"/>
              </a:ext>
            </a:extLst>
          </p:cNvPr>
          <p:cNvSpPr txBox="1"/>
          <p:nvPr/>
        </p:nvSpPr>
        <p:spPr>
          <a:xfrm>
            <a:off x="10795397" y="874219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7C246277-DE29-5783-41AA-B27696D846C5}"/>
              </a:ext>
            </a:extLst>
          </p:cNvPr>
          <p:cNvSpPr/>
          <p:nvPr/>
        </p:nvSpPr>
        <p:spPr>
          <a:xfrm>
            <a:off x="495300" y="1668780"/>
            <a:ext cx="10370820" cy="121920"/>
          </a:xfrm>
          <a:custGeom>
            <a:avLst/>
            <a:gdLst>
              <a:gd name="connsiteX0" fmla="*/ 0 w 10378440"/>
              <a:gd name="connsiteY0" fmla="*/ 129540 h 129540"/>
              <a:gd name="connsiteX1" fmla="*/ 3101340 w 10378440"/>
              <a:gd name="connsiteY1" fmla="*/ 121920 h 129540"/>
              <a:gd name="connsiteX2" fmla="*/ 3329940 w 10378440"/>
              <a:gd name="connsiteY2" fmla="*/ 7620 h 129540"/>
              <a:gd name="connsiteX3" fmla="*/ 6964680 w 10378440"/>
              <a:gd name="connsiteY3" fmla="*/ 0 h 129540"/>
              <a:gd name="connsiteX4" fmla="*/ 7200900 w 10378440"/>
              <a:gd name="connsiteY4" fmla="*/ 22860 h 129540"/>
              <a:gd name="connsiteX5" fmla="*/ 10378440 w 10378440"/>
              <a:gd name="connsiteY5" fmla="*/ 7620 h 129540"/>
              <a:gd name="connsiteX0" fmla="*/ 0 w 10370820"/>
              <a:gd name="connsiteY0" fmla="*/ 76200 h 121920"/>
              <a:gd name="connsiteX1" fmla="*/ 3093720 w 10370820"/>
              <a:gd name="connsiteY1" fmla="*/ 121920 h 121920"/>
              <a:gd name="connsiteX2" fmla="*/ 3322320 w 10370820"/>
              <a:gd name="connsiteY2" fmla="*/ 7620 h 121920"/>
              <a:gd name="connsiteX3" fmla="*/ 6957060 w 10370820"/>
              <a:gd name="connsiteY3" fmla="*/ 0 h 121920"/>
              <a:gd name="connsiteX4" fmla="*/ 7193280 w 10370820"/>
              <a:gd name="connsiteY4" fmla="*/ 22860 h 121920"/>
              <a:gd name="connsiteX5" fmla="*/ 10370820 w 10370820"/>
              <a:gd name="connsiteY5" fmla="*/ 76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70820" h="121920">
                <a:moveTo>
                  <a:pt x="0" y="76200"/>
                </a:moveTo>
                <a:lnTo>
                  <a:pt x="3093720" y="121920"/>
                </a:lnTo>
                <a:lnTo>
                  <a:pt x="3322320" y="7620"/>
                </a:lnTo>
                <a:lnTo>
                  <a:pt x="6957060" y="0"/>
                </a:lnTo>
                <a:lnTo>
                  <a:pt x="7193280" y="22860"/>
                </a:lnTo>
                <a:lnTo>
                  <a:pt x="10370820" y="7620"/>
                </a:lnTo>
              </a:path>
            </a:pathLst>
          </a:custGeom>
          <a:ln>
            <a:solidFill>
              <a:srgbClr val="F09F28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EBC8FF58-6682-61DF-4651-E925459DBF1F}"/>
              </a:ext>
            </a:extLst>
          </p:cNvPr>
          <p:cNvSpPr/>
          <p:nvPr/>
        </p:nvSpPr>
        <p:spPr>
          <a:xfrm>
            <a:off x="495300" y="1508760"/>
            <a:ext cx="10347960" cy="83820"/>
          </a:xfrm>
          <a:custGeom>
            <a:avLst/>
            <a:gdLst>
              <a:gd name="connsiteX0" fmla="*/ 0 w 10347960"/>
              <a:gd name="connsiteY0" fmla="*/ 83820 h 83820"/>
              <a:gd name="connsiteX1" fmla="*/ 3093720 w 10347960"/>
              <a:gd name="connsiteY1" fmla="*/ 76200 h 83820"/>
              <a:gd name="connsiteX2" fmla="*/ 3307080 w 10347960"/>
              <a:gd name="connsiteY2" fmla="*/ 53340 h 83820"/>
              <a:gd name="connsiteX3" fmla="*/ 6979920 w 10347960"/>
              <a:gd name="connsiteY3" fmla="*/ 22860 h 83820"/>
              <a:gd name="connsiteX4" fmla="*/ 7147560 w 10347960"/>
              <a:gd name="connsiteY4" fmla="*/ 38100 h 83820"/>
              <a:gd name="connsiteX5" fmla="*/ 10347960 w 10347960"/>
              <a:gd name="connsiteY5" fmla="*/ 0 h 8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7960" h="83820">
                <a:moveTo>
                  <a:pt x="0" y="83820"/>
                </a:moveTo>
                <a:lnTo>
                  <a:pt x="3093720" y="76200"/>
                </a:lnTo>
                <a:lnTo>
                  <a:pt x="3307080" y="53340"/>
                </a:lnTo>
                <a:lnTo>
                  <a:pt x="6979920" y="22860"/>
                </a:lnTo>
                <a:lnTo>
                  <a:pt x="7147560" y="38100"/>
                </a:lnTo>
                <a:lnTo>
                  <a:pt x="10347960" y="0"/>
                </a:lnTo>
              </a:path>
            </a:pathLst>
          </a:custGeom>
          <a:ln>
            <a:solidFill>
              <a:srgbClr val="F09F28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3103A187-FA23-00BE-D858-C96189DC6393}"/>
              </a:ext>
            </a:extLst>
          </p:cNvPr>
          <p:cNvSpPr txBox="1"/>
          <p:nvPr/>
        </p:nvSpPr>
        <p:spPr>
          <a:xfrm>
            <a:off x="10856993" y="137145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09F28"/>
                </a:solidFill>
              </a:rPr>
              <a:t>PL4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AAA6D2F-B669-9BC3-81D1-67F129D09C3A}"/>
              </a:ext>
            </a:extLst>
          </p:cNvPr>
          <p:cNvSpPr txBox="1"/>
          <p:nvPr/>
        </p:nvSpPr>
        <p:spPr>
          <a:xfrm>
            <a:off x="10856992" y="1538448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09F28"/>
                </a:solidFill>
              </a:rPr>
              <a:t>PL3</a:t>
            </a:r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44D649A-ADE6-7CAB-1EC2-345B2799246A}"/>
              </a:ext>
            </a:extLst>
          </p:cNvPr>
          <p:cNvSpPr/>
          <p:nvPr/>
        </p:nvSpPr>
        <p:spPr>
          <a:xfrm>
            <a:off x="5071532" y="1474304"/>
            <a:ext cx="1988820" cy="3345180"/>
          </a:xfrm>
          <a:custGeom>
            <a:avLst/>
            <a:gdLst>
              <a:gd name="connsiteX0" fmla="*/ 76200 w 2065020"/>
              <a:gd name="connsiteY0" fmla="*/ 0 h 3352800"/>
              <a:gd name="connsiteX1" fmla="*/ 335280 w 2065020"/>
              <a:gd name="connsiteY1" fmla="*/ 441960 h 3352800"/>
              <a:gd name="connsiteX2" fmla="*/ 441960 w 2065020"/>
              <a:gd name="connsiteY2" fmla="*/ 937260 h 3352800"/>
              <a:gd name="connsiteX3" fmla="*/ 1043940 w 2065020"/>
              <a:gd name="connsiteY3" fmla="*/ 2392680 h 3352800"/>
              <a:gd name="connsiteX4" fmla="*/ 1668780 w 2065020"/>
              <a:gd name="connsiteY4" fmla="*/ 2705100 h 3352800"/>
              <a:gd name="connsiteX5" fmla="*/ 2065020 w 2065020"/>
              <a:gd name="connsiteY5" fmla="*/ 3337560 h 3352800"/>
              <a:gd name="connsiteX6" fmla="*/ 198120 w 2065020"/>
              <a:gd name="connsiteY6" fmla="*/ 3352800 h 3352800"/>
              <a:gd name="connsiteX7" fmla="*/ 0 w 2065020"/>
              <a:gd name="connsiteY7" fmla="*/ 3345180 h 3352800"/>
              <a:gd name="connsiteX8" fmla="*/ 76200 w 2065020"/>
              <a:gd name="connsiteY8" fmla="*/ 0 h 3352800"/>
              <a:gd name="connsiteX0" fmla="*/ 76200 w 2065020"/>
              <a:gd name="connsiteY0" fmla="*/ 0 h 3345180"/>
              <a:gd name="connsiteX1" fmla="*/ 335280 w 2065020"/>
              <a:gd name="connsiteY1" fmla="*/ 441960 h 3345180"/>
              <a:gd name="connsiteX2" fmla="*/ 441960 w 2065020"/>
              <a:gd name="connsiteY2" fmla="*/ 937260 h 3345180"/>
              <a:gd name="connsiteX3" fmla="*/ 1043940 w 2065020"/>
              <a:gd name="connsiteY3" fmla="*/ 2392680 h 3345180"/>
              <a:gd name="connsiteX4" fmla="*/ 1668780 w 2065020"/>
              <a:gd name="connsiteY4" fmla="*/ 2705100 h 3345180"/>
              <a:gd name="connsiteX5" fmla="*/ 2065020 w 2065020"/>
              <a:gd name="connsiteY5" fmla="*/ 3337560 h 3345180"/>
              <a:gd name="connsiteX6" fmla="*/ 0 w 2065020"/>
              <a:gd name="connsiteY6" fmla="*/ 3345180 h 3345180"/>
              <a:gd name="connsiteX7" fmla="*/ 76200 w 2065020"/>
              <a:gd name="connsiteY7" fmla="*/ 0 h 3345180"/>
              <a:gd name="connsiteX0" fmla="*/ 0 w 1988820"/>
              <a:gd name="connsiteY0" fmla="*/ 0 h 3360420"/>
              <a:gd name="connsiteX1" fmla="*/ 259080 w 1988820"/>
              <a:gd name="connsiteY1" fmla="*/ 441960 h 3360420"/>
              <a:gd name="connsiteX2" fmla="*/ 365760 w 1988820"/>
              <a:gd name="connsiteY2" fmla="*/ 937260 h 3360420"/>
              <a:gd name="connsiteX3" fmla="*/ 967740 w 1988820"/>
              <a:gd name="connsiteY3" fmla="*/ 2392680 h 3360420"/>
              <a:gd name="connsiteX4" fmla="*/ 1592580 w 1988820"/>
              <a:gd name="connsiteY4" fmla="*/ 2705100 h 3360420"/>
              <a:gd name="connsiteX5" fmla="*/ 1988820 w 1988820"/>
              <a:gd name="connsiteY5" fmla="*/ 3337560 h 3360420"/>
              <a:gd name="connsiteX6" fmla="*/ 45720 w 1988820"/>
              <a:gd name="connsiteY6" fmla="*/ 3360420 h 3360420"/>
              <a:gd name="connsiteX7" fmla="*/ 0 w 1988820"/>
              <a:gd name="connsiteY7" fmla="*/ 0 h 3360420"/>
              <a:gd name="connsiteX0" fmla="*/ 0 w 1988820"/>
              <a:gd name="connsiteY0" fmla="*/ 0 h 3345180"/>
              <a:gd name="connsiteX1" fmla="*/ 259080 w 1988820"/>
              <a:gd name="connsiteY1" fmla="*/ 441960 h 3345180"/>
              <a:gd name="connsiteX2" fmla="*/ 365760 w 1988820"/>
              <a:gd name="connsiteY2" fmla="*/ 937260 h 3345180"/>
              <a:gd name="connsiteX3" fmla="*/ 967740 w 1988820"/>
              <a:gd name="connsiteY3" fmla="*/ 2392680 h 3345180"/>
              <a:gd name="connsiteX4" fmla="*/ 1592580 w 1988820"/>
              <a:gd name="connsiteY4" fmla="*/ 2705100 h 3345180"/>
              <a:gd name="connsiteX5" fmla="*/ 1988820 w 1988820"/>
              <a:gd name="connsiteY5" fmla="*/ 3337560 h 3345180"/>
              <a:gd name="connsiteX6" fmla="*/ 15240 w 1988820"/>
              <a:gd name="connsiteY6" fmla="*/ 3345180 h 3345180"/>
              <a:gd name="connsiteX7" fmla="*/ 0 w 1988820"/>
              <a:gd name="connsiteY7" fmla="*/ 0 h 334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8820" h="3345180">
                <a:moveTo>
                  <a:pt x="0" y="0"/>
                </a:moveTo>
                <a:lnTo>
                  <a:pt x="259080" y="441960"/>
                </a:lnTo>
                <a:lnTo>
                  <a:pt x="365760" y="937260"/>
                </a:lnTo>
                <a:lnTo>
                  <a:pt x="967740" y="2392680"/>
                </a:lnTo>
                <a:lnTo>
                  <a:pt x="1592580" y="2705100"/>
                </a:lnTo>
                <a:lnTo>
                  <a:pt x="1988820" y="3337560"/>
                </a:lnTo>
                <a:lnTo>
                  <a:pt x="15240" y="3345180"/>
                </a:lnTo>
                <a:lnTo>
                  <a:pt x="0" y="0"/>
                </a:lnTo>
                <a:close/>
              </a:path>
            </a:pathLst>
          </a:custGeom>
          <a:solidFill>
            <a:srgbClr val="CAEEFB">
              <a:alpha val="6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36743DA0-E8D4-EC77-402A-029D5130AA81}"/>
              </a:ext>
            </a:extLst>
          </p:cNvPr>
          <p:cNvSpPr txBox="1"/>
          <p:nvPr/>
        </p:nvSpPr>
        <p:spPr>
          <a:xfrm>
            <a:off x="431400" y="4504390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B01D8D9-45BC-AF62-79B5-EF28A9AF33E7}"/>
              </a:ext>
            </a:extLst>
          </p:cNvPr>
          <p:cNvSpPr txBox="1"/>
          <p:nvPr/>
        </p:nvSpPr>
        <p:spPr>
          <a:xfrm>
            <a:off x="431400" y="3876893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Cohesief pakket</a:t>
            </a:r>
          </a:p>
        </p:txBody>
      </p:sp>
    </p:spTree>
    <p:extLst>
      <p:ext uri="{BB962C8B-B14F-4D97-AF65-F5344CB8AC3E}">
        <p14:creationId xmlns:p14="http://schemas.microsoft.com/office/powerpoint/2010/main" val="353718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A81B7-7A60-8A43-FF60-CF5F5F88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11F6CDE-762F-89E8-9078-230A0A9A08B6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46C91AFF-8A4D-247A-8A9A-14008E4CA063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7958F291-04B6-E227-FFC8-CE7952F59A58}"/>
              </a:ext>
            </a:extLst>
          </p:cNvPr>
          <p:cNvCxnSpPr>
            <a:cxnSpLocks/>
          </p:cNvCxnSpPr>
          <p:nvPr/>
        </p:nvCxnSpPr>
        <p:spPr>
          <a:xfrm>
            <a:off x="463948" y="385614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36F937DF-9CEE-E5C7-2575-0A8054AA0839}"/>
              </a:ext>
            </a:extLst>
          </p:cNvPr>
          <p:cNvCxnSpPr>
            <a:cxnSpLocks/>
          </p:cNvCxnSpPr>
          <p:nvPr/>
        </p:nvCxnSpPr>
        <p:spPr>
          <a:xfrm>
            <a:off x="470568" y="4153949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13538E86-1BDA-AE7A-2B10-2E4A2B5FA8BC}"/>
              </a:ext>
            </a:extLst>
          </p:cNvPr>
          <p:cNvSpPr txBox="1"/>
          <p:nvPr/>
        </p:nvSpPr>
        <p:spPr>
          <a:xfrm>
            <a:off x="10870145" y="4005545"/>
            <a:ext cx="1031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1B147CEE-BFDA-34B1-569B-3CCB1F97ED64}"/>
              </a:ext>
            </a:extLst>
          </p:cNvPr>
          <p:cNvSpPr txBox="1"/>
          <p:nvPr/>
        </p:nvSpPr>
        <p:spPr>
          <a:xfrm>
            <a:off x="10887473" y="3711639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605C310-4510-D50C-B3F3-C5329C67A0B5}"/>
              </a:ext>
            </a:extLst>
          </p:cNvPr>
          <p:cNvSpPr txBox="1"/>
          <p:nvPr/>
        </p:nvSpPr>
        <p:spPr>
          <a:xfrm>
            <a:off x="10828054" y="2182911"/>
            <a:ext cx="1221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D29917A3-C3FA-E73E-BD2C-6752BEBA1C69}"/>
              </a:ext>
            </a:extLst>
          </p:cNvPr>
          <p:cNvSpPr/>
          <p:nvPr/>
        </p:nvSpPr>
        <p:spPr>
          <a:xfrm>
            <a:off x="476250" y="1917700"/>
            <a:ext cx="10382250" cy="41910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  <a:gd name="connsiteX0" fmla="*/ 10382250 w 10382250"/>
              <a:gd name="connsiteY0" fmla="*/ 412750 h 412750"/>
              <a:gd name="connsiteX1" fmla="*/ 7378700 w 10382250"/>
              <a:gd name="connsiteY1" fmla="*/ 57150 h 412750"/>
              <a:gd name="connsiteX2" fmla="*/ 3181350 w 10382250"/>
              <a:gd name="connsiteY2" fmla="*/ 0 h 412750"/>
              <a:gd name="connsiteX3" fmla="*/ 0 w 10382250"/>
              <a:gd name="connsiteY3" fmla="*/ 285750 h 412750"/>
              <a:gd name="connsiteX0" fmla="*/ 10382250 w 10382250"/>
              <a:gd name="connsiteY0" fmla="*/ 419100 h 419100"/>
              <a:gd name="connsiteX1" fmla="*/ 7346950 w 10382250"/>
              <a:gd name="connsiteY1" fmla="*/ 0 h 419100"/>
              <a:gd name="connsiteX2" fmla="*/ 3181350 w 10382250"/>
              <a:gd name="connsiteY2" fmla="*/ 6350 h 419100"/>
              <a:gd name="connsiteX3" fmla="*/ 0 w 10382250"/>
              <a:gd name="connsiteY3" fmla="*/ 292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419100">
                <a:moveTo>
                  <a:pt x="10382250" y="419100"/>
                </a:moveTo>
                <a:lnTo>
                  <a:pt x="7346950" y="0"/>
                </a:lnTo>
                <a:lnTo>
                  <a:pt x="3181350" y="6350"/>
                </a:lnTo>
                <a:cubicBezTo>
                  <a:pt x="2123017" y="84667"/>
                  <a:pt x="1058333" y="213783"/>
                  <a:pt x="0" y="292100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F6A40A95-BF50-50D3-2A31-1D97C2B742BF}"/>
              </a:ext>
            </a:extLst>
          </p:cNvPr>
          <p:cNvSpPr/>
          <p:nvPr/>
        </p:nvSpPr>
        <p:spPr>
          <a:xfrm>
            <a:off x="487895" y="2400300"/>
            <a:ext cx="10382250" cy="361950"/>
          </a:xfrm>
          <a:custGeom>
            <a:avLst/>
            <a:gdLst>
              <a:gd name="connsiteX0" fmla="*/ 10382250 w 10382250"/>
              <a:gd name="connsiteY0" fmla="*/ 361950 h 361950"/>
              <a:gd name="connsiteX1" fmla="*/ 7378700 w 10382250"/>
              <a:gd name="connsiteY1" fmla="*/ 6350 h 361950"/>
              <a:gd name="connsiteX2" fmla="*/ 3175000 w 10382250"/>
              <a:gd name="connsiteY2" fmla="*/ 0 h 361950"/>
              <a:gd name="connsiteX3" fmla="*/ 0 w 10382250"/>
              <a:gd name="connsiteY3" fmla="*/ 234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361950">
                <a:moveTo>
                  <a:pt x="10382250" y="361950"/>
                </a:moveTo>
                <a:lnTo>
                  <a:pt x="7378700" y="6350"/>
                </a:lnTo>
                <a:lnTo>
                  <a:pt x="3175000" y="0"/>
                </a:lnTo>
                <a:lnTo>
                  <a:pt x="0" y="23495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E1FB605-1F8C-CA48-FEDD-12762897206B}"/>
              </a:ext>
            </a:extLst>
          </p:cNvPr>
          <p:cNvSpPr txBox="1"/>
          <p:nvPr/>
        </p:nvSpPr>
        <p:spPr>
          <a:xfrm>
            <a:off x="10828054" y="2617938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r>
              <a:rPr lang="nl-NL" dirty="0">
                <a:solidFill>
                  <a:schemeClr val="tx1"/>
                </a:solidFill>
              </a:rPr>
              <a:t>Ref. PL3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78EE4F2-72B7-26F6-EC27-785BF3EF6317}"/>
              </a:ext>
            </a:extLst>
          </p:cNvPr>
          <p:cNvCxnSpPr>
            <a:cxnSpLocks/>
          </p:cNvCxnSpPr>
          <p:nvPr/>
        </p:nvCxnSpPr>
        <p:spPr>
          <a:xfrm>
            <a:off x="6565468" y="1933533"/>
            <a:ext cx="0" cy="467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092742DB-D971-A6EF-4C44-35B3F5786FCF}"/>
              </a:ext>
            </a:extLst>
          </p:cNvPr>
          <p:cNvSpPr txBox="1"/>
          <p:nvPr/>
        </p:nvSpPr>
        <p:spPr>
          <a:xfrm>
            <a:off x="6637169" y="1993900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1147D4BE-99A2-7553-AB3C-1F584960F6B0}"/>
              </a:ext>
            </a:extLst>
          </p:cNvPr>
          <p:cNvSpPr txBox="1"/>
          <p:nvPr/>
        </p:nvSpPr>
        <p:spPr>
          <a:xfrm>
            <a:off x="6711419" y="3866967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</a:t>
            </a:r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CF063904-4859-E0A5-0B76-C83F891AB896}"/>
              </a:ext>
            </a:extLst>
          </p:cNvPr>
          <p:cNvCxnSpPr>
            <a:cxnSpLocks/>
          </p:cNvCxnSpPr>
          <p:nvPr/>
        </p:nvCxnSpPr>
        <p:spPr>
          <a:xfrm flipV="1">
            <a:off x="6568203" y="3862598"/>
            <a:ext cx="0" cy="2984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A737ABF1-EFEF-3C58-76DC-87EE5379B304}"/>
              </a:ext>
            </a:extLst>
          </p:cNvPr>
          <p:cNvSpPr/>
          <p:nvPr/>
        </p:nvSpPr>
        <p:spPr>
          <a:xfrm>
            <a:off x="3718322" y="1158163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60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D36F8-7B24-6905-BD1C-68D4DECA9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9DDD9C63-819C-3DE3-F997-BDBA88FC961F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6658F276-276E-CB34-400A-08A29C68E76C}"/>
              </a:ext>
            </a:extLst>
          </p:cNvPr>
          <p:cNvSpPr/>
          <p:nvPr/>
        </p:nvSpPr>
        <p:spPr>
          <a:xfrm>
            <a:off x="463949" y="2602581"/>
            <a:ext cx="1041400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45E5B775-7D7F-2A72-AC46-3AB056F8654A}"/>
              </a:ext>
            </a:extLst>
          </p:cNvPr>
          <p:cNvCxnSpPr>
            <a:cxnSpLocks/>
          </p:cNvCxnSpPr>
          <p:nvPr/>
        </p:nvCxnSpPr>
        <p:spPr>
          <a:xfrm>
            <a:off x="482998" y="2337516"/>
            <a:ext cx="10379345" cy="510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0ACDF703-D656-6EBD-9AB5-2B3E481D8002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A749DFCA-E4AE-2021-4B9F-6111E0A30A29}"/>
              </a:ext>
            </a:extLst>
          </p:cNvPr>
          <p:cNvSpPr txBox="1"/>
          <p:nvPr/>
        </p:nvSpPr>
        <p:spPr>
          <a:xfrm>
            <a:off x="435373" y="4482472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75A399CD-014F-FB88-E1B3-044D67314505}"/>
              </a:ext>
            </a:extLst>
          </p:cNvPr>
          <p:cNvSpPr txBox="1"/>
          <p:nvPr/>
        </p:nvSpPr>
        <p:spPr>
          <a:xfrm>
            <a:off x="435373" y="2940605"/>
            <a:ext cx="234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tussenlaag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F4FDE9B5-CD31-D625-42A5-6C8A157B8D01}"/>
              </a:ext>
            </a:extLst>
          </p:cNvPr>
          <p:cNvCxnSpPr/>
          <p:nvPr/>
        </p:nvCxnSpPr>
        <p:spPr>
          <a:xfrm>
            <a:off x="463948" y="349815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4F713F02-8C17-6162-B3E8-C77ED54C1778}"/>
              </a:ext>
            </a:extLst>
          </p:cNvPr>
          <p:cNvCxnSpPr>
            <a:cxnSpLocks/>
          </p:cNvCxnSpPr>
          <p:nvPr/>
        </p:nvCxnSpPr>
        <p:spPr>
          <a:xfrm>
            <a:off x="470568" y="2591664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B6FA6026-520F-879C-E840-C2A2E65919F4}"/>
              </a:ext>
            </a:extLst>
          </p:cNvPr>
          <p:cNvCxnSpPr>
            <a:cxnSpLocks/>
          </p:cNvCxnSpPr>
          <p:nvPr/>
        </p:nvCxnSpPr>
        <p:spPr>
          <a:xfrm>
            <a:off x="445438" y="323679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818AEE32-113B-D73F-C040-5CFE5E768A17}"/>
              </a:ext>
            </a:extLst>
          </p:cNvPr>
          <p:cNvSpPr txBox="1"/>
          <p:nvPr/>
        </p:nvSpPr>
        <p:spPr>
          <a:xfrm>
            <a:off x="8051442" y="2094614"/>
            <a:ext cx="181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indr. TZL boven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37196149-0C5A-AC61-1584-BC2C5F8037C9}"/>
              </a:ext>
            </a:extLst>
          </p:cNvPr>
          <p:cNvSpPr txBox="1"/>
          <p:nvPr/>
        </p:nvSpPr>
        <p:spPr>
          <a:xfrm>
            <a:off x="10852548" y="2457702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5CFE19D2-4A41-1FE0-5094-36B5BEECD5F5}"/>
              </a:ext>
            </a:extLst>
          </p:cNvPr>
          <p:cNvCxnSpPr>
            <a:cxnSpLocks/>
          </p:cNvCxnSpPr>
          <p:nvPr/>
        </p:nvCxnSpPr>
        <p:spPr>
          <a:xfrm>
            <a:off x="5483428" y="3262872"/>
            <a:ext cx="0" cy="235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AD61087A-9E3E-E7BA-4810-532091D70A6E}"/>
              </a:ext>
            </a:extLst>
          </p:cNvPr>
          <p:cNvSpPr txBox="1"/>
          <p:nvPr/>
        </p:nvSpPr>
        <p:spPr>
          <a:xfrm>
            <a:off x="5626532" y="3215526"/>
            <a:ext cx="21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 negatief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B1073336-1B2D-1211-2820-6D1E49F8FC88}"/>
              </a:ext>
            </a:extLst>
          </p:cNvPr>
          <p:cNvSpPr txBox="1"/>
          <p:nvPr/>
        </p:nvSpPr>
        <p:spPr>
          <a:xfrm>
            <a:off x="5626532" y="2333608"/>
            <a:ext cx="226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 positief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ADCC9479-8B22-9F25-355F-37360B4C450D}"/>
              </a:ext>
            </a:extLst>
          </p:cNvPr>
          <p:cNvCxnSpPr>
            <a:cxnSpLocks/>
          </p:cNvCxnSpPr>
          <p:nvPr/>
        </p:nvCxnSpPr>
        <p:spPr>
          <a:xfrm flipV="1">
            <a:off x="5483317" y="2337516"/>
            <a:ext cx="0" cy="254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5C5A8EC9-3042-DE6E-60FD-ECA338530AF8}"/>
              </a:ext>
            </a:extLst>
          </p:cNvPr>
          <p:cNvSpPr txBox="1"/>
          <p:nvPr/>
        </p:nvSpPr>
        <p:spPr>
          <a:xfrm>
            <a:off x="10862343" y="3092289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8B13EE6B-4989-A5A2-688B-CD269588BFF2}"/>
              </a:ext>
            </a:extLst>
          </p:cNvPr>
          <p:cNvSpPr txBox="1"/>
          <p:nvPr/>
        </p:nvSpPr>
        <p:spPr>
          <a:xfrm>
            <a:off x="8051442" y="3462405"/>
            <a:ext cx="181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indr. TZL onder</a:t>
            </a:r>
          </a:p>
        </p:txBody>
      </p:sp>
    </p:spTree>
    <p:extLst>
      <p:ext uri="{BB962C8B-B14F-4D97-AF65-F5344CB8AC3E}">
        <p14:creationId xmlns:p14="http://schemas.microsoft.com/office/powerpoint/2010/main" val="76059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41815-6162-06F9-B059-88BFEC8C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26154BFC-29EE-3878-52D7-7DA243472C3C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A22758DF-B84E-CFD2-92D4-74223588DB7B}"/>
              </a:ext>
            </a:extLst>
          </p:cNvPr>
          <p:cNvSpPr/>
          <p:nvPr/>
        </p:nvSpPr>
        <p:spPr>
          <a:xfrm>
            <a:off x="463949" y="2602581"/>
            <a:ext cx="10414000" cy="180759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45721B21-0059-0D3D-B604-5ABFB3AA3AA5}"/>
              </a:ext>
            </a:extLst>
          </p:cNvPr>
          <p:cNvCxnSpPr>
            <a:cxnSpLocks/>
          </p:cNvCxnSpPr>
          <p:nvPr/>
        </p:nvCxnSpPr>
        <p:spPr>
          <a:xfrm>
            <a:off x="482998" y="2337516"/>
            <a:ext cx="10379345" cy="510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EB8882E8-0A29-170A-E1DF-19262CBC3D36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994C3C3D-5BC2-691C-E7CC-316652744026}"/>
              </a:ext>
            </a:extLst>
          </p:cNvPr>
          <p:cNvSpPr txBox="1"/>
          <p:nvPr/>
        </p:nvSpPr>
        <p:spPr>
          <a:xfrm>
            <a:off x="435373" y="4482472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9C9DAF30-FD13-49D8-A0AB-E766CB8077FB}"/>
              </a:ext>
            </a:extLst>
          </p:cNvPr>
          <p:cNvSpPr txBox="1"/>
          <p:nvPr/>
        </p:nvSpPr>
        <p:spPr>
          <a:xfrm>
            <a:off x="435373" y="2940605"/>
            <a:ext cx="234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tussenlaag</a:t>
            </a: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A1A7ADF9-7DE4-9838-6416-2C985FED5AB6}"/>
              </a:ext>
            </a:extLst>
          </p:cNvPr>
          <p:cNvCxnSpPr/>
          <p:nvPr/>
        </p:nvCxnSpPr>
        <p:spPr>
          <a:xfrm>
            <a:off x="463948" y="349815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980F3490-9D30-C2E1-025D-8539A02997FF}"/>
              </a:ext>
            </a:extLst>
          </p:cNvPr>
          <p:cNvCxnSpPr>
            <a:cxnSpLocks/>
          </p:cNvCxnSpPr>
          <p:nvPr/>
        </p:nvCxnSpPr>
        <p:spPr>
          <a:xfrm>
            <a:off x="470568" y="2591664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4BC700BD-3104-8D21-383B-D3C453C7998F}"/>
              </a:ext>
            </a:extLst>
          </p:cNvPr>
          <p:cNvSpPr txBox="1"/>
          <p:nvPr/>
        </p:nvSpPr>
        <p:spPr>
          <a:xfrm>
            <a:off x="8051442" y="2094614"/>
            <a:ext cx="181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indr. TZL boven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97FB4C00-B6B6-F5EC-737C-2AB1EED1AAAE}"/>
              </a:ext>
            </a:extLst>
          </p:cNvPr>
          <p:cNvSpPr txBox="1"/>
          <p:nvPr/>
        </p:nvSpPr>
        <p:spPr>
          <a:xfrm>
            <a:off x="10844880" y="2434866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7BF4808-4392-40C3-64EE-349AD3893A52}"/>
              </a:ext>
            </a:extLst>
          </p:cNvPr>
          <p:cNvCxnSpPr>
            <a:cxnSpLocks/>
          </p:cNvCxnSpPr>
          <p:nvPr/>
        </p:nvCxnSpPr>
        <p:spPr>
          <a:xfrm>
            <a:off x="5483428" y="3262872"/>
            <a:ext cx="0" cy="235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EA6B7AD-5DCE-F0F0-40DB-BFB6684A5B10}"/>
              </a:ext>
            </a:extLst>
          </p:cNvPr>
          <p:cNvSpPr txBox="1"/>
          <p:nvPr/>
        </p:nvSpPr>
        <p:spPr>
          <a:xfrm>
            <a:off x="5626532" y="3215526"/>
            <a:ext cx="21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 negatief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3C87B121-4C21-F828-6268-06AD32D56FDF}"/>
              </a:ext>
            </a:extLst>
          </p:cNvPr>
          <p:cNvSpPr txBox="1"/>
          <p:nvPr/>
        </p:nvSpPr>
        <p:spPr>
          <a:xfrm>
            <a:off x="5626532" y="2333608"/>
            <a:ext cx="226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Indringingslengte positief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B85D75EA-3404-783A-5DA6-F9E9EB3BC241}"/>
              </a:ext>
            </a:extLst>
          </p:cNvPr>
          <p:cNvCxnSpPr>
            <a:cxnSpLocks/>
          </p:cNvCxnSpPr>
          <p:nvPr/>
        </p:nvCxnSpPr>
        <p:spPr>
          <a:xfrm flipV="1">
            <a:off x="5483317" y="2337516"/>
            <a:ext cx="0" cy="2541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711668B1-D01C-D38F-7CFA-CC2A171EE48B}"/>
              </a:ext>
            </a:extLst>
          </p:cNvPr>
          <p:cNvSpPr txBox="1"/>
          <p:nvPr/>
        </p:nvSpPr>
        <p:spPr>
          <a:xfrm>
            <a:off x="10844881" y="3108983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9AE5B51A-1FBD-A9DC-7229-0B7DE5D592D9}"/>
              </a:ext>
            </a:extLst>
          </p:cNvPr>
          <p:cNvSpPr txBox="1"/>
          <p:nvPr/>
        </p:nvSpPr>
        <p:spPr>
          <a:xfrm>
            <a:off x="8051442" y="3462405"/>
            <a:ext cx="1816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indr. TZL onder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494BB9B-3801-F12A-9589-6020B228A2C9}"/>
              </a:ext>
            </a:extLst>
          </p:cNvPr>
          <p:cNvSpPr/>
          <p:nvPr/>
        </p:nvSpPr>
        <p:spPr>
          <a:xfrm>
            <a:off x="457328" y="3042611"/>
            <a:ext cx="10414000" cy="205771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8D6DB8C7-5215-93D5-28B7-25479A4A9989}"/>
              </a:ext>
            </a:extLst>
          </p:cNvPr>
          <p:cNvCxnSpPr>
            <a:cxnSpLocks/>
          </p:cNvCxnSpPr>
          <p:nvPr/>
        </p:nvCxnSpPr>
        <p:spPr>
          <a:xfrm>
            <a:off x="445438" y="323679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99CEE825-7F0B-CA05-1443-D2B6D05946D7}"/>
              </a:ext>
            </a:extLst>
          </p:cNvPr>
          <p:cNvCxnSpPr>
            <a:cxnSpLocks/>
          </p:cNvCxnSpPr>
          <p:nvPr/>
        </p:nvCxnSpPr>
        <p:spPr>
          <a:xfrm>
            <a:off x="462495" y="2774346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CF58B5AB-8AF7-1E16-8598-DDA188C62A9A}"/>
              </a:ext>
            </a:extLst>
          </p:cNvPr>
          <p:cNvCxnSpPr>
            <a:cxnSpLocks/>
          </p:cNvCxnSpPr>
          <p:nvPr/>
        </p:nvCxnSpPr>
        <p:spPr>
          <a:xfrm>
            <a:off x="445438" y="3041354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2382F8BE-AB2E-BE0F-D6AF-4F24340AB135}"/>
              </a:ext>
            </a:extLst>
          </p:cNvPr>
          <p:cNvSpPr txBox="1"/>
          <p:nvPr/>
        </p:nvSpPr>
        <p:spPr>
          <a:xfrm>
            <a:off x="10844879" y="2632494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90F8C52-8A59-3FFF-17F5-C440B3AD3D0F}"/>
              </a:ext>
            </a:extLst>
          </p:cNvPr>
          <p:cNvSpPr txBox="1"/>
          <p:nvPr/>
        </p:nvSpPr>
        <p:spPr>
          <a:xfrm>
            <a:off x="10844881" y="2893156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</p:spTree>
    <p:extLst>
      <p:ext uri="{BB962C8B-B14F-4D97-AF65-F5344CB8AC3E}">
        <p14:creationId xmlns:p14="http://schemas.microsoft.com/office/powerpoint/2010/main" val="251200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8E036-DBC7-2562-F97F-95CB8DAD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16A6B4CE-BC2E-7B0E-F5BA-16F5147A2221}"/>
              </a:ext>
            </a:extLst>
          </p:cNvPr>
          <p:cNvCxnSpPr>
            <a:cxnSpLocks/>
          </p:cNvCxnSpPr>
          <p:nvPr/>
        </p:nvCxnSpPr>
        <p:spPr>
          <a:xfrm flipH="1">
            <a:off x="5715001" y="693341"/>
            <a:ext cx="1435" cy="547291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60DB677-6748-805E-3634-28AB18EB8394}"/>
              </a:ext>
            </a:extLst>
          </p:cNvPr>
          <p:cNvCxnSpPr>
            <a:cxnSpLocks/>
          </p:cNvCxnSpPr>
          <p:nvPr/>
        </p:nvCxnSpPr>
        <p:spPr>
          <a:xfrm>
            <a:off x="6424613" y="1329849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0237F83C-2869-E04C-75C4-64D0E15A054E}"/>
              </a:ext>
            </a:extLst>
          </p:cNvPr>
          <p:cNvSpPr/>
          <p:nvPr/>
        </p:nvSpPr>
        <p:spPr>
          <a:xfrm>
            <a:off x="5718240" y="1085850"/>
            <a:ext cx="306323" cy="1397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B736FE9E-7C98-7910-E3C0-2BFAD8E5D899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4D6AB37-B4E5-A9E7-FC16-2D80C9B57B9E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A12AA85-3773-5A3A-FBCF-10687960A437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82DE45E-0A32-6284-0F2C-C58F675619A7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BF08564-5981-477B-F5B7-9A27A907A42D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3BD97D3-2971-B89A-BD6F-F3B00FAADE2A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305A9AB-7CF3-D9F4-1C89-BC29998B4982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04613FE-512F-E793-F439-DC45E0A2982C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839F577C-4C67-205C-1FEB-1ED2E7EFDE05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210BA66-F052-29C9-817F-4B4BA619517C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D7EDA48-D898-18B8-0B0B-34D5DFAFA23F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86A6B75-F7CB-E68A-3DA0-C6AC526885B5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6AC9A2A-1393-1EB1-9385-046802935BB5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55E06270-59C8-0EF7-47B9-9FE625871125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F7E47E0-EA50-B553-ADE9-A3B4FB83B139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3CAEDDA-5911-2CBE-49B0-7480106FDC6C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0AF760D-1630-E5C1-BF6E-ABFADBCD4DF6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68E6033-A771-3DE7-4EAF-17AFBA45C22F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7F976898-3143-5A18-4BAB-A0BEC200017B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738A11F-A04B-08D4-C5D7-59DDC320A0F7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506B2E85-73C9-D421-5405-3BC96DF56122}"/>
              </a:ext>
            </a:extLst>
          </p:cNvPr>
          <p:cNvCxnSpPr/>
          <p:nvPr/>
        </p:nvCxnSpPr>
        <p:spPr>
          <a:xfrm>
            <a:off x="7613715" y="13933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B01A9DA-254A-6B66-E61E-DC4B59D9210B}"/>
              </a:ext>
            </a:extLst>
          </p:cNvPr>
          <p:cNvCxnSpPr>
            <a:cxnSpLocks/>
          </p:cNvCxnSpPr>
          <p:nvPr/>
        </p:nvCxnSpPr>
        <p:spPr>
          <a:xfrm>
            <a:off x="7670865" y="14504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0C4D6A6-0014-1AF9-234B-73A7D86BF6D8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C2127283-AF26-61D8-F70C-FF9517AA15F0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F14AF1B4-09F8-9558-96FB-2DC2B7EA17F4}"/>
              </a:ext>
            </a:extLst>
          </p:cNvPr>
          <p:cNvSpPr txBox="1"/>
          <p:nvPr/>
        </p:nvSpPr>
        <p:spPr>
          <a:xfrm rot="18938950">
            <a:off x="5492357" y="1190755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BIK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B52E18C-772F-2EC1-4FC6-558866519E70}"/>
              </a:ext>
            </a:extLst>
          </p:cNvPr>
          <p:cNvCxnSpPr>
            <a:cxnSpLocks/>
          </p:cNvCxnSpPr>
          <p:nvPr/>
        </p:nvCxnSpPr>
        <p:spPr>
          <a:xfrm flipH="1">
            <a:off x="5784209" y="1084262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DFD584A-69C1-8616-4EC1-705CEA5385E9}"/>
              </a:ext>
            </a:extLst>
          </p:cNvPr>
          <p:cNvCxnSpPr>
            <a:cxnSpLocks/>
          </p:cNvCxnSpPr>
          <p:nvPr/>
        </p:nvCxnSpPr>
        <p:spPr>
          <a:xfrm flipH="1">
            <a:off x="5848508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0A62EF3E-024A-0105-6C89-B586E63F99B7}"/>
              </a:ext>
            </a:extLst>
          </p:cNvPr>
          <p:cNvCxnSpPr>
            <a:cxnSpLocks/>
          </p:cNvCxnSpPr>
          <p:nvPr/>
        </p:nvCxnSpPr>
        <p:spPr>
          <a:xfrm flipH="1">
            <a:off x="5910420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846C2798-6847-1553-2CFD-EB8089A8AF20}"/>
              </a:ext>
            </a:extLst>
          </p:cNvPr>
          <p:cNvCxnSpPr>
            <a:cxnSpLocks/>
          </p:cNvCxnSpPr>
          <p:nvPr/>
        </p:nvCxnSpPr>
        <p:spPr>
          <a:xfrm>
            <a:off x="5717625" y="693489"/>
            <a:ext cx="30217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749BAE5-F704-0BFB-8E4E-8DD349625AC3}"/>
              </a:ext>
            </a:extLst>
          </p:cNvPr>
          <p:cNvCxnSpPr/>
          <p:nvPr/>
        </p:nvCxnSpPr>
        <p:spPr>
          <a:xfrm>
            <a:off x="5718239" y="959384"/>
            <a:ext cx="30632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F451A749-CD84-B38B-1F22-1BA7994298C5}"/>
              </a:ext>
            </a:extLst>
          </p:cNvPr>
          <p:cNvSpPr txBox="1"/>
          <p:nvPr/>
        </p:nvSpPr>
        <p:spPr>
          <a:xfrm>
            <a:off x="5646041" y="766713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Breedte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A45FB766-FBCA-A226-4509-8F608B1AD52D}"/>
              </a:ext>
            </a:extLst>
          </p:cNvPr>
          <p:cNvSpPr txBox="1"/>
          <p:nvPr/>
        </p:nvSpPr>
        <p:spPr>
          <a:xfrm>
            <a:off x="5646041" y="492644"/>
            <a:ext cx="109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Richting: buitenwaarts</a:t>
            </a:r>
          </a:p>
        </p:txBody>
      </p:sp>
    </p:spTree>
    <p:extLst>
      <p:ext uri="{BB962C8B-B14F-4D97-AF65-F5344CB8AC3E}">
        <p14:creationId xmlns:p14="http://schemas.microsoft.com/office/powerpoint/2010/main" val="245457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0198D-F024-F223-1D9D-33BFA813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51A1E1F4-C38D-B38B-7AF0-C51185DCEFF4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33189 w 9409807"/>
              <a:gd name="connsiteY15" fmla="*/ 97790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6098 w 9409807"/>
              <a:gd name="connsiteY15" fmla="*/ 105410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6098 w 9409807"/>
              <a:gd name="connsiteY15" fmla="*/ 107315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8245 w 9409807"/>
              <a:gd name="connsiteY15" fmla="*/ 1063625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8245 w 9409807"/>
              <a:gd name="connsiteY15" fmla="*/ 1056481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8245 w 9409807"/>
              <a:gd name="connsiteY15" fmla="*/ 1063625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3950 w 9409807"/>
              <a:gd name="connsiteY15" fmla="*/ 1063625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3950 w 9409807"/>
              <a:gd name="connsiteY15" fmla="*/ 1058862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1454" y="161925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834262" y="787400"/>
                </a:lnTo>
                <a:lnTo>
                  <a:pt x="8061117" y="1060450"/>
                </a:lnTo>
                <a:lnTo>
                  <a:pt x="8253950" y="1058862"/>
                </a:lnTo>
                <a:lnTo>
                  <a:pt x="8488056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5DB261B-F517-4439-D121-58E290F0ECB0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90C29284-4DD4-78E1-3A35-98F9FE888D93}"/>
              </a:ext>
            </a:extLst>
          </p:cNvPr>
          <p:cNvSpPr txBox="1"/>
          <p:nvPr/>
        </p:nvSpPr>
        <p:spPr>
          <a:xfrm>
            <a:off x="4711249" y="435736"/>
            <a:ext cx="117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Kruin binnentalud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903957A-0965-08CE-74BC-3DD7CEBA12F6}"/>
              </a:ext>
            </a:extLst>
          </p:cNvPr>
          <p:cNvSpPr/>
          <p:nvPr/>
        </p:nvSpPr>
        <p:spPr>
          <a:xfrm>
            <a:off x="469900" y="2403716"/>
            <a:ext cx="10201674" cy="175860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82829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64459 w 9867900"/>
              <a:gd name="connsiteY1" fmla="*/ 190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25038"/>
              <a:gd name="connsiteY0" fmla="*/ 0 h 175860"/>
              <a:gd name="connsiteX1" fmla="*/ 9564459 w 9825038"/>
              <a:gd name="connsiteY1" fmla="*/ 19050 h 175860"/>
              <a:gd name="connsiteX2" fmla="*/ 9825038 w 9825038"/>
              <a:gd name="connsiteY2" fmla="*/ 175860 h 175860"/>
              <a:gd name="connsiteX3" fmla="*/ 0 w 9825038"/>
              <a:gd name="connsiteY3" fmla="*/ 175860 h 175860"/>
              <a:gd name="connsiteX4" fmla="*/ 0 w 9825038"/>
              <a:gd name="connsiteY4" fmla="*/ 0 h 175860"/>
              <a:gd name="connsiteX0" fmla="*/ 0 w 9837284"/>
              <a:gd name="connsiteY0" fmla="*/ 0 h 175860"/>
              <a:gd name="connsiteX1" fmla="*/ 9564459 w 9837284"/>
              <a:gd name="connsiteY1" fmla="*/ 19050 h 175860"/>
              <a:gd name="connsiteX2" fmla="*/ 9837284 w 9837284"/>
              <a:gd name="connsiteY2" fmla="*/ 169510 h 175860"/>
              <a:gd name="connsiteX3" fmla="*/ 0 w 9837284"/>
              <a:gd name="connsiteY3" fmla="*/ 175860 h 175860"/>
              <a:gd name="connsiteX4" fmla="*/ 0 w 9837284"/>
              <a:gd name="connsiteY4" fmla="*/ 0 h 17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7284" h="175860">
                <a:moveTo>
                  <a:pt x="0" y="0"/>
                </a:moveTo>
                <a:lnTo>
                  <a:pt x="9564459" y="19050"/>
                </a:lnTo>
                <a:lnTo>
                  <a:pt x="9837284" y="169510"/>
                </a:lnTo>
                <a:lnTo>
                  <a:pt x="0" y="175860"/>
                </a:lnTo>
                <a:lnTo>
                  <a:pt x="0" y="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Rechthoek 1">
            <a:extLst>
              <a:ext uri="{FF2B5EF4-FFF2-40B4-BE49-F238E27FC236}">
                <a16:creationId xmlns:a16="http://schemas.microsoft.com/office/drawing/2014/main" id="{8867003A-0190-5118-2AA4-E45A54174188}"/>
              </a:ext>
            </a:extLst>
          </p:cNvPr>
          <p:cNvSpPr/>
          <p:nvPr/>
        </p:nvSpPr>
        <p:spPr>
          <a:xfrm>
            <a:off x="4794249" y="1235139"/>
            <a:ext cx="1701801" cy="182210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10091083"/>
              <a:gd name="connsiteY0" fmla="*/ 0 h 175860"/>
              <a:gd name="connsiteX1" fmla="*/ 9258300 w 10091083"/>
              <a:gd name="connsiteY1" fmla="*/ 6350 h 175860"/>
              <a:gd name="connsiteX2" fmla="*/ 10091083 w 10091083"/>
              <a:gd name="connsiteY2" fmla="*/ 175860 h 175860"/>
              <a:gd name="connsiteX3" fmla="*/ 0 w 10091083"/>
              <a:gd name="connsiteY3" fmla="*/ 175860 h 175860"/>
              <a:gd name="connsiteX4" fmla="*/ 0 w 10091083"/>
              <a:gd name="connsiteY4" fmla="*/ 0 h 175860"/>
              <a:gd name="connsiteX0" fmla="*/ 6552029 w 10091083"/>
              <a:gd name="connsiteY0" fmla="*/ 6350 h 169510"/>
              <a:gd name="connsiteX1" fmla="*/ 9258300 w 10091083"/>
              <a:gd name="connsiteY1" fmla="*/ 0 h 169510"/>
              <a:gd name="connsiteX2" fmla="*/ 10091083 w 10091083"/>
              <a:gd name="connsiteY2" fmla="*/ 169510 h 169510"/>
              <a:gd name="connsiteX3" fmla="*/ 0 w 10091083"/>
              <a:gd name="connsiteY3" fmla="*/ 169510 h 169510"/>
              <a:gd name="connsiteX4" fmla="*/ 6552029 w 10091083"/>
              <a:gd name="connsiteY4" fmla="*/ 6350 h 169510"/>
              <a:gd name="connsiteX0" fmla="*/ 797084 w 4336138"/>
              <a:gd name="connsiteY0" fmla="*/ 6350 h 182210"/>
              <a:gd name="connsiteX1" fmla="*/ 3503355 w 4336138"/>
              <a:gd name="connsiteY1" fmla="*/ 0 h 182210"/>
              <a:gd name="connsiteX2" fmla="*/ 4336138 w 4336138"/>
              <a:gd name="connsiteY2" fmla="*/ 169510 h 182210"/>
              <a:gd name="connsiteX3" fmla="*/ 0 w 4336138"/>
              <a:gd name="connsiteY3" fmla="*/ 182210 h 182210"/>
              <a:gd name="connsiteX4" fmla="*/ 797084 w 4336138"/>
              <a:gd name="connsiteY4" fmla="*/ 6350 h 182210"/>
              <a:gd name="connsiteX0" fmla="*/ 733317 w 4336138"/>
              <a:gd name="connsiteY0" fmla="*/ 6350 h 182210"/>
              <a:gd name="connsiteX1" fmla="*/ 3503355 w 4336138"/>
              <a:gd name="connsiteY1" fmla="*/ 0 h 182210"/>
              <a:gd name="connsiteX2" fmla="*/ 4336138 w 4336138"/>
              <a:gd name="connsiteY2" fmla="*/ 169510 h 182210"/>
              <a:gd name="connsiteX3" fmla="*/ 0 w 4336138"/>
              <a:gd name="connsiteY3" fmla="*/ 182210 h 182210"/>
              <a:gd name="connsiteX4" fmla="*/ 733317 w 4336138"/>
              <a:gd name="connsiteY4" fmla="*/ 6350 h 182210"/>
              <a:gd name="connsiteX0" fmla="*/ 669550 w 4272371"/>
              <a:gd name="connsiteY0" fmla="*/ 6350 h 182210"/>
              <a:gd name="connsiteX1" fmla="*/ 3439588 w 4272371"/>
              <a:gd name="connsiteY1" fmla="*/ 0 h 182210"/>
              <a:gd name="connsiteX2" fmla="*/ 4272371 w 4272371"/>
              <a:gd name="connsiteY2" fmla="*/ 169510 h 182210"/>
              <a:gd name="connsiteX3" fmla="*/ 0 w 4272371"/>
              <a:gd name="connsiteY3" fmla="*/ 182210 h 182210"/>
              <a:gd name="connsiteX4" fmla="*/ 669550 w 4272371"/>
              <a:gd name="connsiteY4" fmla="*/ 6350 h 18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2371" h="182210">
                <a:moveTo>
                  <a:pt x="669550" y="6350"/>
                </a:moveTo>
                <a:lnTo>
                  <a:pt x="3439588" y="0"/>
                </a:lnTo>
                <a:lnTo>
                  <a:pt x="4272371" y="169510"/>
                </a:lnTo>
                <a:lnTo>
                  <a:pt x="0" y="182210"/>
                </a:lnTo>
                <a:lnTo>
                  <a:pt x="669550" y="635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1DDCEC8-19E8-A235-3F16-BA627E39F0B7}"/>
              </a:ext>
            </a:extLst>
          </p:cNvPr>
          <p:cNvSpPr/>
          <p:nvPr/>
        </p:nvSpPr>
        <p:spPr>
          <a:xfrm>
            <a:off x="469900" y="2812391"/>
            <a:ext cx="24701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C078158-7296-B19D-BB08-ECBDD3505495}"/>
              </a:ext>
            </a:extLst>
          </p:cNvPr>
          <p:cNvSpPr/>
          <p:nvPr/>
        </p:nvSpPr>
        <p:spPr>
          <a:xfrm>
            <a:off x="4940300" y="2806041"/>
            <a:ext cx="594360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 descr="Afbeelding met Graphics, grafische vormgeving, Kleurrijkheid, ontwerp&#10;&#10;Door AI gegenereerde inhoud is mogelijk onjuist.">
            <a:extLst>
              <a:ext uri="{FF2B5EF4-FFF2-40B4-BE49-F238E27FC236}">
                <a16:creationId xmlns:a16="http://schemas.microsoft.com/office/drawing/2014/main" id="{34B74E6D-1898-5C7C-5ADF-935315DA2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66" y="1085909"/>
            <a:ext cx="475784" cy="475784"/>
          </a:xfrm>
          <a:prstGeom prst="rect">
            <a:avLst/>
          </a:prstGeom>
        </p:spPr>
      </p:pic>
      <p:pic>
        <p:nvPicPr>
          <p:cNvPr id="19" name="Afbeelding 18" descr="Afbeelding met Graphics, grafische vormgeving, Kleurrijkheid, ontwerp&#10;&#10;Door AI gegenereerde inhoud is mogelijk onjuist.">
            <a:extLst>
              <a:ext uri="{FF2B5EF4-FFF2-40B4-BE49-F238E27FC236}">
                <a16:creationId xmlns:a16="http://schemas.microsoft.com/office/drawing/2014/main" id="{9FA36DC4-08BA-914F-B852-60EEF1252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150" y="2233500"/>
            <a:ext cx="475784" cy="475784"/>
          </a:xfrm>
          <a:prstGeom prst="rect">
            <a:avLst/>
          </a:prstGeom>
        </p:spPr>
      </p:pic>
      <p:pic>
        <p:nvPicPr>
          <p:cNvPr id="1036" name="Picture 12" descr="vecteezy.com/png/2355663...">
            <a:extLst>
              <a:ext uri="{FF2B5EF4-FFF2-40B4-BE49-F238E27FC236}">
                <a16:creationId xmlns:a16="http://schemas.microsoft.com/office/drawing/2014/main" id="{D15C1200-EA2A-593B-458C-78881BFB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08" y="2918521"/>
            <a:ext cx="475784" cy="47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Afbeelding 20" descr="Afbeelding met Graphics, grafische vormgeving, Kleurrijkheid, ontwerp&#10;&#10;Door AI gegenereerde inhoud is mogelijk onjuist.">
            <a:extLst>
              <a:ext uri="{FF2B5EF4-FFF2-40B4-BE49-F238E27FC236}">
                <a16:creationId xmlns:a16="http://schemas.microsoft.com/office/drawing/2014/main" id="{759BC04C-1339-9E71-DEF2-EEF5ED23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919" y="4227431"/>
            <a:ext cx="475784" cy="475784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C4792AC5-4550-5C30-2125-DC674321B5C6}"/>
              </a:ext>
            </a:extLst>
          </p:cNvPr>
          <p:cNvSpPr txBox="1"/>
          <p:nvPr/>
        </p:nvSpPr>
        <p:spPr>
          <a:xfrm>
            <a:off x="4640199" y="1044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44C36CED-0124-50E5-D6F7-D6AB42459B05}"/>
              </a:ext>
            </a:extLst>
          </p:cNvPr>
          <p:cNvSpPr txBox="1"/>
          <p:nvPr/>
        </p:nvSpPr>
        <p:spPr>
          <a:xfrm>
            <a:off x="1086332" y="29717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5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F0B85211-75D6-FE7C-2DD4-3601068712A6}"/>
              </a:ext>
            </a:extLst>
          </p:cNvPr>
          <p:cNvSpPr txBox="1"/>
          <p:nvPr/>
        </p:nvSpPr>
        <p:spPr>
          <a:xfrm>
            <a:off x="4513654" y="23200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</a:t>
            </a:r>
          </a:p>
        </p:txBody>
      </p:sp>
      <p:pic>
        <p:nvPicPr>
          <p:cNvPr id="34" name="Picture 12" descr="vecteezy.com/png/2355663...">
            <a:extLst>
              <a:ext uri="{FF2B5EF4-FFF2-40B4-BE49-F238E27FC236}">
                <a16:creationId xmlns:a16="http://schemas.microsoft.com/office/drawing/2014/main" id="{9E9A8386-F79F-06D3-FED8-C065EE90F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31" y="2911411"/>
            <a:ext cx="475784" cy="47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hthoek 1">
            <a:extLst>
              <a:ext uri="{FF2B5EF4-FFF2-40B4-BE49-F238E27FC236}">
                <a16:creationId xmlns:a16="http://schemas.microsoft.com/office/drawing/2014/main" id="{9CCB3A16-AAE6-E02E-D6B4-68FACA03DD13}"/>
              </a:ext>
            </a:extLst>
          </p:cNvPr>
          <p:cNvSpPr/>
          <p:nvPr/>
        </p:nvSpPr>
        <p:spPr>
          <a:xfrm>
            <a:off x="2000250" y="1936353"/>
            <a:ext cx="7811836" cy="154428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82829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64459 w 9867900"/>
              <a:gd name="connsiteY1" fmla="*/ 190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25038"/>
              <a:gd name="connsiteY0" fmla="*/ 0 h 175860"/>
              <a:gd name="connsiteX1" fmla="*/ 9564459 w 9825038"/>
              <a:gd name="connsiteY1" fmla="*/ 19050 h 175860"/>
              <a:gd name="connsiteX2" fmla="*/ 9825038 w 9825038"/>
              <a:gd name="connsiteY2" fmla="*/ 175860 h 175860"/>
              <a:gd name="connsiteX3" fmla="*/ 0 w 9825038"/>
              <a:gd name="connsiteY3" fmla="*/ 175860 h 175860"/>
              <a:gd name="connsiteX4" fmla="*/ 0 w 9825038"/>
              <a:gd name="connsiteY4" fmla="*/ 0 h 175860"/>
              <a:gd name="connsiteX0" fmla="*/ 0 w 9837284"/>
              <a:gd name="connsiteY0" fmla="*/ 0 h 175860"/>
              <a:gd name="connsiteX1" fmla="*/ 9564459 w 9837284"/>
              <a:gd name="connsiteY1" fmla="*/ 19050 h 175860"/>
              <a:gd name="connsiteX2" fmla="*/ 9837284 w 9837284"/>
              <a:gd name="connsiteY2" fmla="*/ 169510 h 175860"/>
              <a:gd name="connsiteX3" fmla="*/ 0 w 9837284"/>
              <a:gd name="connsiteY3" fmla="*/ 175860 h 175860"/>
              <a:gd name="connsiteX4" fmla="*/ 0 w 9837284"/>
              <a:gd name="connsiteY4" fmla="*/ 0 h 175860"/>
              <a:gd name="connsiteX0" fmla="*/ 1758556 w 9837284"/>
              <a:gd name="connsiteY0" fmla="*/ 0 h 163160"/>
              <a:gd name="connsiteX1" fmla="*/ 9564459 w 9837284"/>
              <a:gd name="connsiteY1" fmla="*/ 6350 h 163160"/>
              <a:gd name="connsiteX2" fmla="*/ 9837284 w 9837284"/>
              <a:gd name="connsiteY2" fmla="*/ 156810 h 163160"/>
              <a:gd name="connsiteX3" fmla="*/ 0 w 9837284"/>
              <a:gd name="connsiteY3" fmla="*/ 163160 h 163160"/>
              <a:gd name="connsiteX4" fmla="*/ 1758556 w 9837284"/>
              <a:gd name="connsiteY4" fmla="*/ 0 h 163160"/>
              <a:gd name="connsiteX0" fmla="*/ 127044 w 8205772"/>
              <a:gd name="connsiteY0" fmla="*/ 0 h 156810"/>
              <a:gd name="connsiteX1" fmla="*/ 7932947 w 8205772"/>
              <a:gd name="connsiteY1" fmla="*/ 6350 h 156810"/>
              <a:gd name="connsiteX2" fmla="*/ 8205772 w 8205772"/>
              <a:gd name="connsiteY2" fmla="*/ 156810 h 156810"/>
              <a:gd name="connsiteX3" fmla="*/ 0 w 8205772"/>
              <a:gd name="connsiteY3" fmla="*/ 156810 h 156810"/>
              <a:gd name="connsiteX4" fmla="*/ 127044 w 8205772"/>
              <a:gd name="connsiteY4" fmla="*/ 0 h 156810"/>
              <a:gd name="connsiteX0" fmla="*/ 147104 w 8225832"/>
              <a:gd name="connsiteY0" fmla="*/ 0 h 156810"/>
              <a:gd name="connsiteX1" fmla="*/ 7953007 w 8225832"/>
              <a:gd name="connsiteY1" fmla="*/ 6350 h 156810"/>
              <a:gd name="connsiteX2" fmla="*/ 8225832 w 8225832"/>
              <a:gd name="connsiteY2" fmla="*/ 156810 h 156810"/>
              <a:gd name="connsiteX3" fmla="*/ 0 w 8225832"/>
              <a:gd name="connsiteY3" fmla="*/ 150460 h 156810"/>
              <a:gd name="connsiteX4" fmla="*/ 147104 w 8225832"/>
              <a:gd name="connsiteY4" fmla="*/ 0 h 156810"/>
              <a:gd name="connsiteX0" fmla="*/ 139582 w 8225832"/>
              <a:gd name="connsiteY0" fmla="*/ 0 h 154428"/>
              <a:gd name="connsiteX1" fmla="*/ 7953007 w 8225832"/>
              <a:gd name="connsiteY1" fmla="*/ 3968 h 154428"/>
              <a:gd name="connsiteX2" fmla="*/ 8225832 w 8225832"/>
              <a:gd name="connsiteY2" fmla="*/ 154428 h 154428"/>
              <a:gd name="connsiteX3" fmla="*/ 0 w 8225832"/>
              <a:gd name="connsiteY3" fmla="*/ 148078 h 154428"/>
              <a:gd name="connsiteX4" fmla="*/ 139582 w 8225832"/>
              <a:gd name="connsiteY4" fmla="*/ 0 h 15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5832" h="154428">
                <a:moveTo>
                  <a:pt x="139582" y="0"/>
                </a:moveTo>
                <a:lnTo>
                  <a:pt x="7953007" y="3968"/>
                </a:lnTo>
                <a:lnTo>
                  <a:pt x="8225832" y="154428"/>
                </a:lnTo>
                <a:lnTo>
                  <a:pt x="0" y="148078"/>
                </a:lnTo>
                <a:lnTo>
                  <a:pt x="139582" y="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49" name="Afbeelding 48" descr="Afbeelding met Graphics, grafische vormgeving, Kleurrijkheid, ontwerp&#10;&#10;Door AI gegenereerde inhoud is mogelijk onjuist.">
            <a:extLst>
              <a:ext uri="{FF2B5EF4-FFF2-40B4-BE49-F238E27FC236}">
                <a16:creationId xmlns:a16="http://schemas.microsoft.com/office/drawing/2014/main" id="{1B0D1BCF-D0F7-7C96-1C41-ACFEF3ECB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700" y="1743385"/>
            <a:ext cx="475784" cy="475784"/>
          </a:xfrm>
          <a:prstGeom prst="rect">
            <a:avLst/>
          </a:prstGeom>
        </p:spPr>
      </p:pic>
      <p:sp>
        <p:nvSpPr>
          <p:cNvPr id="25" name="Tekstvak 24">
            <a:extLst>
              <a:ext uri="{FF2B5EF4-FFF2-40B4-BE49-F238E27FC236}">
                <a16:creationId xmlns:a16="http://schemas.microsoft.com/office/drawing/2014/main" id="{3CBD18FD-83BF-E8F8-8670-B3013B93FAAF}"/>
              </a:ext>
            </a:extLst>
          </p:cNvPr>
          <p:cNvSpPr txBox="1"/>
          <p:nvPr/>
        </p:nvSpPr>
        <p:spPr>
          <a:xfrm>
            <a:off x="4513654" y="18372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8E073C60-03B7-D56C-7042-A54138B8D87A}"/>
              </a:ext>
            </a:extLst>
          </p:cNvPr>
          <p:cNvSpPr txBox="1"/>
          <p:nvPr/>
        </p:nvSpPr>
        <p:spPr>
          <a:xfrm>
            <a:off x="4833357" y="4339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7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8D9F7F08-744E-0D59-2C2A-83D6E6F60C98}"/>
              </a:ext>
            </a:extLst>
          </p:cNvPr>
          <p:cNvSpPr txBox="1"/>
          <p:nvPr/>
        </p:nvSpPr>
        <p:spPr>
          <a:xfrm>
            <a:off x="5974518" y="29793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6</a:t>
            </a:r>
          </a:p>
        </p:txBody>
      </p:sp>
      <p:sp>
        <p:nvSpPr>
          <p:cNvPr id="54" name="Rechthoek 1">
            <a:extLst>
              <a:ext uri="{FF2B5EF4-FFF2-40B4-BE49-F238E27FC236}">
                <a16:creationId xmlns:a16="http://schemas.microsoft.com/office/drawing/2014/main" id="{ABB7B27E-80C4-7BB7-595C-2446AA142033}"/>
              </a:ext>
            </a:extLst>
          </p:cNvPr>
          <p:cNvSpPr/>
          <p:nvPr/>
        </p:nvSpPr>
        <p:spPr>
          <a:xfrm>
            <a:off x="469901" y="1942347"/>
            <a:ext cx="1223636" cy="156751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82829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64459 w 9867900"/>
              <a:gd name="connsiteY1" fmla="*/ 190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25038"/>
              <a:gd name="connsiteY0" fmla="*/ 0 h 175860"/>
              <a:gd name="connsiteX1" fmla="*/ 9564459 w 9825038"/>
              <a:gd name="connsiteY1" fmla="*/ 19050 h 175860"/>
              <a:gd name="connsiteX2" fmla="*/ 9825038 w 9825038"/>
              <a:gd name="connsiteY2" fmla="*/ 175860 h 175860"/>
              <a:gd name="connsiteX3" fmla="*/ 0 w 9825038"/>
              <a:gd name="connsiteY3" fmla="*/ 175860 h 175860"/>
              <a:gd name="connsiteX4" fmla="*/ 0 w 9825038"/>
              <a:gd name="connsiteY4" fmla="*/ 0 h 175860"/>
              <a:gd name="connsiteX0" fmla="*/ 0 w 9837284"/>
              <a:gd name="connsiteY0" fmla="*/ 0 h 175860"/>
              <a:gd name="connsiteX1" fmla="*/ 9564459 w 9837284"/>
              <a:gd name="connsiteY1" fmla="*/ 19050 h 175860"/>
              <a:gd name="connsiteX2" fmla="*/ 9837284 w 9837284"/>
              <a:gd name="connsiteY2" fmla="*/ 169510 h 175860"/>
              <a:gd name="connsiteX3" fmla="*/ 0 w 9837284"/>
              <a:gd name="connsiteY3" fmla="*/ 175860 h 175860"/>
              <a:gd name="connsiteX4" fmla="*/ 0 w 9837284"/>
              <a:gd name="connsiteY4" fmla="*/ 0 h 175860"/>
              <a:gd name="connsiteX0" fmla="*/ 0 w 13202793"/>
              <a:gd name="connsiteY0" fmla="*/ 13491 h 189351"/>
              <a:gd name="connsiteX1" fmla="*/ 13202793 w 13202793"/>
              <a:gd name="connsiteY1" fmla="*/ 0 h 189351"/>
              <a:gd name="connsiteX2" fmla="*/ 9837284 w 13202793"/>
              <a:gd name="connsiteY2" fmla="*/ 183001 h 189351"/>
              <a:gd name="connsiteX3" fmla="*/ 0 w 13202793"/>
              <a:gd name="connsiteY3" fmla="*/ 189351 h 189351"/>
              <a:gd name="connsiteX4" fmla="*/ 0 w 13202793"/>
              <a:gd name="connsiteY4" fmla="*/ 13491 h 189351"/>
              <a:gd name="connsiteX0" fmla="*/ 0 w 15264937"/>
              <a:gd name="connsiteY0" fmla="*/ 13491 h 189351"/>
              <a:gd name="connsiteX1" fmla="*/ 13202793 w 15264937"/>
              <a:gd name="connsiteY1" fmla="*/ 0 h 189351"/>
              <a:gd name="connsiteX2" fmla="*/ 15264937 w 15264937"/>
              <a:gd name="connsiteY2" fmla="*/ 172154 h 189351"/>
              <a:gd name="connsiteX3" fmla="*/ 0 w 15264937"/>
              <a:gd name="connsiteY3" fmla="*/ 189351 h 189351"/>
              <a:gd name="connsiteX4" fmla="*/ 0 w 15264937"/>
              <a:gd name="connsiteY4" fmla="*/ 13491 h 189351"/>
              <a:gd name="connsiteX0" fmla="*/ 0 w 15264937"/>
              <a:gd name="connsiteY0" fmla="*/ 2644 h 178504"/>
              <a:gd name="connsiteX1" fmla="*/ 13441371 w 15264937"/>
              <a:gd name="connsiteY1" fmla="*/ 0 h 178504"/>
              <a:gd name="connsiteX2" fmla="*/ 15264937 w 15264937"/>
              <a:gd name="connsiteY2" fmla="*/ 161307 h 178504"/>
              <a:gd name="connsiteX3" fmla="*/ 0 w 15264937"/>
              <a:gd name="connsiteY3" fmla="*/ 178504 h 178504"/>
              <a:gd name="connsiteX4" fmla="*/ 0 w 15264937"/>
              <a:gd name="connsiteY4" fmla="*/ 2644 h 178504"/>
              <a:gd name="connsiteX0" fmla="*/ 0 w 15503515"/>
              <a:gd name="connsiteY0" fmla="*/ 2644 h 178504"/>
              <a:gd name="connsiteX1" fmla="*/ 13441371 w 15503515"/>
              <a:gd name="connsiteY1" fmla="*/ 0 h 178504"/>
              <a:gd name="connsiteX2" fmla="*/ 15503515 w 15503515"/>
              <a:gd name="connsiteY2" fmla="*/ 172154 h 178504"/>
              <a:gd name="connsiteX3" fmla="*/ 0 w 15503515"/>
              <a:gd name="connsiteY3" fmla="*/ 178504 h 178504"/>
              <a:gd name="connsiteX4" fmla="*/ 0 w 15503515"/>
              <a:gd name="connsiteY4" fmla="*/ 2644 h 178504"/>
              <a:gd name="connsiteX0" fmla="*/ 0 w 15324575"/>
              <a:gd name="connsiteY0" fmla="*/ 2644 h 178504"/>
              <a:gd name="connsiteX1" fmla="*/ 13441371 w 15324575"/>
              <a:gd name="connsiteY1" fmla="*/ 0 h 178504"/>
              <a:gd name="connsiteX2" fmla="*/ 15324575 w 15324575"/>
              <a:gd name="connsiteY2" fmla="*/ 172154 h 178504"/>
              <a:gd name="connsiteX3" fmla="*/ 0 w 15324575"/>
              <a:gd name="connsiteY3" fmla="*/ 178504 h 178504"/>
              <a:gd name="connsiteX4" fmla="*/ 0 w 15324575"/>
              <a:gd name="connsiteY4" fmla="*/ 2644 h 17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575" h="178504">
                <a:moveTo>
                  <a:pt x="0" y="2644"/>
                </a:moveTo>
                <a:lnTo>
                  <a:pt x="13441371" y="0"/>
                </a:lnTo>
                <a:lnTo>
                  <a:pt x="15324575" y="172154"/>
                </a:lnTo>
                <a:lnTo>
                  <a:pt x="0" y="178504"/>
                </a:lnTo>
                <a:lnTo>
                  <a:pt x="0" y="2644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20B5A930-91DB-5D6F-22C5-444D9CF7D9CA}"/>
              </a:ext>
            </a:extLst>
          </p:cNvPr>
          <p:cNvSpPr txBox="1"/>
          <p:nvPr/>
        </p:nvSpPr>
        <p:spPr>
          <a:xfrm>
            <a:off x="469900" y="18495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6A9EBA8C-004F-8634-9A75-56F2050C7F2D}"/>
              </a:ext>
            </a:extLst>
          </p:cNvPr>
          <p:cNvSpPr/>
          <p:nvPr/>
        </p:nvSpPr>
        <p:spPr>
          <a:xfrm>
            <a:off x="476250" y="1060450"/>
            <a:ext cx="10407650" cy="1631950"/>
          </a:xfrm>
          <a:custGeom>
            <a:avLst/>
            <a:gdLst>
              <a:gd name="connsiteX0" fmla="*/ 0 w 10407650"/>
              <a:gd name="connsiteY0" fmla="*/ 806450 h 1631950"/>
              <a:gd name="connsiteX1" fmla="*/ 1009650 w 10407650"/>
              <a:gd name="connsiteY1" fmla="*/ 800100 h 1631950"/>
              <a:gd name="connsiteX2" fmla="*/ 1257300 w 10407650"/>
              <a:gd name="connsiteY2" fmla="*/ 1073150 h 1631950"/>
              <a:gd name="connsiteX3" fmla="*/ 1466850 w 10407650"/>
              <a:gd name="connsiteY3" fmla="*/ 1079500 h 1631950"/>
              <a:gd name="connsiteX4" fmla="*/ 1720850 w 10407650"/>
              <a:gd name="connsiteY4" fmla="*/ 800100 h 1631950"/>
              <a:gd name="connsiteX5" fmla="*/ 3181350 w 10407650"/>
              <a:gd name="connsiteY5" fmla="*/ 787400 h 1631950"/>
              <a:gd name="connsiteX6" fmla="*/ 3479800 w 10407650"/>
              <a:gd name="connsiteY6" fmla="*/ 552450 h 1631950"/>
              <a:gd name="connsiteX7" fmla="*/ 4076700 w 10407650"/>
              <a:gd name="connsiteY7" fmla="*/ 501650 h 1631950"/>
              <a:gd name="connsiteX8" fmla="*/ 4870450 w 10407650"/>
              <a:gd name="connsiteY8" fmla="*/ 0 h 1631950"/>
              <a:gd name="connsiteX9" fmla="*/ 5340350 w 10407650"/>
              <a:gd name="connsiteY9" fmla="*/ 0 h 1631950"/>
              <a:gd name="connsiteX10" fmla="*/ 6324600 w 10407650"/>
              <a:gd name="connsiteY10" fmla="*/ 495300 h 1631950"/>
              <a:gd name="connsiteX11" fmla="*/ 6902450 w 10407650"/>
              <a:gd name="connsiteY11" fmla="*/ 552450 h 1631950"/>
              <a:gd name="connsiteX12" fmla="*/ 7334250 w 10407650"/>
              <a:gd name="connsiteY12" fmla="*/ 793750 h 1631950"/>
              <a:gd name="connsiteX13" fmla="*/ 8661400 w 10407650"/>
              <a:gd name="connsiteY13" fmla="*/ 812800 h 1631950"/>
              <a:gd name="connsiteX14" fmla="*/ 8985250 w 10407650"/>
              <a:gd name="connsiteY14" fmla="*/ 831850 h 1631950"/>
              <a:gd name="connsiteX15" fmla="*/ 10407650 w 10407650"/>
              <a:gd name="connsiteY15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07650" h="1631950">
                <a:moveTo>
                  <a:pt x="0" y="806450"/>
                </a:moveTo>
                <a:lnTo>
                  <a:pt x="1009650" y="800100"/>
                </a:lnTo>
                <a:lnTo>
                  <a:pt x="1257300" y="1073150"/>
                </a:lnTo>
                <a:lnTo>
                  <a:pt x="1466850" y="1079500"/>
                </a:lnTo>
                <a:lnTo>
                  <a:pt x="1720850" y="800100"/>
                </a:lnTo>
                <a:lnTo>
                  <a:pt x="3181350" y="787400"/>
                </a:lnTo>
                <a:lnTo>
                  <a:pt x="3479800" y="552450"/>
                </a:lnTo>
                <a:lnTo>
                  <a:pt x="4076700" y="501650"/>
                </a:lnTo>
                <a:lnTo>
                  <a:pt x="4870450" y="0"/>
                </a:lnTo>
                <a:lnTo>
                  <a:pt x="5340350" y="0"/>
                </a:lnTo>
                <a:lnTo>
                  <a:pt x="6324600" y="495300"/>
                </a:lnTo>
                <a:lnTo>
                  <a:pt x="6902450" y="552450"/>
                </a:lnTo>
                <a:lnTo>
                  <a:pt x="7334250" y="793750"/>
                </a:lnTo>
                <a:lnTo>
                  <a:pt x="8661400" y="812800"/>
                </a:lnTo>
                <a:lnTo>
                  <a:pt x="8985250" y="831850"/>
                </a:lnTo>
                <a:lnTo>
                  <a:pt x="10407650" y="1631950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93D63AD5-6B6A-93FD-5F60-36A99237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54" y="1847679"/>
            <a:ext cx="385821" cy="3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B8B3E7B9-D909-10F4-0326-F91B4CB34517}"/>
              </a:ext>
            </a:extLst>
          </p:cNvPr>
          <p:cNvCxnSpPr>
            <a:cxnSpLocks/>
            <a:stCxn id="4" idx="9"/>
          </p:cNvCxnSpPr>
          <p:nvPr/>
        </p:nvCxnSpPr>
        <p:spPr>
          <a:xfrm>
            <a:off x="5342610" y="1074901"/>
            <a:ext cx="35840" cy="37372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27639130-C100-6199-5DB5-C0AFA983014D}"/>
              </a:ext>
            </a:extLst>
          </p:cNvPr>
          <p:cNvSpPr/>
          <p:nvPr/>
        </p:nvSpPr>
        <p:spPr>
          <a:xfrm>
            <a:off x="5321300" y="10463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08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33A35-A324-4015-DA86-41C15E69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72962520-B626-0C1B-9CC1-ED640A66C5B9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33189 w 9409807"/>
              <a:gd name="connsiteY15" fmla="*/ 97790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6098 w 9409807"/>
              <a:gd name="connsiteY15" fmla="*/ 105410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6098 w 9409807"/>
              <a:gd name="connsiteY15" fmla="*/ 1073150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8245 w 9409807"/>
              <a:gd name="connsiteY15" fmla="*/ 1063625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8245 w 9409807"/>
              <a:gd name="connsiteY15" fmla="*/ 1056481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8245 w 9409807"/>
              <a:gd name="connsiteY15" fmla="*/ 1063625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3950 w 9409807"/>
              <a:gd name="connsiteY15" fmla="*/ 1063625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1454 w 9409807"/>
              <a:gd name="connsiteY2" fmla="*/ 161925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834262 w 9409807"/>
              <a:gd name="connsiteY13" fmla="*/ 787400 h 3098800"/>
              <a:gd name="connsiteX14" fmla="*/ 8061117 w 9409807"/>
              <a:gd name="connsiteY14" fmla="*/ 1060450 h 3098800"/>
              <a:gd name="connsiteX15" fmla="*/ 8253950 w 9409807"/>
              <a:gd name="connsiteY15" fmla="*/ 1058862 h 3098800"/>
              <a:gd name="connsiteX16" fmla="*/ 8488056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1454" y="161925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834262" y="787400"/>
                </a:lnTo>
                <a:lnTo>
                  <a:pt x="8061117" y="1060450"/>
                </a:lnTo>
                <a:lnTo>
                  <a:pt x="8253950" y="1058862"/>
                </a:lnTo>
                <a:lnTo>
                  <a:pt x="8488056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C530E42D-3A64-DCF9-AD66-7E30109FE2D3}"/>
              </a:ext>
            </a:extLst>
          </p:cNvPr>
          <p:cNvSpPr/>
          <p:nvPr/>
        </p:nvSpPr>
        <p:spPr>
          <a:xfrm>
            <a:off x="454423" y="3519135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9AB224BC-3F8E-D3C5-7368-3533EBF9BEEC}"/>
              </a:ext>
            </a:extLst>
          </p:cNvPr>
          <p:cNvSpPr/>
          <p:nvPr/>
        </p:nvSpPr>
        <p:spPr>
          <a:xfrm>
            <a:off x="946150" y="5935796"/>
            <a:ext cx="10201674" cy="175860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82829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64459 w 9867900"/>
              <a:gd name="connsiteY1" fmla="*/ 190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25038"/>
              <a:gd name="connsiteY0" fmla="*/ 0 h 175860"/>
              <a:gd name="connsiteX1" fmla="*/ 9564459 w 9825038"/>
              <a:gd name="connsiteY1" fmla="*/ 19050 h 175860"/>
              <a:gd name="connsiteX2" fmla="*/ 9825038 w 9825038"/>
              <a:gd name="connsiteY2" fmla="*/ 175860 h 175860"/>
              <a:gd name="connsiteX3" fmla="*/ 0 w 9825038"/>
              <a:gd name="connsiteY3" fmla="*/ 175860 h 175860"/>
              <a:gd name="connsiteX4" fmla="*/ 0 w 9825038"/>
              <a:gd name="connsiteY4" fmla="*/ 0 h 175860"/>
              <a:gd name="connsiteX0" fmla="*/ 0 w 9837284"/>
              <a:gd name="connsiteY0" fmla="*/ 0 h 175860"/>
              <a:gd name="connsiteX1" fmla="*/ 9564459 w 9837284"/>
              <a:gd name="connsiteY1" fmla="*/ 19050 h 175860"/>
              <a:gd name="connsiteX2" fmla="*/ 9837284 w 9837284"/>
              <a:gd name="connsiteY2" fmla="*/ 169510 h 175860"/>
              <a:gd name="connsiteX3" fmla="*/ 0 w 9837284"/>
              <a:gd name="connsiteY3" fmla="*/ 175860 h 175860"/>
              <a:gd name="connsiteX4" fmla="*/ 0 w 9837284"/>
              <a:gd name="connsiteY4" fmla="*/ 0 h 17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7284" h="175860">
                <a:moveTo>
                  <a:pt x="0" y="0"/>
                </a:moveTo>
                <a:lnTo>
                  <a:pt x="9564459" y="19050"/>
                </a:lnTo>
                <a:lnTo>
                  <a:pt x="9837284" y="169510"/>
                </a:lnTo>
                <a:lnTo>
                  <a:pt x="0" y="175860"/>
                </a:lnTo>
                <a:lnTo>
                  <a:pt x="0" y="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1">
            <a:extLst>
              <a:ext uri="{FF2B5EF4-FFF2-40B4-BE49-F238E27FC236}">
                <a16:creationId xmlns:a16="http://schemas.microsoft.com/office/drawing/2014/main" id="{42E14A82-1687-0A91-CD10-ECE4C8CE6BCC}"/>
              </a:ext>
            </a:extLst>
          </p:cNvPr>
          <p:cNvSpPr/>
          <p:nvPr/>
        </p:nvSpPr>
        <p:spPr>
          <a:xfrm>
            <a:off x="2476500" y="5468433"/>
            <a:ext cx="7811836" cy="154428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82829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64459 w 9867900"/>
              <a:gd name="connsiteY1" fmla="*/ 190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25038"/>
              <a:gd name="connsiteY0" fmla="*/ 0 h 175860"/>
              <a:gd name="connsiteX1" fmla="*/ 9564459 w 9825038"/>
              <a:gd name="connsiteY1" fmla="*/ 19050 h 175860"/>
              <a:gd name="connsiteX2" fmla="*/ 9825038 w 9825038"/>
              <a:gd name="connsiteY2" fmla="*/ 175860 h 175860"/>
              <a:gd name="connsiteX3" fmla="*/ 0 w 9825038"/>
              <a:gd name="connsiteY3" fmla="*/ 175860 h 175860"/>
              <a:gd name="connsiteX4" fmla="*/ 0 w 9825038"/>
              <a:gd name="connsiteY4" fmla="*/ 0 h 175860"/>
              <a:gd name="connsiteX0" fmla="*/ 0 w 9837284"/>
              <a:gd name="connsiteY0" fmla="*/ 0 h 175860"/>
              <a:gd name="connsiteX1" fmla="*/ 9564459 w 9837284"/>
              <a:gd name="connsiteY1" fmla="*/ 19050 h 175860"/>
              <a:gd name="connsiteX2" fmla="*/ 9837284 w 9837284"/>
              <a:gd name="connsiteY2" fmla="*/ 169510 h 175860"/>
              <a:gd name="connsiteX3" fmla="*/ 0 w 9837284"/>
              <a:gd name="connsiteY3" fmla="*/ 175860 h 175860"/>
              <a:gd name="connsiteX4" fmla="*/ 0 w 9837284"/>
              <a:gd name="connsiteY4" fmla="*/ 0 h 175860"/>
              <a:gd name="connsiteX0" fmla="*/ 1758556 w 9837284"/>
              <a:gd name="connsiteY0" fmla="*/ 0 h 163160"/>
              <a:gd name="connsiteX1" fmla="*/ 9564459 w 9837284"/>
              <a:gd name="connsiteY1" fmla="*/ 6350 h 163160"/>
              <a:gd name="connsiteX2" fmla="*/ 9837284 w 9837284"/>
              <a:gd name="connsiteY2" fmla="*/ 156810 h 163160"/>
              <a:gd name="connsiteX3" fmla="*/ 0 w 9837284"/>
              <a:gd name="connsiteY3" fmla="*/ 163160 h 163160"/>
              <a:gd name="connsiteX4" fmla="*/ 1758556 w 9837284"/>
              <a:gd name="connsiteY4" fmla="*/ 0 h 163160"/>
              <a:gd name="connsiteX0" fmla="*/ 127044 w 8205772"/>
              <a:gd name="connsiteY0" fmla="*/ 0 h 156810"/>
              <a:gd name="connsiteX1" fmla="*/ 7932947 w 8205772"/>
              <a:gd name="connsiteY1" fmla="*/ 6350 h 156810"/>
              <a:gd name="connsiteX2" fmla="*/ 8205772 w 8205772"/>
              <a:gd name="connsiteY2" fmla="*/ 156810 h 156810"/>
              <a:gd name="connsiteX3" fmla="*/ 0 w 8205772"/>
              <a:gd name="connsiteY3" fmla="*/ 156810 h 156810"/>
              <a:gd name="connsiteX4" fmla="*/ 127044 w 8205772"/>
              <a:gd name="connsiteY4" fmla="*/ 0 h 156810"/>
              <a:gd name="connsiteX0" fmla="*/ 147104 w 8225832"/>
              <a:gd name="connsiteY0" fmla="*/ 0 h 156810"/>
              <a:gd name="connsiteX1" fmla="*/ 7953007 w 8225832"/>
              <a:gd name="connsiteY1" fmla="*/ 6350 h 156810"/>
              <a:gd name="connsiteX2" fmla="*/ 8225832 w 8225832"/>
              <a:gd name="connsiteY2" fmla="*/ 156810 h 156810"/>
              <a:gd name="connsiteX3" fmla="*/ 0 w 8225832"/>
              <a:gd name="connsiteY3" fmla="*/ 150460 h 156810"/>
              <a:gd name="connsiteX4" fmla="*/ 147104 w 8225832"/>
              <a:gd name="connsiteY4" fmla="*/ 0 h 156810"/>
              <a:gd name="connsiteX0" fmla="*/ 139582 w 8225832"/>
              <a:gd name="connsiteY0" fmla="*/ 0 h 154428"/>
              <a:gd name="connsiteX1" fmla="*/ 7953007 w 8225832"/>
              <a:gd name="connsiteY1" fmla="*/ 3968 h 154428"/>
              <a:gd name="connsiteX2" fmla="*/ 8225832 w 8225832"/>
              <a:gd name="connsiteY2" fmla="*/ 154428 h 154428"/>
              <a:gd name="connsiteX3" fmla="*/ 0 w 8225832"/>
              <a:gd name="connsiteY3" fmla="*/ 148078 h 154428"/>
              <a:gd name="connsiteX4" fmla="*/ 139582 w 8225832"/>
              <a:gd name="connsiteY4" fmla="*/ 0 h 15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5832" h="154428">
                <a:moveTo>
                  <a:pt x="139582" y="0"/>
                </a:moveTo>
                <a:lnTo>
                  <a:pt x="7953007" y="3968"/>
                </a:lnTo>
                <a:lnTo>
                  <a:pt x="8225832" y="154428"/>
                </a:lnTo>
                <a:lnTo>
                  <a:pt x="0" y="148078"/>
                </a:lnTo>
                <a:lnTo>
                  <a:pt x="139582" y="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4" name="Rechthoek 1">
            <a:extLst>
              <a:ext uri="{FF2B5EF4-FFF2-40B4-BE49-F238E27FC236}">
                <a16:creationId xmlns:a16="http://schemas.microsoft.com/office/drawing/2014/main" id="{3B82FEAA-18E4-7844-33DD-2CFBCD490247}"/>
              </a:ext>
            </a:extLst>
          </p:cNvPr>
          <p:cNvSpPr/>
          <p:nvPr/>
        </p:nvSpPr>
        <p:spPr>
          <a:xfrm>
            <a:off x="946151" y="5474427"/>
            <a:ext cx="1223636" cy="156751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82829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64459 w 9867900"/>
              <a:gd name="connsiteY1" fmla="*/ 190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25038"/>
              <a:gd name="connsiteY0" fmla="*/ 0 h 175860"/>
              <a:gd name="connsiteX1" fmla="*/ 9564459 w 9825038"/>
              <a:gd name="connsiteY1" fmla="*/ 19050 h 175860"/>
              <a:gd name="connsiteX2" fmla="*/ 9825038 w 9825038"/>
              <a:gd name="connsiteY2" fmla="*/ 175860 h 175860"/>
              <a:gd name="connsiteX3" fmla="*/ 0 w 9825038"/>
              <a:gd name="connsiteY3" fmla="*/ 175860 h 175860"/>
              <a:gd name="connsiteX4" fmla="*/ 0 w 9825038"/>
              <a:gd name="connsiteY4" fmla="*/ 0 h 175860"/>
              <a:gd name="connsiteX0" fmla="*/ 0 w 9837284"/>
              <a:gd name="connsiteY0" fmla="*/ 0 h 175860"/>
              <a:gd name="connsiteX1" fmla="*/ 9564459 w 9837284"/>
              <a:gd name="connsiteY1" fmla="*/ 19050 h 175860"/>
              <a:gd name="connsiteX2" fmla="*/ 9837284 w 9837284"/>
              <a:gd name="connsiteY2" fmla="*/ 169510 h 175860"/>
              <a:gd name="connsiteX3" fmla="*/ 0 w 9837284"/>
              <a:gd name="connsiteY3" fmla="*/ 175860 h 175860"/>
              <a:gd name="connsiteX4" fmla="*/ 0 w 9837284"/>
              <a:gd name="connsiteY4" fmla="*/ 0 h 175860"/>
              <a:gd name="connsiteX0" fmla="*/ 0 w 13202793"/>
              <a:gd name="connsiteY0" fmla="*/ 13491 h 189351"/>
              <a:gd name="connsiteX1" fmla="*/ 13202793 w 13202793"/>
              <a:gd name="connsiteY1" fmla="*/ 0 h 189351"/>
              <a:gd name="connsiteX2" fmla="*/ 9837284 w 13202793"/>
              <a:gd name="connsiteY2" fmla="*/ 183001 h 189351"/>
              <a:gd name="connsiteX3" fmla="*/ 0 w 13202793"/>
              <a:gd name="connsiteY3" fmla="*/ 189351 h 189351"/>
              <a:gd name="connsiteX4" fmla="*/ 0 w 13202793"/>
              <a:gd name="connsiteY4" fmla="*/ 13491 h 189351"/>
              <a:gd name="connsiteX0" fmla="*/ 0 w 15264937"/>
              <a:gd name="connsiteY0" fmla="*/ 13491 h 189351"/>
              <a:gd name="connsiteX1" fmla="*/ 13202793 w 15264937"/>
              <a:gd name="connsiteY1" fmla="*/ 0 h 189351"/>
              <a:gd name="connsiteX2" fmla="*/ 15264937 w 15264937"/>
              <a:gd name="connsiteY2" fmla="*/ 172154 h 189351"/>
              <a:gd name="connsiteX3" fmla="*/ 0 w 15264937"/>
              <a:gd name="connsiteY3" fmla="*/ 189351 h 189351"/>
              <a:gd name="connsiteX4" fmla="*/ 0 w 15264937"/>
              <a:gd name="connsiteY4" fmla="*/ 13491 h 189351"/>
              <a:gd name="connsiteX0" fmla="*/ 0 w 15264937"/>
              <a:gd name="connsiteY0" fmla="*/ 2644 h 178504"/>
              <a:gd name="connsiteX1" fmla="*/ 13441371 w 15264937"/>
              <a:gd name="connsiteY1" fmla="*/ 0 h 178504"/>
              <a:gd name="connsiteX2" fmla="*/ 15264937 w 15264937"/>
              <a:gd name="connsiteY2" fmla="*/ 161307 h 178504"/>
              <a:gd name="connsiteX3" fmla="*/ 0 w 15264937"/>
              <a:gd name="connsiteY3" fmla="*/ 178504 h 178504"/>
              <a:gd name="connsiteX4" fmla="*/ 0 w 15264937"/>
              <a:gd name="connsiteY4" fmla="*/ 2644 h 178504"/>
              <a:gd name="connsiteX0" fmla="*/ 0 w 15503515"/>
              <a:gd name="connsiteY0" fmla="*/ 2644 h 178504"/>
              <a:gd name="connsiteX1" fmla="*/ 13441371 w 15503515"/>
              <a:gd name="connsiteY1" fmla="*/ 0 h 178504"/>
              <a:gd name="connsiteX2" fmla="*/ 15503515 w 15503515"/>
              <a:gd name="connsiteY2" fmla="*/ 172154 h 178504"/>
              <a:gd name="connsiteX3" fmla="*/ 0 w 15503515"/>
              <a:gd name="connsiteY3" fmla="*/ 178504 h 178504"/>
              <a:gd name="connsiteX4" fmla="*/ 0 w 15503515"/>
              <a:gd name="connsiteY4" fmla="*/ 2644 h 178504"/>
              <a:gd name="connsiteX0" fmla="*/ 0 w 15324575"/>
              <a:gd name="connsiteY0" fmla="*/ 2644 h 178504"/>
              <a:gd name="connsiteX1" fmla="*/ 13441371 w 15324575"/>
              <a:gd name="connsiteY1" fmla="*/ 0 h 178504"/>
              <a:gd name="connsiteX2" fmla="*/ 15324575 w 15324575"/>
              <a:gd name="connsiteY2" fmla="*/ 172154 h 178504"/>
              <a:gd name="connsiteX3" fmla="*/ 0 w 15324575"/>
              <a:gd name="connsiteY3" fmla="*/ 178504 h 178504"/>
              <a:gd name="connsiteX4" fmla="*/ 0 w 15324575"/>
              <a:gd name="connsiteY4" fmla="*/ 2644 h 17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575" h="178504">
                <a:moveTo>
                  <a:pt x="0" y="2644"/>
                </a:moveTo>
                <a:lnTo>
                  <a:pt x="13441371" y="0"/>
                </a:lnTo>
                <a:lnTo>
                  <a:pt x="15324575" y="172154"/>
                </a:lnTo>
                <a:lnTo>
                  <a:pt x="0" y="178504"/>
                </a:lnTo>
                <a:lnTo>
                  <a:pt x="0" y="2644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8DE9C7F7-E5B1-79AB-DF63-F337B5B55EB0}"/>
              </a:ext>
            </a:extLst>
          </p:cNvPr>
          <p:cNvSpPr/>
          <p:nvPr/>
        </p:nvSpPr>
        <p:spPr>
          <a:xfrm>
            <a:off x="467123" y="3514083"/>
            <a:ext cx="10391377" cy="7619"/>
          </a:xfrm>
          <a:custGeom>
            <a:avLst/>
            <a:gdLst>
              <a:gd name="connsiteX0" fmla="*/ 0 w 10407650"/>
              <a:gd name="connsiteY0" fmla="*/ 31750 h 31750"/>
              <a:gd name="connsiteX1" fmla="*/ 10407650 w 10407650"/>
              <a:gd name="connsiteY1" fmla="*/ 0 h 31750"/>
              <a:gd name="connsiteX0" fmla="*/ 0 w 10471640"/>
              <a:gd name="connsiteY0" fmla="*/ 5291 h 5291"/>
              <a:gd name="connsiteX1" fmla="*/ 10471640 w 10471640"/>
              <a:gd name="connsiteY1" fmla="*/ 0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1640" h="5291">
                <a:moveTo>
                  <a:pt x="0" y="5291"/>
                </a:moveTo>
                <a:lnTo>
                  <a:pt x="10471640" y="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F7D694BA-081F-B313-B902-FF0F55AE08DD}"/>
              </a:ext>
            </a:extLst>
          </p:cNvPr>
          <p:cNvSpPr/>
          <p:nvPr/>
        </p:nvSpPr>
        <p:spPr>
          <a:xfrm>
            <a:off x="467123" y="4157639"/>
            <a:ext cx="10391377" cy="7619"/>
          </a:xfrm>
          <a:custGeom>
            <a:avLst/>
            <a:gdLst>
              <a:gd name="connsiteX0" fmla="*/ 0 w 10407650"/>
              <a:gd name="connsiteY0" fmla="*/ 31750 h 31750"/>
              <a:gd name="connsiteX1" fmla="*/ 10407650 w 10407650"/>
              <a:gd name="connsiteY1" fmla="*/ 0 h 31750"/>
              <a:gd name="connsiteX0" fmla="*/ 0 w 10471640"/>
              <a:gd name="connsiteY0" fmla="*/ 5291 h 5291"/>
              <a:gd name="connsiteX1" fmla="*/ 10471640 w 10471640"/>
              <a:gd name="connsiteY1" fmla="*/ 0 h 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1640" h="5291">
                <a:moveTo>
                  <a:pt x="0" y="5291"/>
                </a:moveTo>
                <a:lnTo>
                  <a:pt x="10471640" y="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8C64224E-F5F8-281E-4082-9CBFC2D6784B}"/>
              </a:ext>
            </a:extLst>
          </p:cNvPr>
          <p:cNvSpPr txBox="1"/>
          <p:nvPr/>
        </p:nvSpPr>
        <p:spPr>
          <a:xfrm>
            <a:off x="4546242" y="3206196"/>
            <a:ext cx="194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 (WVP boven)</a:t>
            </a:r>
          </a:p>
        </p:txBody>
      </p:sp>
      <p:sp>
        <p:nvSpPr>
          <p:cNvPr id="20" name="Rechthoek 1">
            <a:extLst>
              <a:ext uri="{FF2B5EF4-FFF2-40B4-BE49-F238E27FC236}">
                <a16:creationId xmlns:a16="http://schemas.microsoft.com/office/drawing/2014/main" id="{FFD621D9-3F41-FDBF-6255-9D750FA3D382}"/>
              </a:ext>
            </a:extLst>
          </p:cNvPr>
          <p:cNvSpPr/>
          <p:nvPr/>
        </p:nvSpPr>
        <p:spPr>
          <a:xfrm>
            <a:off x="2000250" y="1936353"/>
            <a:ext cx="7811836" cy="154428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82829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64459 w 9867900"/>
              <a:gd name="connsiteY1" fmla="*/ 190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25038"/>
              <a:gd name="connsiteY0" fmla="*/ 0 h 175860"/>
              <a:gd name="connsiteX1" fmla="*/ 9564459 w 9825038"/>
              <a:gd name="connsiteY1" fmla="*/ 19050 h 175860"/>
              <a:gd name="connsiteX2" fmla="*/ 9825038 w 9825038"/>
              <a:gd name="connsiteY2" fmla="*/ 175860 h 175860"/>
              <a:gd name="connsiteX3" fmla="*/ 0 w 9825038"/>
              <a:gd name="connsiteY3" fmla="*/ 175860 h 175860"/>
              <a:gd name="connsiteX4" fmla="*/ 0 w 9825038"/>
              <a:gd name="connsiteY4" fmla="*/ 0 h 175860"/>
              <a:gd name="connsiteX0" fmla="*/ 0 w 9837284"/>
              <a:gd name="connsiteY0" fmla="*/ 0 h 175860"/>
              <a:gd name="connsiteX1" fmla="*/ 9564459 w 9837284"/>
              <a:gd name="connsiteY1" fmla="*/ 19050 h 175860"/>
              <a:gd name="connsiteX2" fmla="*/ 9837284 w 9837284"/>
              <a:gd name="connsiteY2" fmla="*/ 169510 h 175860"/>
              <a:gd name="connsiteX3" fmla="*/ 0 w 9837284"/>
              <a:gd name="connsiteY3" fmla="*/ 175860 h 175860"/>
              <a:gd name="connsiteX4" fmla="*/ 0 w 9837284"/>
              <a:gd name="connsiteY4" fmla="*/ 0 h 175860"/>
              <a:gd name="connsiteX0" fmla="*/ 1758556 w 9837284"/>
              <a:gd name="connsiteY0" fmla="*/ 0 h 163160"/>
              <a:gd name="connsiteX1" fmla="*/ 9564459 w 9837284"/>
              <a:gd name="connsiteY1" fmla="*/ 6350 h 163160"/>
              <a:gd name="connsiteX2" fmla="*/ 9837284 w 9837284"/>
              <a:gd name="connsiteY2" fmla="*/ 156810 h 163160"/>
              <a:gd name="connsiteX3" fmla="*/ 0 w 9837284"/>
              <a:gd name="connsiteY3" fmla="*/ 163160 h 163160"/>
              <a:gd name="connsiteX4" fmla="*/ 1758556 w 9837284"/>
              <a:gd name="connsiteY4" fmla="*/ 0 h 163160"/>
              <a:gd name="connsiteX0" fmla="*/ 127044 w 8205772"/>
              <a:gd name="connsiteY0" fmla="*/ 0 h 156810"/>
              <a:gd name="connsiteX1" fmla="*/ 7932947 w 8205772"/>
              <a:gd name="connsiteY1" fmla="*/ 6350 h 156810"/>
              <a:gd name="connsiteX2" fmla="*/ 8205772 w 8205772"/>
              <a:gd name="connsiteY2" fmla="*/ 156810 h 156810"/>
              <a:gd name="connsiteX3" fmla="*/ 0 w 8205772"/>
              <a:gd name="connsiteY3" fmla="*/ 156810 h 156810"/>
              <a:gd name="connsiteX4" fmla="*/ 127044 w 8205772"/>
              <a:gd name="connsiteY4" fmla="*/ 0 h 156810"/>
              <a:gd name="connsiteX0" fmla="*/ 147104 w 8225832"/>
              <a:gd name="connsiteY0" fmla="*/ 0 h 156810"/>
              <a:gd name="connsiteX1" fmla="*/ 7953007 w 8225832"/>
              <a:gd name="connsiteY1" fmla="*/ 6350 h 156810"/>
              <a:gd name="connsiteX2" fmla="*/ 8225832 w 8225832"/>
              <a:gd name="connsiteY2" fmla="*/ 156810 h 156810"/>
              <a:gd name="connsiteX3" fmla="*/ 0 w 8225832"/>
              <a:gd name="connsiteY3" fmla="*/ 150460 h 156810"/>
              <a:gd name="connsiteX4" fmla="*/ 147104 w 8225832"/>
              <a:gd name="connsiteY4" fmla="*/ 0 h 156810"/>
              <a:gd name="connsiteX0" fmla="*/ 139582 w 8225832"/>
              <a:gd name="connsiteY0" fmla="*/ 0 h 154428"/>
              <a:gd name="connsiteX1" fmla="*/ 7953007 w 8225832"/>
              <a:gd name="connsiteY1" fmla="*/ 3968 h 154428"/>
              <a:gd name="connsiteX2" fmla="*/ 8225832 w 8225832"/>
              <a:gd name="connsiteY2" fmla="*/ 154428 h 154428"/>
              <a:gd name="connsiteX3" fmla="*/ 0 w 8225832"/>
              <a:gd name="connsiteY3" fmla="*/ 148078 h 154428"/>
              <a:gd name="connsiteX4" fmla="*/ 139582 w 8225832"/>
              <a:gd name="connsiteY4" fmla="*/ 0 h 15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5832" h="154428">
                <a:moveTo>
                  <a:pt x="139582" y="0"/>
                </a:moveTo>
                <a:lnTo>
                  <a:pt x="7953007" y="3968"/>
                </a:lnTo>
                <a:lnTo>
                  <a:pt x="8225832" y="154428"/>
                </a:lnTo>
                <a:lnTo>
                  <a:pt x="0" y="148078"/>
                </a:lnTo>
                <a:lnTo>
                  <a:pt x="139582" y="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002846BF-79A9-EACC-E3ED-CFB729D255BA}"/>
              </a:ext>
            </a:extLst>
          </p:cNvPr>
          <p:cNvSpPr/>
          <p:nvPr/>
        </p:nvSpPr>
        <p:spPr>
          <a:xfrm>
            <a:off x="2000250" y="1936252"/>
            <a:ext cx="7804148" cy="162575"/>
          </a:xfrm>
          <a:custGeom>
            <a:avLst/>
            <a:gdLst>
              <a:gd name="connsiteX0" fmla="*/ 0 w 1727200"/>
              <a:gd name="connsiteY0" fmla="*/ 177800 h 177800"/>
              <a:gd name="connsiteX1" fmla="*/ 260350 w 1727200"/>
              <a:gd name="connsiteY1" fmla="*/ 12700 h 177800"/>
              <a:gd name="connsiteX2" fmla="*/ 1365250 w 1727200"/>
              <a:gd name="connsiteY2" fmla="*/ 0 h 177800"/>
              <a:gd name="connsiteX3" fmla="*/ 1727200 w 1727200"/>
              <a:gd name="connsiteY3" fmla="*/ 177800 h 177800"/>
              <a:gd name="connsiteX0" fmla="*/ 0 w 1727200"/>
              <a:gd name="connsiteY0" fmla="*/ 177800 h 177800"/>
              <a:gd name="connsiteX1" fmla="*/ 30148 w 1727200"/>
              <a:gd name="connsiteY1" fmla="*/ 35205 h 177800"/>
              <a:gd name="connsiteX2" fmla="*/ 1365250 w 1727200"/>
              <a:gd name="connsiteY2" fmla="*/ 0 h 177800"/>
              <a:gd name="connsiteX3" fmla="*/ 1727200 w 1727200"/>
              <a:gd name="connsiteY3" fmla="*/ 177800 h 177800"/>
              <a:gd name="connsiteX0" fmla="*/ 0 w 1727200"/>
              <a:gd name="connsiteY0" fmla="*/ 144043 h 144043"/>
              <a:gd name="connsiteX1" fmla="*/ 30148 w 1727200"/>
              <a:gd name="connsiteY1" fmla="*/ 1448 h 144043"/>
              <a:gd name="connsiteX2" fmla="*/ 1614523 w 1727200"/>
              <a:gd name="connsiteY2" fmla="*/ 0 h 144043"/>
              <a:gd name="connsiteX3" fmla="*/ 1727200 w 1727200"/>
              <a:gd name="connsiteY3" fmla="*/ 144043 h 144043"/>
              <a:gd name="connsiteX0" fmla="*/ 0 w 1674076"/>
              <a:gd name="connsiteY0" fmla="*/ 144043 h 144043"/>
              <a:gd name="connsiteX1" fmla="*/ 30148 w 1674076"/>
              <a:gd name="connsiteY1" fmla="*/ 1448 h 144043"/>
              <a:gd name="connsiteX2" fmla="*/ 1614523 w 1674076"/>
              <a:gd name="connsiteY2" fmla="*/ 0 h 144043"/>
              <a:gd name="connsiteX3" fmla="*/ 1674076 w 1674076"/>
              <a:gd name="connsiteY3" fmla="*/ 132791 h 14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76" h="144043">
                <a:moveTo>
                  <a:pt x="0" y="144043"/>
                </a:moveTo>
                <a:lnTo>
                  <a:pt x="30148" y="1448"/>
                </a:lnTo>
                <a:lnTo>
                  <a:pt x="1614523" y="0"/>
                </a:lnTo>
                <a:lnTo>
                  <a:pt x="1674076" y="132791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Rechthoek 1">
            <a:extLst>
              <a:ext uri="{FF2B5EF4-FFF2-40B4-BE49-F238E27FC236}">
                <a16:creationId xmlns:a16="http://schemas.microsoft.com/office/drawing/2014/main" id="{36D42884-F708-D4EB-5F94-296D61E8184E}"/>
              </a:ext>
            </a:extLst>
          </p:cNvPr>
          <p:cNvSpPr/>
          <p:nvPr/>
        </p:nvSpPr>
        <p:spPr>
          <a:xfrm>
            <a:off x="469901" y="1942347"/>
            <a:ext cx="1223636" cy="156751"/>
          </a:xfrm>
          <a:custGeom>
            <a:avLst/>
            <a:gdLst>
              <a:gd name="connsiteX0" fmla="*/ 0 w 10433050"/>
              <a:gd name="connsiteY0" fmla="*/ 0 h 175860"/>
              <a:gd name="connsiteX1" fmla="*/ 10433050 w 10433050"/>
              <a:gd name="connsiteY1" fmla="*/ 0 h 175860"/>
              <a:gd name="connsiteX2" fmla="*/ 10433050 w 10433050"/>
              <a:gd name="connsiteY2" fmla="*/ 175860 h 175860"/>
              <a:gd name="connsiteX3" fmla="*/ 0 w 10433050"/>
              <a:gd name="connsiteY3" fmla="*/ 175860 h 175860"/>
              <a:gd name="connsiteX4" fmla="*/ 0 w 10433050"/>
              <a:gd name="connsiteY4" fmla="*/ 0 h 175860"/>
              <a:gd name="connsiteX0" fmla="*/ 0 w 10433050"/>
              <a:gd name="connsiteY0" fmla="*/ 6350 h 182210"/>
              <a:gd name="connsiteX1" fmla="*/ 9296400 w 10433050"/>
              <a:gd name="connsiteY1" fmla="*/ 0 h 182210"/>
              <a:gd name="connsiteX2" fmla="*/ 10433050 w 10433050"/>
              <a:gd name="connsiteY2" fmla="*/ 182210 h 182210"/>
              <a:gd name="connsiteX3" fmla="*/ 0 w 10433050"/>
              <a:gd name="connsiteY3" fmla="*/ 182210 h 182210"/>
              <a:gd name="connsiteX4" fmla="*/ 0 w 10433050"/>
              <a:gd name="connsiteY4" fmla="*/ 6350 h 182210"/>
              <a:gd name="connsiteX0" fmla="*/ 0 w 9867900"/>
              <a:gd name="connsiteY0" fmla="*/ 6350 h 182210"/>
              <a:gd name="connsiteX1" fmla="*/ 9296400 w 9867900"/>
              <a:gd name="connsiteY1" fmla="*/ 0 h 182210"/>
              <a:gd name="connsiteX2" fmla="*/ 9867900 w 9867900"/>
              <a:gd name="connsiteY2" fmla="*/ 182210 h 182210"/>
              <a:gd name="connsiteX3" fmla="*/ 0 w 9867900"/>
              <a:gd name="connsiteY3" fmla="*/ 182210 h 182210"/>
              <a:gd name="connsiteX4" fmla="*/ 0 w 9867900"/>
              <a:gd name="connsiteY4" fmla="*/ 6350 h 182210"/>
              <a:gd name="connsiteX0" fmla="*/ 0 w 9867900"/>
              <a:gd name="connsiteY0" fmla="*/ 0 h 175860"/>
              <a:gd name="connsiteX1" fmla="*/ 9258300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82829 w 9867900"/>
              <a:gd name="connsiteY1" fmla="*/ 63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67900"/>
              <a:gd name="connsiteY0" fmla="*/ 0 h 175860"/>
              <a:gd name="connsiteX1" fmla="*/ 9564459 w 9867900"/>
              <a:gd name="connsiteY1" fmla="*/ 19050 h 175860"/>
              <a:gd name="connsiteX2" fmla="*/ 9867900 w 9867900"/>
              <a:gd name="connsiteY2" fmla="*/ 175860 h 175860"/>
              <a:gd name="connsiteX3" fmla="*/ 0 w 9867900"/>
              <a:gd name="connsiteY3" fmla="*/ 175860 h 175860"/>
              <a:gd name="connsiteX4" fmla="*/ 0 w 9867900"/>
              <a:gd name="connsiteY4" fmla="*/ 0 h 175860"/>
              <a:gd name="connsiteX0" fmla="*/ 0 w 9825038"/>
              <a:gd name="connsiteY0" fmla="*/ 0 h 175860"/>
              <a:gd name="connsiteX1" fmla="*/ 9564459 w 9825038"/>
              <a:gd name="connsiteY1" fmla="*/ 19050 h 175860"/>
              <a:gd name="connsiteX2" fmla="*/ 9825038 w 9825038"/>
              <a:gd name="connsiteY2" fmla="*/ 175860 h 175860"/>
              <a:gd name="connsiteX3" fmla="*/ 0 w 9825038"/>
              <a:gd name="connsiteY3" fmla="*/ 175860 h 175860"/>
              <a:gd name="connsiteX4" fmla="*/ 0 w 9825038"/>
              <a:gd name="connsiteY4" fmla="*/ 0 h 175860"/>
              <a:gd name="connsiteX0" fmla="*/ 0 w 9837284"/>
              <a:gd name="connsiteY0" fmla="*/ 0 h 175860"/>
              <a:gd name="connsiteX1" fmla="*/ 9564459 w 9837284"/>
              <a:gd name="connsiteY1" fmla="*/ 19050 h 175860"/>
              <a:gd name="connsiteX2" fmla="*/ 9837284 w 9837284"/>
              <a:gd name="connsiteY2" fmla="*/ 169510 h 175860"/>
              <a:gd name="connsiteX3" fmla="*/ 0 w 9837284"/>
              <a:gd name="connsiteY3" fmla="*/ 175860 h 175860"/>
              <a:gd name="connsiteX4" fmla="*/ 0 w 9837284"/>
              <a:gd name="connsiteY4" fmla="*/ 0 h 175860"/>
              <a:gd name="connsiteX0" fmla="*/ 0 w 13202793"/>
              <a:gd name="connsiteY0" fmla="*/ 13491 h 189351"/>
              <a:gd name="connsiteX1" fmla="*/ 13202793 w 13202793"/>
              <a:gd name="connsiteY1" fmla="*/ 0 h 189351"/>
              <a:gd name="connsiteX2" fmla="*/ 9837284 w 13202793"/>
              <a:gd name="connsiteY2" fmla="*/ 183001 h 189351"/>
              <a:gd name="connsiteX3" fmla="*/ 0 w 13202793"/>
              <a:gd name="connsiteY3" fmla="*/ 189351 h 189351"/>
              <a:gd name="connsiteX4" fmla="*/ 0 w 13202793"/>
              <a:gd name="connsiteY4" fmla="*/ 13491 h 189351"/>
              <a:gd name="connsiteX0" fmla="*/ 0 w 15264937"/>
              <a:gd name="connsiteY0" fmla="*/ 13491 h 189351"/>
              <a:gd name="connsiteX1" fmla="*/ 13202793 w 15264937"/>
              <a:gd name="connsiteY1" fmla="*/ 0 h 189351"/>
              <a:gd name="connsiteX2" fmla="*/ 15264937 w 15264937"/>
              <a:gd name="connsiteY2" fmla="*/ 172154 h 189351"/>
              <a:gd name="connsiteX3" fmla="*/ 0 w 15264937"/>
              <a:gd name="connsiteY3" fmla="*/ 189351 h 189351"/>
              <a:gd name="connsiteX4" fmla="*/ 0 w 15264937"/>
              <a:gd name="connsiteY4" fmla="*/ 13491 h 189351"/>
              <a:gd name="connsiteX0" fmla="*/ 0 w 15264937"/>
              <a:gd name="connsiteY0" fmla="*/ 2644 h 178504"/>
              <a:gd name="connsiteX1" fmla="*/ 13441371 w 15264937"/>
              <a:gd name="connsiteY1" fmla="*/ 0 h 178504"/>
              <a:gd name="connsiteX2" fmla="*/ 15264937 w 15264937"/>
              <a:gd name="connsiteY2" fmla="*/ 161307 h 178504"/>
              <a:gd name="connsiteX3" fmla="*/ 0 w 15264937"/>
              <a:gd name="connsiteY3" fmla="*/ 178504 h 178504"/>
              <a:gd name="connsiteX4" fmla="*/ 0 w 15264937"/>
              <a:gd name="connsiteY4" fmla="*/ 2644 h 178504"/>
              <a:gd name="connsiteX0" fmla="*/ 0 w 15503515"/>
              <a:gd name="connsiteY0" fmla="*/ 2644 h 178504"/>
              <a:gd name="connsiteX1" fmla="*/ 13441371 w 15503515"/>
              <a:gd name="connsiteY1" fmla="*/ 0 h 178504"/>
              <a:gd name="connsiteX2" fmla="*/ 15503515 w 15503515"/>
              <a:gd name="connsiteY2" fmla="*/ 172154 h 178504"/>
              <a:gd name="connsiteX3" fmla="*/ 0 w 15503515"/>
              <a:gd name="connsiteY3" fmla="*/ 178504 h 178504"/>
              <a:gd name="connsiteX4" fmla="*/ 0 w 15503515"/>
              <a:gd name="connsiteY4" fmla="*/ 2644 h 178504"/>
              <a:gd name="connsiteX0" fmla="*/ 0 w 15324575"/>
              <a:gd name="connsiteY0" fmla="*/ 2644 h 178504"/>
              <a:gd name="connsiteX1" fmla="*/ 13441371 w 15324575"/>
              <a:gd name="connsiteY1" fmla="*/ 0 h 178504"/>
              <a:gd name="connsiteX2" fmla="*/ 15324575 w 15324575"/>
              <a:gd name="connsiteY2" fmla="*/ 172154 h 178504"/>
              <a:gd name="connsiteX3" fmla="*/ 0 w 15324575"/>
              <a:gd name="connsiteY3" fmla="*/ 178504 h 178504"/>
              <a:gd name="connsiteX4" fmla="*/ 0 w 15324575"/>
              <a:gd name="connsiteY4" fmla="*/ 2644 h 17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575" h="178504">
                <a:moveTo>
                  <a:pt x="0" y="2644"/>
                </a:moveTo>
                <a:lnTo>
                  <a:pt x="13441371" y="0"/>
                </a:lnTo>
                <a:lnTo>
                  <a:pt x="15324575" y="172154"/>
                </a:lnTo>
                <a:lnTo>
                  <a:pt x="0" y="178504"/>
                </a:lnTo>
                <a:lnTo>
                  <a:pt x="0" y="2644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C9F57512-D683-CC22-23E3-2E0006EFC52D}"/>
              </a:ext>
            </a:extLst>
          </p:cNvPr>
          <p:cNvSpPr/>
          <p:nvPr/>
        </p:nvSpPr>
        <p:spPr>
          <a:xfrm>
            <a:off x="467123" y="2075953"/>
            <a:ext cx="10407650" cy="19050"/>
          </a:xfrm>
          <a:custGeom>
            <a:avLst/>
            <a:gdLst>
              <a:gd name="connsiteX0" fmla="*/ 0 w 10407650"/>
              <a:gd name="connsiteY0" fmla="*/ 31750 h 31750"/>
              <a:gd name="connsiteX1" fmla="*/ 10407650 w 10407650"/>
              <a:gd name="connsiteY1" fmla="*/ 0 h 31750"/>
              <a:gd name="connsiteX0" fmla="*/ 0 w 10407650"/>
              <a:gd name="connsiteY0" fmla="*/ 19050 h 19050"/>
              <a:gd name="connsiteX1" fmla="*/ 10407650 w 10407650"/>
              <a:gd name="connsiteY1" fmla="*/ 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07650" h="19050">
                <a:moveTo>
                  <a:pt x="0" y="19050"/>
                </a:moveTo>
                <a:lnTo>
                  <a:pt x="10407650" y="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4070C3A7-71CC-9A56-0705-649061648A57}"/>
              </a:ext>
            </a:extLst>
          </p:cNvPr>
          <p:cNvSpPr txBox="1"/>
          <p:nvPr/>
        </p:nvSpPr>
        <p:spPr>
          <a:xfrm>
            <a:off x="5187771" y="3713948"/>
            <a:ext cx="55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accent4"/>
                </a:solidFill>
              </a:rPr>
              <a:t>PL2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55662835-784B-1BEE-F005-DBC5081BE2CE}"/>
              </a:ext>
            </a:extLst>
          </p:cNvPr>
          <p:cNvSpPr txBox="1"/>
          <p:nvPr/>
        </p:nvSpPr>
        <p:spPr>
          <a:xfrm>
            <a:off x="4546242" y="4180050"/>
            <a:ext cx="194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 (WVP onder)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7298461-A502-9A2A-F05E-FBC225552D4B}"/>
              </a:ext>
            </a:extLst>
          </p:cNvPr>
          <p:cNvSpPr txBox="1"/>
          <p:nvPr/>
        </p:nvSpPr>
        <p:spPr>
          <a:xfrm>
            <a:off x="4546242" y="1635250"/>
            <a:ext cx="194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 (TZL boven)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DE6D1E80-600A-D071-D4DB-504D6A6E0C54}"/>
              </a:ext>
            </a:extLst>
          </p:cNvPr>
          <p:cNvSpPr txBox="1"/>
          <p:nvPr/>
        </p:nvSpPr>
        <p:spPr>
          <a:xfrm>
            <a:off x="6848653" y="2406714"/>
            <a:ext cx="55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chemeClr val="accent4"/>
                </a:solidFill>
              </a:rPr>
              <a:t>PL3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047A9B6-7034-9879-E38E-3B333224334A}"/>
              </a:ext>
            </a:extLst>
          </p:cNvPr>
          <p:cNvSpPr txBox="1"/>
          <p:nvPr/>
        </p:nvSpPr>
        <p:spPr>
          <a:xfrm>
            <a:off x="4546242" y="2127464"/>
            <a:ext cx="194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 (TZL onder)</a:t>
            </a:r>
          </a:p>
        </p:txBody>
      </p: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13A8C31-2C67-A76A-8571-9AF8B6863632}"/>
              </a:ext>
            </a:extLst>
          </p:cNvPr>
          <p:cNvCxnSpPr>
            <a:cxnSpLocks/>
          </p:cNvCxnSpPr>
          <p:nvPr/>
        </p:nvCxnSpPr>
        <p:spPr>
          <a:xfrm flipH="1" flipV="1">
            <a:off x="6635750" y="1993900"/>
            <a:ext cx="361950" cy="41281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F3A902A6-E447-D198-9ACE-CB0CE3A87FC9}"/>
              </a:ext>
            </a:extLst>
          </p:cNvPr>
          <p:cNvSpPr txBox="1"/>
          <p:nvPr/>
        </p:nvSpPr>
        <p:spPr>
          <a:xfrm>
            <a:off x="793392" y="3697553"/>
            <a:ext cx="194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‘Watervoerende laag’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7569DB64-8BAF-2E50-ECBC-C5DE22330B5F}"/>
              </a:ext>
            </a:extLst>
          </p:cNvPr>
          <p:cNvSpPr txBox="1"/>
          <p:nvPr/>
        </p:nvSpPr>
        <p:spPr>
          <a:xfrm>
            <a:off x="695272" y="1368380"/>
            <a:ext cx="242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‘Watervoerende tussenlaag’</a:t>
            </a:r>
          </a:p>
        </p:txBody>
      </p:sp>
      <p:cxnSp>
        <p:nvCxnSpPr>
          <p:cNvPr id="58" name="Rechte verbindingslijn met pijl 57">
            <a:extLst>
              <a:ext uri="{FF2B5EF4-FFF2-40B4-BE49-F238E27FC236}">
                <a16:creationId xmlns:a16="http://schemas.microsoft.com/office/drawing/2014/main" id="{6A372331-4203-82A0-8293-B39D8345322E}"/>
              </a:ext>
            </a:extLst>
          </p:cNvPr>
          <p:cNvCxnSpPr/>
          <p:nvPr/>
        </p:nvCxnSpPr>
        <p:spPr>
          <a:xfrm>
            <a:off x="2089150" y="1676157"/>
            <a:ext cx="514350" cy="337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3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77C3-CECB-3098-FB2F-27F06979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Snijdende referentielijnen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5277E0-4FD4-C6EF-3CB2-FF2F11C1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0148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8BF04-7269-BD31-AB36-9A7B241F6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2A6C96F2-A06B-8D1E-8675-B6FA14762A48}"/>
              </a:ext>
            </a:extLst>
          </p:cNvPr>
          <p:cNvSpPr/>
          <p:nvPr/>
        </p:nvSpPr>
        <p:spPr>
          <a:xfrm flipH="1">
            <a:off x="841773" y="895734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2A088B9-8A61-15BF-25AF-C9E08C5996C4}"/>
              </a:ext>
            </a:extLst>
          </p:cNvPr>
          <p:cNvSpPr txBox="1"/>
          <p:nvPr/>
        </p:nvSpPr>
        <p:spPr>
          <a:xfrm>
            <a:off x="853649" y="0"/>
            <a:ext cx="29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A  - Scenario 1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E3ABFE69-BCDD-0E2A-4543-60AD25261834}"/>
              </a:ext>
            </a:extLst>
          </p:cNvPr>
          <p:cNvSpPr/>
          <p:nvPr/>
        </p:nvSpPr>
        <p:spPr>
          <a:xfrm>
            <a:off x="848522" y="3283781"/>
            <a:ext cx="10426302" cy="944869"/>
          </a:xfrm>
          <a:prstGeom prst="rect">
            <a:avLst/>
          </a:prstGeom>
          <a:solidFill>
            <a:srgbClr val="F8FF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59212666-D554-8235-281F-D48A648302A1}"/>
              </a:ext>
            </a:extLst>
          </p:cNvPr>
          <p:cNvCxnSpPr>
            <a:cxnSpLocks/>
          </p:cNvCxnSpPr>
          <p:nvPr/>
        </p:nvCxnSpPr>
        <p:spPr>
          <a:xfrm>
            <a:off x="2949575" y="3771230"/>
            <a:ext cx="0" cy="238318"/>
          </a:xfrm>
          <a:prstGeom prst="straightConnector1">
            <a:avLst/>
          </a:prstGeom>
          <a:ln>
            <a:solidFill>
              <a:srgbClr val="F8FFA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A8BB2A86-5F28-A571-E637-0B24C2866514}"/>
              </a:ext>
            </a:extLst>
          </p:cNvPr>
          <p:cNvSpPr txBox="1"/>
          <p:nvPr/>
        </p:nvSpPr>
        <p:spPr>
          <a:xfrm>
            <a:off x="9626230" y="3960976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19AF08AC-785D-3F20-0597-E3CECDD433C8}"/>
              </a:ext>
            </a:extLst>
          </p:cNvPr>
          <p:cNvSpPr txBox="1"/>
          <p:nvPr/>
        </p:nvSpPr>
        <p:spPr>
          <a:xfrm>
            <a:off x="11274823" y="2883650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PL1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B1B19263-9EC9-7E5F-D46E-F5DE9B7EF80B}"/>
              </a:ext>
            </a:extLst>
          </p:cNvPr>
          <p:cNvCxnSpPr/>
          <p:nvPr/>
        </p:nvCxnSpPr>
        <p:spPr>
          <a:xfrm>
            <a:off x="857648" y="32966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3A1773D3-2FB4-EE75-B2E6-C3E53C71BDDB}"/>
              </a:ext>
            </a:extLst>
          </p:cNvPr>
          <p:cNvSpPr txBox="1"/>
          <p:nvPr/>
        </p:nvSpPr>
        <p:spPr>
          <a:xfrm>
            <a:off x="11280774" y="3160713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79894DBF-A012-FBD7-BE53-DAECB1E042B4}"/>
              </a:ext>
            </a:extLst>
          </p:cNvPr>
          <p:cNvSpPr/>
          <p:nvPr/>
        </p:nvSpPr>
        <p:spPr>
          <a:xfrm>
            <a:off x="4078902" y="971894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3F482F62-D59E-1A4E-2967-41B2B4928A23}"/>
              </a:ext>
            </a:extLst>
          </p:cNvPr>
          <p:cNvSpPr/>
          <p:nvPr/>
        </p:nvSpPr>
        <p:spPr>
          <a:xfrm>
            <a:off x="821090" y="2617446"/>
            <a:ext cx="10433304" cy="1271016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  <a:gd name="connsiteX0" fmla="*/ 0 w 10433304"/>
              <a:gd name="connsiteY0" fmla="*/ 1271016 h 1271016"/>
              <a:gd name="connsiteX1" fmla="*/ 3218688 w 10433304"/>
              <a:gd name="connsiteY1" fmla="*/ 9144 h 1271016"/>
              <a:gd name="connsiteX2" fmla="*/ 7379208 w 10433304"/>
              <a:gd name="connsiteY2" fmla="*/ 0 h 1271016"/>
              <a:gd name="connsiteX3" fmla="*/ 10433304 w 10433304"/>
              <a:gd name="connsiteY3" fmla="*/ 402336 h 127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3304" h="1271016">
                <a:moveTo>
                  <a:pt x="0" y="1271016"/>
                </a:moveTo>
                <a:lnTo>
                  <a:pt x="3218688" y="9144"/>
                </a:lnTo>
                <a:lnTo>
                  <a:pt x="7379208" y="0"/>
                </a:lnTo>
                <a:lnTo>
                  <a:pt x="10433304" y="402336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ED70548E-3A0F-4AF6-435D-A9FC3AC017A5}"/>
              </a:ext>
            </a:extLst>
          </p:cNvPr>
          <p:cNvCxnSpPr>
            <a:cxnSpLocks/>
          </p:cNvCxnSpPr>
          <p:nvPr/>
        </p:nvCxnSpPr>
        <p:spPr>
          <a:xfrm>
            <a:off x="2349898" y="3296626"/>
            <a:ext cx="0" cy="9578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3B25EE93-A841-39B8-4AB8-9504242FCBD0}"/>
              </a:ext>
            </a:extLst>
          </p:cNvPr>
          <p:cNvCxnSpPr>
            <a:cxnSpLocks/>
          </p:cNvCxnSpPr>
          <p:nvPr/>
        </p:nvCxnSpPr>
        <p:spPr>
          <a:xfrm flipV="1">
            <a:off x="841773" y="4253940"/>
            <a:ext cx="1508125" cy="53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vak 54">
            <a:extLst>
              <a:ext uri="{FF2B5EF4-FFF2-40B4-BE49-F238E27FC236}">
                <a16:creationId xmlns:a16="http://schemas.microsoft.com/office/drawing/2014/main" id="{BAEE2477-EA70-82B4-1B2D-052FFE04F877}"/>
              </a:ext>
            </a:extLst>
          </p:cNvPr>
          <p:cNvSpPr txBox="1"/>
          <p:nvPr/>
        </p:nvSpPr>
        <p:spPr>
          <a:xfrm>
            <a:off x="2390975" y="3620958"/>
            <a:ext cx="2156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PL1</a:t>
            </a:r>
          </a:p>
        </p:txBody>
      </p:sp>
    </p:spTree>
    <p:extLst>
      <p:ext uri="{BB962C8B-B14F-4D97-AF65-F5344CB8AC3E}">
        <p14:creationId xmlns:p14="http://schemas.microsoft.com/office/powerpoint/2010/main" val="765607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38308-F5C1-F887-390F-7716A156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9FDAC14-593A-614E-CBBF-CF38A30EFE38}"/>
              </a:ext>
            </a:extLst>
          </p:cNvPr>
          <p:cNvSpPr/>
          <p:nvPr/>
        </p:nvSpPr>
        <p:spPr>
          <a:xfrm flipH="1">
            <a:off x="841773" y="895734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266C3393-A898-39D8-4C16-37BF36AF8704}"/>
              </a:ext>
            </a:extLst>
          </p:cNvPr>
          <p:cNvSpPr/>
          <p:nvPr/>
        </p:nvSpPr>
        <p:spPr>
          <a:xfrm>
            <a:off x="848522" y="3283781"/>
            <a:ext cx="10426302" cy="944869"/>
          </a:xfrm>
          <a:prstGeom prst="rect">
            <a:avLst/>
          </a:prstGeom>
          <a:solidFill>
            <a:srgbClr val="F8FF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C4B7C788-E1E5-FF32-EE30-C92DE18809A8}"/>
              </a:ext>
            </a:extLst>
          </p:cNvPr>
          <p:cNvCxnSpPr>
            <a:cxnSpLocks/>
          </p:cNvCxnSpPr>
          <p:nvPr/>
        </p:nvCxnSpPr>
        <p:spPr>
          <a:xfrm>
            <a:off x="2949575" y="3771230"/>
            <a:ext cx="0" cy="238318"/>
          </a:xfrm>
          <a:prstGeom prst="straightConnector1">
            <a:avLst/>
          </a:prstGeom>
          <a:ln>
            <a:solidFill>
              <a:srgbClr val="F8FFA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711C136F-B298-0CEA-452A-17AF841459A0}"/>
              </a:ext>
            </a:extLst>
          </p:cNvPr>
          <p:cNvSpPr txBox="1"/>
          <p:nvPr/>
        </p:nvSpPr>
        <p:spPr>
          <a:xfrm>
            <a:off x="9626230" y="3960976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C4CA36B5-ED2C-B324-A13F-74AB0869CD42}"/>
              </a:ext>
            </a:extLst>
          </p:cNvPr>
          <p:cNvCxnSpPr>
            <a:cxnSpLocks/>
          </p:cNvCxnSpPr>
          <p:nvPr/>
        </p:nvCxnSpPr>
        <p:spPr>
          <a:xfrm flipV="1">
            <a:off x="848522" y="2012011"/>
            <a:ext cx="10423126" cy="796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724C171C-1020-92BC-84B2-442E8AFDD525}"/>
              </a:ext>
            </a:extLst>
          </p:cNvPr>
          <p:cNvSpPr txBox="1"/>
          <p:nvPr/>
        </p:nvSpPr>
        <p:spPr>
          <a:xfrm>
            <a:off x="11271648" y="1837099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A82A30B8-7A6C-C672-4BCA-44A294F643B7}"/>
              </a:ext>
            </a:extLst>
          </p:cNvPr>
          <p:cNvCxnSpPr/>
          <p:nvPr/>
        </p:nvCxnSpPr>
        <p:spPr>
          <a:xfrm>
            <a:off x="857648" y="32966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2D7EEC6B-C4C6-3D51-4637-FBD94FED6D10}"/>
              </a:ext>
            </a:extLst>
          </p:cNvPr>
          <p:cNvSpPr txBox="1"/>
          <p:nvPr/>
        </p:nvSpPr>
        <p:spPr>
          <a:xfrm>
            <a:off x="11287523" y="3121223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C591C58E-BB46-3732-398A-58DFB7FEF96F}"/>
              </a:ext>
            </a:extLst>
          </p:cNvPr>
          <p:cNvSpPr/>
          <p:nvPr/>
        </p:nvSpPr>
        <p:spPr>
          <a:xfrm>
            <a:off x="4060429" y="98113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9ADA4BB6-162C-09C9-6088-6C178FE6AB09}"/>
              </a:ext>
            </a:extLst>
          </p:cNvPr>
          <p:cNvSpPr/>
          <p:nvPr/>
        </p:nvSpPr>
        <p:spPr>
          <a:xfrm>
            <a:off x="868680" y="886968"/>
            <a:ext cx="10387584" cy="1234440"/>
          </a:xfrm>
          <a:custGeom>
            <a:avLst/>
            <a:gdLst>
              <a:gd name="connsiteX0" fmla="*/ 0 w 10387584"/>
              <a:gd name="connsiteY0" fmla="*/ 832104 h 1234440"/>
              <a:gd name="connsiteX1" fmla="*/ 1106424 w 10387584"/>
              <a:gd name="connsiteY1" fmla="*/ 822960 h 1234440"/>
              <a:gd name="connsiteX2" fmla="*/ 1271016 w 10387584"/>
              <a:gd name="connsiteY2" fmla="*/ 987552 h 1234440"/>
              <a:gd name="connsiteX3" fmla="*/ 1490472 w 10387584"/>
              <a:gd name="connsiteY3" fmla="*/ 996696 h 1234440"/>
              <a:gd name="connsiteX4" fmla="*/ 1664208 w 10387584"/>
              <a:gd name="connsiteY4" fmla="*/ 795528 h 1234440"/>
              <a:gd name="connsiteX5" fmla="*/ 3163824 w 10387584"/>
              <a:gd name="connsiteY5" fmla="*/ 777240 h 1234440"/>
              <a:gd name="connsiteX6" fmla="*/ 3493008 w 10387584"/>
              <a:gd name="connsiteY6" fmla="*/ 539496 h 1234440"/>
              <a:gd name="connsiteX7" fmla="*/ 4059936 w 10387584"/>
              <a:gd name="connsiteY7" fmla="*/ 493776 h 1234440"/>
              <a:gd name="connsiteX8" fmla="*/ 4855464 w 10387584"/>
              <a:gd name="connsiteY8" fmla="*/ 9144 h 1234440"/>
              <a:gd name="connsiteX9" fmla="*/ 5376672 w 10387584"/>
              <a:gd name="connsiteY9" fmla="*/ 0 h 1234440"/>
              <a:gd name="connsiteX10" fmla="*/ 6336792 w 10387584"/>
              <a:gd name="connsiteY10" fmla="*/ 484632 h 1234440"/>
              <a:gd name="connsiteX11" fmla="*/ 6867144 w 10387584"/>
              <a:gd name="connsiteY11" fmla="*/ 539496 h 1234440"/>
              <a:gd name="connsiteX12" fmla="*/ 7342632 w 10387584"/>
              <a:gd name="connsiteY12" fmla="*/ 813816 h 1234440"/>
              <a:gd name="connsiteX13" fmla="*/ 8997696 w 10387584"/>
              <a:gd name="connsiteY13" fmla="*/ 850392 h 1234440"/>
              <a:gd name="connsiteX14" fmla="*/ 10387584 w 10387584"/>
              <a:gd name="connsiteY14" fmla="*/ 1234440 h 123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387584" h="1234440">
                <a:moveTo>
                  <a:pt x="0" y="832104"/>
                </a:moveTo>
                <a:lnTo>
                  <a:pt x="1106424" y="822960"/>
                </a:lnTo>
                <a:lnTo>
                  <a:pt x="1271016" y="987552"/>
                </a:lnTo>
                <a:lnTo>
                  <a:pt x="1490472" y="996696"/>
                </a:lnTo>
                <a:lnTo>
                  <a:pt x="1664208" y="795528"/>
                </a:lnTo>
                <a:lnTo>
                  <a:pt x="3163824" y="777240"/>
                </a:lnTo>
                <a:lnTo>
                  <a:pt x="3493008" y="539496"/>
                </a:lnTo>
                <a:lnTo>
                  <a:pt x="4059936" y="493776"/>
                </a:lnTo>
                <a:lnTo>
                  <a:pt x="4855464" y="9144"/>
                </a:lnTo>
                <a:lnTo>
                  <a:pt x="5376672" y="0"/>
                </a:lnTo>
                <a:lnTo>
                  <a:pt x="6336792" y="484632"/>
                </a:lnTo>
                <a:lnTo>
                  <a:pt x="6867144" y="539496"/>
                </a:lnTo>
                <a:lnTo>
                  <a:pt x="7342632" y="813816"/>
                </a:lnTo>
                <a:lnTo>
                  <a:pt x="8997696" y="850392"/>
                </a:lnTo>
                <a:lnTo>
                  <a:pt x="10387584" y="123444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560B89E-E598-CB70-8230-C6808E2D86E5}"/>
              </a:ext>
            </a:extLst>
          </p:cNvPr>
          <p:cNvSpPr txBox="1"/>
          <p:nvPr/>
        </p:nvSpPr>
        <p:spPr>
          <a:xfrm>
            <a:off x="707599" y="0"/>
            <a:ext cx="29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A  - Scenario 2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14D5744-C566-E55F-88C5-3231498EE186}"/>
              </a:ext>
            </a:extLst>
          </p:cNvPr>
          <p:cNvSpPr txBox="1"/>
          <p:nvPr/>
        </p:nvSpPr>
        <p:spPr>
          <a:xfrm>
            <a:off x="11283171" y="2032876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MV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EB70B64-3EB5-2DBD-AEC4-D9A93C39BD00}"/>
              </a:ext>
            </a:extLst>
          </p:cNvPr>
          <p:cNvSpPr txBox="1"/>
          <p:nvPr/>
        </p:nvSpPr>
        <p:spPr>
          <a:xfrm>
            <a:off x="6160172" y="2501401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5B3BE78-821A-8358-2780-707D7F345D80}"/>
              </a:ext>
            </a:extLst>
          </p:cNvPr>
          <p:cNvCxnSpPr>
            <a:cxnSpLocks/>
          </p:cNvCxnSpPr>
          <p:nvPr/>
        </p:nvCxnSpPr>
        <p:spPr>
          <a:xfrm flipV="1">
            <a:off x="6160173" y="2032876"/>
            <a:ext cx="0" cy="1243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1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E7D02-B82E-B713-19FA-801738C32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517FAF4C-25CE-6ED5-6EAB-155BA7ECCC5D}"/>
              </a:ext>
            </a:extLst>
          </p:cNvPr>
          <p:cNvSpPr/>
          <p:nvPr/>
        </p:nvSpPr>
        <p:spPr>
          <a:xfrm flipH="1">
            <a:off x="841773" y="895734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2B10E4CC-E1B3-829C-9AFE-3CEC816260F6}"/>
              </a:ext>
            </a:extLst>
          </p:cNvPr>
          <p:cNvSpPr/>
          <p:nvPr/>
        </p:nvSpPr>
        <p:spPr>
          <a:xfrm>
            <a:off x="848522" y="3283781"/>
            <a:ext cx="10426302" cy="944869"/>
          </a:xfrm>
          <a:prstGeom prst="rect">
            <a:avLst/>
          </a:prstGeom>
          <a:solidFill>
            <a:srgbClr val="F8FF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1B6923C7-840E-9758-6421-7FBA618B43B8}"/>
              </a:ext>
            </a:extLst>
          </p:cNvPr>
          <p:cNvCxnSpPr>
            <a:cxnSpLocks/>
          </p:cNvCxnSpPr>
          <p:nvPr/>
        </p:nvCxnSpPr>
        <p:spPr>
          <a:xfrm>
            <a:off x="2949575" y="3771230"/>
            <a:ext cx="0" cy="238318"/>
          </a:xfrm>
          <a:prstGeom prst="straightConnector1">
            <a:avLst/>
          </a:prstGeom>
          <a:ln>
            <a:solidFill>
              <a:srgbClr val="F8FFA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C4F763CE-E57F-B752-858A-48BB5D1F8B3E}"/>
              </a:ext>
            </a:extLst>
          </p:cNvPr>
          <p:cNvSpPr txBox="1"/>
          <p:nvPr/>
        </p:nvSpPr>
        <p:spPr>
          <a:xfrm>
            <a:off x="838344" y="3912768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73F58A69-7903-7A0C-A0E1-1478F73AAB30}"/>
              </a:ext>
            </a:extLst>
          </p:cNvPr>
          <p:cNvCxnSpPr>
            <a:cxnSpLocks/>
          </p:cNvCxnSpPr>
          <p:nvPr/>
        </p:nvCxnSpPr>
        <p:spPr>
          <a:xfrm>
            <a:off x="829073" y="2811906"/>
            <a:ext cx="10429875" cy="69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398C2034-F2B7-9622-79C5-EFABDCB9871B}"/>
              </a:ext>
            </a:extLst>
          </p:cNvPr>
          <p:cNvSpPr txBox="1"/>
          <p:nvPr/>
        </p:nvSpPr>
        <p:spPr>
          <a:xfrm>
            <a:off x="11217673" y="2655289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839CDBF9-10A0-57E6-598D-ED3E5621E2E0}"/>
              </a:ext>
            </a:extLst>
          </p:cNvPr>
          <p:cNvSpPr txBox="1"/>
          <p:nvPr/>
        </p:nvSpPr>
        <p:spPr>
          <a:xfrm>
            <a:off x="11217673" y="2864720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PL1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A602BCF7-5D5C-C714-59BF-4904B7282A48}"/>
              </a:ext>
            </a:extLst>
          </p:cNvPr>
          <p:cNvCxnSpPr/>
          <p:nvPr/>
        </p:nvCxnSpPr>
        <p:spPr>
          <a:xfrm>
            <a:off x="857648" y="32966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689A12DF-457A-4650-29D2-2C5E426492D6}"/>
              </a:ext>
            </a:extLst>
          </p:cNvPr>
          <p:cNvSpPr txBox="1"/>
          <p:nvPr/>
        </p:nvSpPr>
        <p:spPr>
          <a:xfrm>
            <a:off x="11227056" y="3142737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0E45FDFA-02F5-7CCF-0326-BBE441B4DC76}"/>
              </a:ext>
            </a:extLst>
          </p:cNvPr>
          <p:cNvSpPr/>
          <p:nvPr/>
        </p:nvSpPr>
        <p:spPr>
          <a:xfrm>
            <a:off x="4088138" y="98113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7CC52C1A-FF6E-CFC8-FB50-7AAA589067DE}"/>
              </a:ext>
            </a:extLst>
          </p:cNvPr>
          <p:cNvSpPr/>
          <p:nvPr/>
        </p:nvSpPr>
        <p:spPr>
          <a:xfrm>
            <a:off x="838344" y="2402260"/>
            <a:ext cx="10433304" cy="603504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  <a:gd name="connsiteX0" fmla="*/ 0 w 10433304"/>
              <a:gd name="connsiteY0" fmla="*/ 310896 h 603504"/>
              <a:gd name="connsiteX1" fmla="*/ 3191256 w 10433304"/>
              <a:gd name="connsiteY1" fmla="*/ 9144 h 603504"/>
              <a:gd name="connsiteX2" fmla="*/ 7351776 w 10433304"/>
              <a:gd name="connsiteY2" fmla="*/ 0 h 603504"/>
              <a:gd name="connsiteX3" fmla="*/ 10433304 w 10433304"/>
              <a:gd name="connsiteY3" fmla="*/ 603504 h 60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3304" h="603504">
                <a:moveTo>
                  <a:pt x="0" y="310896"/>
                </a:moveTo>
                <a:lnTo>
                  <a:pt x="3191256" y="9144"/>
                </a:lnTo>
                <a:lnTo>
                  <a:pt x="7351776" y="0"/>
                </a:lnTo>
                <a:cubicBezTo>
                  <a:pt x="8369808" y="134112"/>
                  <a:pt x="9415272" y="469392"/>
                  <a:pt x="10433304" y="603504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9242537-4BB2-54EA-4E9D-CCC05E158C13}"/>
              </a:ext>
            </a:extLst>
          </p:cNvPr>
          <p:cNvCxnSpPr>
            <a:cxnSpLocks/>
          </p:cNvCxnSpPr>
          <p:nvPr/>
        </p:nvCxnSpPr>
        <p:spPr>
          <a:xfrm>
            <a:off x="10271983" y="4283505"/>
            <a:ext cx="9842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22934C99-C8E0-0C7A-ADCA-8A081F28D79E}"/>
              </a:ext>
            </a:extLst>
          </p:cNvPr>
          <p:cNvCxnSpPr>
            <a:cxnSpLocks/>
          </p:cNvCxnSpPr>
          <p:nvPr/>
        </p:nvCxnSpPr>
        <p:spPr>
          <a:xfrm flipH="1">
            <a:off x="10271983" y="2830812"/>
            <a:ext cx="15384" cy="14526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D09799FB-6D45-9F9D-19B9-24B1FB21F170}"/>
              </a:ext>
            </a:extLst>
          </p:cNvPr>
          <p:cNvSpPr txBox="1"/>
          <p:nvPr/>
        </p:nvSpPr>
        <p:spPr>
          <a:xfrm>
            <a:off x="707599" y="0"/>
            <a:ext cx="2935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A  - Scenario 3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733CE197-0FF1-A647-4C67-FAF9B9C82624}"/>
              </a:ext>
            </a:extLst>
          </p:cNvPr>
          <p:cNvSpPr txBox="1"/>
          <p:nvPr/>
        </p:nvSpPr>
        <p:spPr>
          <a:xfrm>
            <a:off x="6174430" y="2917119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419C285D-3C87-4280-DDF0-4100D9807198}"/>
              </a:ext>
            </a:extLst>
          </p:cNvPr>
          <p:cNvCxnSpPr>
            <a:cxnSpLocks/>
          </p:cNvCxnSpPr>
          <p:nvPr/>
        </p:nvCxnSpPr>
        <p:spPr>
          <a:xfrm flipV="1">
            <a:off x="6160173" y="2818821"/>
            <a:ext cx="0" cy="457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6CBB4326-1999-B631-4DBA-EA317E38C285}"/>
              </a:ext>
            </a:extLst>
          </p:cNvPr>
          <p:cNvSpPr txBox="1"/>
          <p:nvPr/>
        </p:nvSpPr>
        <p:spPr>
          <a:xfrm>
            <a:off x="7758618" y="3649927"/>
            <a:ext cx="256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PL1 en Ref. PL4</a:t>
            </a:r>
          </a:p>
        </p:txBody>
      </p:sp>
    </p:spTree>
    <p:extLst>
      <p:ext uri="{BB962C8B-B14F-4D97-AF65-F5344CB8AC3E}">
        <p14:creationId xmlns:p14="http://schemas.microsoft.com/office/powerpoint/2010/main" val="3525237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35F59-9102-B803-344E-505F4BB5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D15EC9B8-10D5-983C-A74C-391D044AA8C6}"/>
              </a:ext>
            </a:extLst>
          </p:cNvPr>
          <p:cNvSpPr/>
          <p:nvPr/>
        </p:nvSpPr>
        <p:spPr>
          <a:xfrm flipH="1">
            <a:off x="841773" y="895734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99D4F4E6-9ADE-9222-BF00-6B741ADA33C2}"/>
              </a:ext>
            </a:extLst>
          </p:cNvPr>
          <p:cNvSpPr/>
          <p:nvPr/>
        </p:nvSpPr>
        <p:spPr>
          <a:xfrm>
            <a:off x="848522" y="3283781"/>
            <a:ext cx="10426302" cy="944869"/>
          </a:xfrm>
          <a:prstGeom prst="rect">
            <a:avLst/>
          </a:prstGeom>
          <a:solidFill>
            <a:srgbClr val="F8FF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EE8F73B0-A8DD-628F-CEC4-382E4D4E3F25}"/>
              </a:ext>
            </a:extLst>
          </p:cNvPr>
          <p:cNvCxnSpPr>
            <a:cxnSpLocks/>
          </p:cNvCxnSpPr>
          <p:nvPr/>
        </p:nvCxnSpPr>
        <p:spPr>
          <a:xfrm>
            <a:off x="2949575" y="3771230"/>
            <a:ext cx="0" cy="238318"/>
          </a:xfrm>
          <a:prstGeom prst="straightConnector1">
            <a:avLst/>
          </a:prstGeom>
          <a:ln>
            <a:solidFill>
              <a:srgbClr val="F8FFA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7C149984-05F5-FC56-BB59-91E0E5EC2633}"/>
              </a:ext>
            </a:extLst>
          </p:cNvPr>
          <p:cNvSpPr txBox="1"/>
          <p:nvPr/>
        </p:nvSpPr>
        <p:spPr>
          <a:xfrm>
            <a:off x="5185172" y="3941829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B6AD942D-346E-F229-2380-E6178E936E4E}"/>
              </a:ext>
            </a:extLst>
          </p:cNvPr>
          <p:cNvSpPr txBox="1"/>
          <p:nvPr/>
        </p:nvSpPr>
        <p:spPr>
          <a:xfrm>
            <a:off x="11254394" y="2971559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E821F91-998C-DCA4-E5EC-D33C75AA4250}"/>
              </a:ext>
            </a:extLst>
          </p:cNvPr>
          <p:cNvSpPr txBox="1"/>
          <p:nvPr/>
        </p:nvSpPr>
        <p:spPr>
          <a:xfrm>
            <a:off x="11254394" y="2780550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93FD4A94-C7BA-157B-25DD-8B91F254DC40}"/>
              </a:ext>
            </a:extLst>
          </p:cNvPr>
          <p:cNvSpPr txBox="1"/>
          <p:nvPr/>
        </p:nvSpPr>
        <p:spPr>
          <a:xfrm>
            <a:off x="11270269" y="2571827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PL1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B00D3FC2-A580-D984-0715-0B61084BD5E4}"/>
              </a:ext>
            </a:extLst>
          </p:cNvPr>
          <p:cNvCxnSpPr/>
          <p:nvPr/>
        </p:nvCxnSpPr>
        <p:spPr>
          <a:xfrm>
            <a:off x="857648" y="32966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4390EB3B-9677-D291-3493-4EC937BF456E}"/>
              </a:ext>
            </a:extLst>
          </p:cNvPr>
          <p:cNvSpPr txBox="1"/>
          <p:nvPr/>
        </p:nvSpPr>
        <p:spPr>
          <a:xfrm>
            <a:off x="11254394" y="316389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1FE3035E-8491-249D-3830-AA044BA509CC}"/>
              </a:ext>
            </a:extLst>
          </p:cNvPr>
          <p:cNvSpPr/>
          <p:nvPr/>
        </p:nvSpPr>
        <p:spPr>
          <a:xfrm>
            <a:off x="4078902" y="98113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6DF36EE1-6DD4-0203-DD3B-2A338948DDAC}"/>
              </a:ext>
            </a:extLst>
          </p:cNvPr>
          <p:cNvSpPr/>
          <p:nvPr/>
        </p:nvSpPr>
        <p:spPr>
          <a:xfrm>
            <a:off x="857648" y="2331632"/>
            <a:ext cx="10405872" cy="402336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872" h="402336">
                <a:moveTo>
                  <a:pt x="0" y="310896"/>
                </a:moveTo>
                <a:lnTo>
                  <a:pt x="3191256" y="9144"/>
                </a:lnTo>
                <a:lnTo>
                  <a:pt x="7351776" y="0"/>
                </a:lnTo>
                <a:lnTo>
                  <a:pt x="10405872" y="402336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B6B0CD30-A725-851C-C97C-D921DF22D9DF}"/>
              </a:ext>
            </a:extLst>
          </p:cNvPr>
          <p:cNvCxnSpPr>
            <a:cxnSpLocks/>
          </p:cNvCxnSpPr>
          <p:nvPr/>
        </p:nvCxnSpPr>
        <p:spPr>
          <a:xfrm>
            <a:off x="1967345" y="2934439"/>
            <a:ext cx="0" cy="13343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2F6EDD5B-E7F0-3D5C-5BFB-3FA4A7C0318B}"/>
              </a:ext>
            </a:extLst>
          </p:cNvPr>
          <p:cNvCxnSpPr>
            <a:cxnSpLocks/>
          </p:cNvCxnSpPr>
          <p:nvPr/>
        </p:nvCxnSpPr>
        <p:spPr>
          <a:xfrm>
            <a:off x="841773" y="4254474"/>
            <a:ext cx="112557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21F3CBC2-BFB5-F056-591A-17F9A0A32368}"/>
              </a:ext>
            </a:extLst>
          </p:cNvPr>
          <p:cNvSpPr/>
          <p:nvPr/>
        </p:nvSpPr>
        <p:spPr>
          <a:xfrm>
            <a:off x="861712" y="2733271"/>
            <a:ext cx="10405872" cy="402336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5872" h="402336">
                <a:moveTo>
                  <a:pt x="0" y="310896"/>
                </a:moveTo>
                <a:lnTo>
                  <a:pt x="3191256" y="9144"/>
                </a:lnTo>
                <a:lnTo>
                  <a:pt x="7351776" y="0"/>
                </a:lnTo>
                <a:lnTo>
                  <a:pt x="10405872" y="402336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9BDB6AE8-F9C1-7A6F-5D9F-97A04EF57840}"/>
              </a:ext>
            </a:extLst>
          </p:cNvPr>
          <p:cNvCxnSpPr/>
          <p:nvPr/>
        </p:nvCxnSpPr>
        <p:spPr>
          <a:xfrm>
            <a:off x="851298" y="2934439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89298490-6C0C-38CF-FE6A-82CD4BDE1F78}"/>
              </a:ext>
            </a:extLst>
          </p:cNvPr>
          <p:cNvCxnSpPr>
            <a:cxnSpLocks/>
          </p:cNvCxnSpPr>
          <p:nvPr/>
        </p:nvCxnSpPr>
        <p:spPr>
          <a:xfrm>
            <a:off x="9748981" y="2934439"/>
            <a:ext cx="0" cy="13343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F07A6DA8-1522-F636-9651-FF2ADF2CE760}"/>
              </a:ext>
            </a:extLst>
          </p:cNvPr>
          <p:cNvCxnSpPr>
            <a:cxnSpLocks/>
          </p:cNvCxnSpPr>
          <p:nvPr/>
        </p:nvCxnSpPr>
        <p:spPr>
          <a:xfrm>
            <a:off x="9748981" y="4268753"/>
            <a:ext cx="15212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B1792400-AED5-5DA4-E09A-B0A65D963CD5}"/>
              </a:ext>
            </a:extLst>
          </p:cNvPr>
          <p:cNvSpPr txBox="1"/>
          <p:nvPr/>
        </p:nvSpPr>
        <p:spPr>
          <a:xfrm>
            <a:off x="6152934" y="2954328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B2780435-5C43-4B13-2A32-7C5F22989A06}"/>
              </a:ext>
            </a:extLst>
          </p:cNvPr>
          <p:cNvCxnSpPr>
            <a:cxnSpLocks/>
          </p:cNvCxnSpPr>
          <p:nvPr/>
        </p:nvCxnSpPr>
        <p:spPr>
          <a:xfrm flipV="1">
            <a:off x="6160173" y="2934439"/>
            <a:ext cx="0" cy="342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DABD3E60-1C3D-A9FF-08E8-ED882330B6F9}"/>
              </a:ext>
            </a:extLst>
          </p:cNvPr>
          <p:cNvSpPr txBox="1"/>
          <p:nvPr/>
        </p:nvSpPr>
        <p:spPr>
          <a:xfrm>
            <a:off x="6162859" y="2377621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DFFF531E-78C5-3D8B-50C4-6F7C1E667831}"/>
              </a:ext>
            </a:extLst>
          </p:cNvPr>
          <p:cNvCxnSpPr>
            <a:cxnSpLocks/>
          </p:cNvCxnSpPr>
          <p:nvPr/>
        </p:nvCxnSpPr>
        <p:spPr>
          <a:xfrm>
            <a:off x="6160173" y="2331631"/>
            <a:ext cx="0" cy="401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1A06A542-F44E-A89E-5F1A-BB2A39856C81}"/>
              </a:ext>
            </a:extLst>
          </p:cNvPr>
          <p:cNvSpPr txBox="1"/>
          <p:nvPr/>
        </p:nvSpPr>
        <p:spPr>
          <a:xfrm>
            <a:off x="707598" y="0"/>
            <a:ext cx="73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A  - Scenario 4 – indringingslijnen snijden elkaar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EA15844-654B-440E-40AD-F1D1F4161EA9}"/>
              </a:ext>
            </a:extLst>
          </p:cNvPr>
          <p:cNvSpPr txBox="1"/>
          <p:nvPr/>
        </p:nvSpPr>
        <p:spPr>
          <a:xfrm>
            <a:off x="4777217" y="3574317"/>
            <a:ext cx="256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PL3 en Ref. PL4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120D0DB9-0ACD-8F8C-12D3-F508E9EA4361}"/>
              </a:ext>
            </a:extLst>
          </p:cNvPr>
          <p:cNvCxnSpPr/>
          <p:nvPr/>
        </p:nvCxnSpPr>
        <p:spPr>
          <a:xfrm flipH="1">
            <a:off x="2078182" y="3728205"/>
            <a:ext cx="2699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1D3EBE37-F010-25D8-8FEE-273F9E7ACA45}"/>
              </a:ext>
            </a:extLst>
          </p:cNvPr>
          <p:cNvCxnSpPr>
            <a:cxnSpLocks/>
          </p:cNvCxnSpPr>
          <p:nvPr/>
        </p:nvCxnSpPr>
        <p:spPr>
          <a:xfrm>
            <a:off x="7283015" y="3740618"/>
            <a:ext cx="2258149" cy="15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4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51366-525B-495F-EB93-64479E17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00FF4C4-E6A6-BA83-8E21-7CC1AE7883D3}"/>
              </a:ext>
            </a:extLst>
          </p:cNvPr>
          <p:cNvSpPr/>
          <p:nvPr/>
        </p:nvSpPr>
        <p:spPr>
          <a:xfrm flipH="1">
            <a:off x="841773" y="895734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9E57111F-7180-08B3-BA90-A409C8914614}"/>
              </a:ext>
            </a:extLst>
          </p:cNvPr>
          <p:cNvSpPr/>
          <p:nvPr/>
        </p:nvSpPr>
        <p:spPr>
          <a:xfrm>
            <a:off x="848522" y="3283781"/>
            <a:ext cx="10426302" cy="944869"/>
          </a:xfrm>
          <a:prstGeom prst="rect">
            <a:avLst/>
          </a:prstGeom>
          <a:solidFill>
            <a:srgbClr val="F8FF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3F225395-4FA8-5952-B8A0-EC9A2062E81C}"/>
              </a:ext>
            </a:extLst>
          </p:cNvPr>
          <p:cNvCxnSpPr>
            <a:cxnSpLocks/>
          </p:cNvCxnSpPr>
          <p:nvPr/>
        </p:nvCxnSpPr>
        <p:spPr>
          <a:xfrm>
            <a:off x="2949575" y="3771230"/>
            <a:ext cx="0" cy="238318"/>
          </a:xfrm>
          <a:prstGeom prst="straightConnector1">
            <a:avLst/>
          </a:prstGeom>
          <a:ln>
            <a:solidFill>
              <a:srgbClr val="F8FFA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688D62DA-D729-8C74-5530-3311835FC6DF}"/>
              </a:ext>
            </a:extLst>
          </p:cNvPr>
          <p:cNvSpPr txBox="1"/>
          <p:nvPr/>
        </p:nvSpPr>
        <p:spPr>
          <a:xfrm>
            <a:off x="5185172" y="3941829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649C23C-B713-C05F-330B-26E8D5A06364}"/>
              </a:ext>
            </a:extLst>
          </p:cNvPr>
          <p:cNvSpPr txBox="1"/>
          <p:nvPr/>
        </p:nvSpPr>
        <p:spPr>
          <a:xfrm>
            <a:off x="11254394" y="2971559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3583CEE-0112-1EA6-C40D-A63811E6F71A}"/>
              </a:ext>
            </a:extLst>
          </p:cNvPr>
          <p:cNvSpPr txBox="1"/>
          <p:nvPr/>
        </p:nvSpPr>
        <p:spPr>
          <a:xfrm>
            <a:off x="11254394" y="2780550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FACE8E15-3F55-81D9-1886-6B66D52BD4DF}"/>
              </a:ext>
            </a:extLst>
          </p:cNvPr>
          <p:cNvSpPr txBox="1"/>
          <p:nvPr/>
        </p:nvSpPr>
        <p:spPr>
          <a:xfrm>
            <a:off x="11254394" y="2564368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PL1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021CF00F-5AE7-FB1E-6691-226E5D0D547E}"/>
              </a:ext>
            </a:extLst>
          </p:cNvPr>
          <p:cNvCxnSpPr/>
          <p:nvPr/>
        </p:nvCxnSpPr>
        <p:spPr>
          <a:xfrm>
            <a:off x="857648" y="32966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98696E25-37C9-CA07-FCE7-8B411C9BE89E}"/>
              </a:ext>
            </a:extLst>
          </p:cNvPr>
          <p:cNvSpPr txBox="1"/>
          <p:nvPr/>
        </p:nvSpPr>
        <p:spPr>
          <a:xfrm>
            <a:off x="11254394" y="316389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B2077632-D637-92D5-AF9A-3EECC72757FB}"/>
              </a:ext>
            </a:extLst>
          </p:cNvPr>
          <p:cNvSpPr/>
          <p:nvPr/>
        </p:nvSpPr>
        <p:spPr>
          <a:xfrm>
            <a:off x="4078902" y="98113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08EEA803-4CF6-9FDD-6081-685BFE7669EB}"/>
              </a:ext>
            </a:extLst>
          </p:cNvPr>
          <p:cNvSpPr/>
          <p:nvPr/>
        </p:nvSpPr>
        <p:spPr>
          <a:xfrm>
            <a:off x="866884" y="2331632"/>
            <a:ext cx="10396636" cy="1142169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  <a:gd name="connsiteX0" fmla="*/ 0 w 10396636"/>
              <a:gd name="connsiteY0" fmla="*/ 1142169 h 1142169"/>
              <a:gd name="connsiteX1" fmla="*/ 3182020 w 10396636"/>
              <a:gd name="connsiteY1" fmla="*/ 9144 h 1142169"/>
              <a:gd name="connsiteX2" fmla="*/ 7342540 w 10396636"/>
              <a:gd name="connsiteY2" fmla="*/ 0 h 1142169"/>
              <a:gd name="connsiteX3" fmla="*/ 10396636 w 10396636"/>
              <a:gd name="connsiteY3" fmla="*/ 402336 h 11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6636" h="1142169">
                <a:moveTo>
                  <a:pt x="0" y="1142169"/>
                </a:moveTo>
                <a:lnTo>
                  <a:pt x="3182020" y="9144"/>
                </a:lnTo>
                <a:lnTo>
                  <a:pt x="7342540" y="0"/>
                </a:lnTo>
                <a:lnTo>
                  <a:pt x="10396636" y="402336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7983A1B0-5B48-3353-FC41-C4B5C7726FC9}"/>
              </a:ext>
            </a:extLst>
          </p:cNvPr>
          <p:cNvCxnSpPr>
            <a:cxnSpLocks/>
          </p:cNvCxnSpPr>
          <p:nvPr/>
        </p:nvCxnSpPr>
        <p:spPr>
          <a:xfrm>
            <a:off x="3500581" y="2934439"/>
            <a:ext cx="0" cy="13343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95403F2D-3742-037B-B1FD-09865246A2E8}"/>
              </a:ext>
            </a:extLst>
          </p:cNvPr>
          <p:cNvCxnSpPr>
            <a:cxnSpLocks/>
          </p:cNvCxnSpPr>
          <p:nvPr/>
        </p:nvCxnSpPr>
        <p:spPr>
          <a:xfrm flipV="1">
            <a:off x="2424544" y="4254474"/>
            <a:ext cx="1076037" cy="103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1C62A70E-3680-052F-5134-0CB51A23B584}"/>
              </a:ext>
            </a:extLst>
          </p:cNvPr>
          <p:cNvSpPr/>
          <p:nvPr/>
        </p:nvSpPr>
        <p:spPr>
          <a:xfrm>
            <a:off x="852474" y="2733271"/>
            <a:ext cx="10415109" cy="1169877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  <a:gd name="connsiteX0" fmla="*/ 0 w 10415109"/>
              <a:gd name="connsiteY0" fmla="*/ 1169877 h 1169877"/>
              <a:gd name="connsiteX1" fmla="*/ 3200493 w 10415109"/>
              <a:gd name="connsiteY1" fmla="*/ 9144 h 1169877"/>
              <a:gd name="connsiteX2" fmla="*/ 7361013 w 10415109"/>
              <a:gd name="connsiteY2" fmla="*/ 0 h 1169877"/>
              <a:gd name="connsiteX3" fmla="*/ 10415109 w 10415109"/>
              <a:gd name="connsiteY3" fmla="*/ 402336 h 116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5109" h="1169877">
                <a:moveTo>
                  <a:pt x="0" y="1169877"/>
                </a:moveTo>
                <a:lnTo>
                  <a:pt x="3200493" y="9144"/>
                </a:lnTo>
                <a:lnTo>
                  <a:pt x="7361013" y="0"/>
                </a:lnTo>
                <a:lnTo>
                  <a:pt x="10415109" y="402336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28AEA52F-D6B0-5A7E-73CF-D1A21EAD4E91}"/>
              </a:ext>
            </a:extLst>
          </p:cNvPr>
          <p:cNvCxnSpPr/>
          <p:nvPr/>
        </p:nvCxnSpPr>
        <p:spPr>
          <a:xfrm>
            <a:off x="851298" y="2934439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91A36426-35EB-5E87-449F-141E8E700515}"/>
              </a:ext>
            </a:extLst>
          </p:cNvPr>
          <p:cNvCxnSpPr>
            <a:cxnSpLocks/>
          </p:cNvCxnSpPr>
          <p:nvPr/>
        </p:nvCxnSpPr>
        <p:spPr>
          <a:xfrm>
            <a:off x="9748981" y="2934439"/>
            <a:ext cx="0" cy="133431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23201BC6-98EE-69C1-33A7-830188775833}"/>
              </a:ext>
            </a:extLst>
          </p:cNvPr>
          <p:cNvCxnSpPr>
            <a:cxnSpLocks/>
          </p:cNvCxnSpPr>
          <p:nvPr/>
        </p:nvCxnSpPr>
        <p:spPr>
          <a:xfrm>
            <a:off x="9748981" y="4268753"/>
            <a:ext cx="152128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B650C4A3-3168-1B41-620C-5E386ADF1CDA}"/>
              </a:ext>
            </a:extLst>
          </p:cNvPr>
          <p:cNvSpPr txBox="1"/>
          <p:nvPr/>
        </p:nvSpPr>
        <p:spPr>
          <a:xfrm>
            <a:off x="6152934" y="2954328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EC24DE4A-2A7E-60F1-C40D-F3C16D822892}"/>
              </a:ext>
            </a:extLst>
          </p:cNvPr>
          <p:cNvCxnSpPr>
            <a:cxnSpLocks/>
          </p:cNvCxnSpPr>
          <p:nvPr/>
        </p:nvCxnSpPr>
        <p:spPr>
          <a:xfrm flipV="1">
            <a:off x="6160173" y="2934439"/>
            <a:ext cx="0" cy="342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464D4E2F-4E19-1575-834E-8F909B575931}"/>
              </a:ext>
            </a:extLst>
          </p:cNvPr>
          <p:cNvSpPr txBox="1"/>
          <p:nvPr/>
        </p:nvSpPr>
        <p:spPr>
          <a:xfrm>
            <a:off x="6162859" y="2377621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229A55A8-BD75-9B30-0516-2952CD1C3FBF}"/>
              </a:ext>
            </a:extLst>
          </p:cNvPr>
          <p:cNvCxnSpPr>
            <a:cxnSpLocks/>
          </p:cNvCxnSpPr>
          <p:nvPr/>
        </p:nvCxnSpPr>
        <p:spPr>
          <a:xfrm>
            <a:off x="6160173" y="2331631"/>
            <a:ext cx="0" cy="401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914658FD-3233-FF7D-C8D4-0E6F8FC65B65}"/>
              </a:ext>
            </a:extLst>
          </p:cNvPr>
          <p:cNvSpPr txBox="1"/>
          <p:nvPr/>
        </p:nvSpPr>
        <p:spPr>
          <a:xfrm>
            <a:off x="707598" y="0"/>
            <a:ext cx="9590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A  - Scenario 4 – indringingslijnen snijden elkaar en Ref PL1 en Ref PL2 ook 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8578762B-0FBB-C3D1-DE60-74440A04B365}"/>
              </a:ext>
            </a:extLst>
          </p:cNvPr>
          <p:cNvSpPr txBox="1"/>
          <p:nvPr/>
        </p:nvSpPr>
        <p:spPr>
          <a:xfrm>
            <a:off x="4777217" y="3574317"/>
            <a:ext cx="256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PL3 en Ref. PL4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F34739FA-A797-5CB5-194F-8862D935990F}"/>
              </a:ext>
            </a:extLst>
          </p:cNvPr>
          <p:cNvCxnSpPr>
            <a:cxnSpLocks/>
          </p:cNvCxnSpPr>
          <p:nvPr/>
        </p:nvCxnSpPr>
        <p:spPr>
          <a:xfrm flipH="1">
            <a:off x="3611418" y="3728205"/>
            <a:ext cx="1165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69C0B9F-8621-E542-DFF3-CA2B7A23C41C}"/>
              </a:ext>
            </a:extLst>
          </p:cNvPr>
          <p:cNvCxnSpPr>
            <a:cxnSpLocks/>
          </p:cNvCxnSpPr>
          <p:nvPr/>
        </p:nvCxnSpPr>
        <p:spPr>
          <a:xfrm>
            <a:off x="7283015" y="3740618"/>
            <a:ext cx="2258149" cy="15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ED9AE64-80F8-21EA-5BD3-EC230CDB0FD0}"/>
              </a:ext>
            </a:extLst>
          </p:cNvPr>
          <p:cNvCxnSpPr>
            <a:cxnSpLocks/>
          </p:cNvCxnSpPr>
          <p:nvPr/>
        </p:nvCxnSpPr>
        <p:spPr>
          <a:xfrm>
            <a:off x="1353126" y="3296626"/>
            <a:ext cx="0" cy="9682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B1150DCC-8182-C897-A58D-B83A069F7062}"/>
              </a:ext>
            </a:extLst>
          </p:cNvPr>
          <p:cNvCxnSpPr>
            <a:cxnSpLocks/>
          </p:cNvCxnSpPr>
          <p:nvPr/>
        </p:nvCxnSpPr>
        <p:spPr>
          <a:xfrm>
            <a:off x="848229" y="4266560"/>
            <a:ext cx="1576316" cy="169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027CB569-C9A3-6B4F-92DC-BB3567F28418}"/>
              </a:ext>
            </a:extLst>
          </p:cNvPr>
          <p:cNvSpPr txBox="1"/>
          <p:nvPr/>
        </p:nvSpPr>
        <p:spPr>
          <a:xfrm>
            <a:off x="1319130" y="3715257"/>
            <a:ext cx="157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PL1</a:t>
            </a:r>
          </a:p>
        </p:txBody>
      </p:sp>
    </p:spTree>
    <p:extLst>
      <p:ext uri="{BB962C8B-B14F-4D97-AF65-F5344CB8AC3E}">
        <p14:creationId xmlns:p14="http://schemas.microsoft.com/office/powerpoint/2010/main" val="321627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1AF3B-6803-C23C-0E19-5B85EBFA5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332804BB-9579-B380-499C-DA225AEB0512}"/>
              </a:ext>
            </a:extLst>
          </p:cNvPr>
          <p:cNvSpPr/>
          <p:nvPr/>
        </p:nvSpPr>
        <p:spPr>
          <a:xfrm flipH="1">
            <a:off x="841773" y="895734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4F64E722-52FE-2DA3-C650-48A005C81AE6}"/>
              </a:ext>
            </a:extLst>
          </p:cNvPr>
          <p:cNvSpPr/>
          <p:nvPr/>
        </p:nvSpPr>
        <p:spPr>
          <a:xfrm>
            <a:off x="848522" y="3283781"/>
            <a:ext cx="10426302" cy="944869"/>
          </a:xfrm>
          <a:prstGeom prst="rect">
            <a:avLst/>
          </a:prstGeom>
          <a:solidFill>
            <a:srgbClr val="F8FF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164EB5B5-24E1-0DB2-8EDF-E0A56AC35AC0}"/>
              </a:ext>
            </a:extLst>
          </p:cNvPr>
          <p:cNvCxnSpPr>
            <a:cxnSpLocks/>
          </p:cNvCxnSpPr>
          <p:nvPr/>
        </p:nvCxnSpPr>
        <p:spPr>
          <a:xfrm>
            <a:off x="2949575" y="3771230"/>
            <a:ext cx="0" cy="238318"/>
          </a:xfrm>
          <a:prstGeom prst="straightConnector1">
            <a:avLst/>
          </a:prstGeom>
          <a:ln>
            <a:solidFill>
              <a:srgbClr val="F8FFA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D5E9BD4A-AC6C-C671-D0FE-70EA2C516634}"/>
              </a:ext>
            </a:extLst>
          </p:cNvPr>
          <p:cNvSpPr txBox="1"/>
          <p:nvPr/>
        </p:nvSpPr>
        <p:spPr>
          <a:xfrm>
            <a:off x="11254394" y="2932706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3C5EE9F1-FE17-8AE5-F382-658ADE38B67C}"/>
              </a:ext>
            </a:extLst>
          </p:cNvPr>
          <p:cNvSpPr txBox="1"/>
          <p:nvPr/>
        </p:nvSpPr>
        <p:spPr>
          <a:xfrm>
            <a:off x="11277310" y="255593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PL1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46F07113-E6DE-DC18-F852-5A60CFBDA440}"/>
              </a:ext>
            </a:extLst>
          </p:cNvPr>
          <p:cNvCxnSpPr/>
          <p:nvPr/>
        </p:nvCxnSpPr>
        <p:spPr>
          <a:xfrm>
            <a:off x="857648" y="32966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89392B79-E44E-9E38-9BD4-454FBEC4A04D}"/>
              </a:ext>
            </a:extLst>
          </p:cNvPr>
          <p:cNvSpPr txBox="1"/>
          <p:nvPr/>
        </p:nvSpPr>
        <p:spPr>
          <a:xfrm>
            <a:off x="11254394" y="316389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37687B5A-D7C9-20D7-A668-DD32CB499370}"/>
              </a:ext>
            </a:extLst>
          </p:cNvPr>
          <p:cNvSpPr/>
          <p:nvPr/>
        </p:nvSpPr>
        <p:spPr>
          <a:xfrm>
            <a:off x="4078902" y="98113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9C406108-5B78-EF2A-7773-D5869B355BD6}"/>
              </a:ext>
            </a:extLst>
          </p:cNvPr>
          <p:cNvSpPr/>
          <p:nvPr/>
        </p:nvSpPr>
        <p:spPr>
          <a:xfrm>
            <a:off x="848521" y="2690036"/>
            <a:ext cx="10424726" cy="310896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9332427 w 10424726"/>
              <a:gd name="connsiteY3" fmla="*/ 175712 h 310896"/>
              <a:gd name="connsiteX4" fmla="*/ 10424726 w 10424726"/>
              <a:gd name="connsiteY4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15299"/>
              <a:gd name="connsiteY0" fmla="*/ 310896 h 310896"/>
              <a:gd name="connsiteX1" fmla="*/ 3191256 w 10415299"/>
              <a:gd name="connsiteY1" fmla="*/ 9144 h 310896"/>
              <a:gd name="connsiteX2" fmla="*/ 7351776 w 10415299"/>
              <a:gd name="connsiteY2" fmla="*/ 0 h 310896"/>
              <a:gd name="connsiteX3" fmla="*/ 10415299 w 10415299"/>
              <a:gd name="connsiteY3" fmla="*/ 15837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34691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726" h="310896">
                <a:moveTo>
                  <a:pt x="0" y="310896"/>
                </a:moveTo>
                <a:lnTo>
                  <a:pt x="3191256" y="9144"/>
                </a:lnTo>
                <a:lnTo>
                  <a:pt x="7351776" y="0"/>
                </a:lnTo>
                <a:lnTo>
                  <a:pt x="10424726" y="34691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85202B07-939E-AC24-B5CC-B62A68A69DCF}"/>
              </a:ext>
            </a:extLst>
          </p:cNvPr>
          <p:cNvSpPr/>
          <p:nvPr/>
        </p:nvSpPr>
        <p:spPr>
          <a:xfrm>
            <a:off x="852585" y="3091675"/>
            <a:ext cx="10424725" cy="310896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  <a:gd name="connsiteX0" fmla="*/ 0 w 10415298"/>
              <a:gd name="connsiteY0" fmla="*/ 310896 h 310896"/>
              <a:gd name="connsiteX1" fmla="*/ 3191256 w 10415298"/>
              <a:gd name="connsiteY1" fmla="*/ 9144 h 310896"/>
              <a:gd name="connsiteX2" fmla="*/ 7351776 w 10415298"/>
              <a:gd name="connsiteY2" fmla="*/ 0 h 310896"/>
              <a:gd name="connsiteX3" fmla="*/ 10415298 w 10415298"/>
              <a:gd name="connsiteY3" fmla="*/ 53545 h 310896"/>
              <a:gd name="connsiteX0" fmla="*/ 0 w 10415298"/>
              <a:gd name="connsiteY0" fmla="*/ 310896 h 310896"/>
              <a:gd name="connsiteX1" fmla="*/ 3191256 w 10415298"/>
              <a:gd name="connsiteY1" fmla="*/ 9144 h 310896"/>
              <a:gd name="connsiteX2" fmla="*/ 7351776 w 10415298"/>
              <a:gd name="connsiteY2" fmla="*/ 0 h 310896"/>
              <a:gd name="connsiteX3" fmla="*/ 10415298 w 10415298"/>
              <a:gd name="connsiteY3" fmla="*/ 53545 h 310896"/>
              <a:gd name="connsiteX0" fmla="*/ 0 w 10424725"/>
              <a:gd name="connsiteY0" fmla="*/ 310896 h 310896"/>
              <a:gd name="connsiteX1" fmla="*/ 3191256 w 10424725"/>
              <a:gd name="connsiteY1" fmla="*/ 9144 h 310896"/>
              <a:gd name="connsiteX2" fmla="*/ 7351776 w 10424725"/>
              <a:gd name="connsiteY2" fmla="*/ 0 h 310896"/>
              <a:gd name="connsiteX3" fmla="*/ 10424725 w 10424725"/>
              <a:gd name="connsiteY3" fmla="*/ 6411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725" h="310896">
                <a:moveTo>
                  <a:pt x="0" y="310896"/>
                </a:moveTo>
                <a:lnTo>
                  <a:pt x="3191256" y="9144"/>
                </a:lnTo>
                <a:lnTo>
                  <a:pt x="7351776" y="0"/>
                </a:lnTo>
                <a:lnTo>
                  <a:pt x="10424725" y="6411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FB9BA96A-6924-A3BC-2D3D-CAA049B1A2CC}"/>
              </a:ext>
            </a:extLst>
          </p:cNvPr>
          <p:cNvSpPr txBox="1"/>
          <p:nvPr/>
        </p:nvSpPr>
        <p:spPr>
          <a:xfrm>
            <a:off x="6153732" y="2736025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23C60911-49D4-92E5-2B73-472FCB90E985}"/>
              </a:ext>
            </a:extLst>
          </p:cNvPr>
          <p:cNvCxnSpPr>
            <a:cxnSpLocks/>
          </p:cNvCxnSpPr>
          <p:nvPr/>
        </p:nvCxnSpPr>
        <p:spPr>
          <a:xfrm>
            <a:off x="6151046" y="2690035"/>
            <a:ext cx="0" cy="401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0E1E7D73-4F97-1FF4-A2F6-72112EB9D384}"/>
              </a:ext>
            </a:extLst>
          </p:cNvPr>
          <p:cNvSpPr txBox="1"/>
          <p:nvPr/>
        </p:nvSpPr>
        <p:spPr>
          <a:xfrm>
            <a:off x="707598" y="0"/>
            <a:ext cx="73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A  - Scenario 5 – Ref. PL3 snijdt Ref. PL2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DDD44A7-DEC3-FBBD-E9AC-CBFC4C61DC3A}"/>
              </a:ext>
            </a:extLst>
          </p:cNvPr>
          <p:cNvSpPr txBox="1"/>
          <p:nvPr/>
        </p:nvSpPr>
        <p:spPr>
          <a:xfrm>
            <a:off x="2022429" y="3617340"/>
            <a:ext cx="156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PL3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3B9044F-CFF4-A275-B491-D221A007260B}"/>
              </a:ext>
            </a:extLst>
          </p:cNvPr>
          <p:cNvCxnSpPr>
            <a:cxnSpLocks/>
          </p:cNvCxnSpPr>
          <p:nvPr/>
        </p:nvCxnSpPr>
        <p:spPr>
          <a:xfrm>
            <a:off x="2022429" y="3298320"/>
            <a:ext cx="0" cy="9682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4106FE7D-3190-A072-89CC-22A28476D55D}"/>
              </a:ext>
            </a:extLst>
          </p:cNvPr>
          <p:cNvCxnSpPr>
            <a:cxnSpLocks/>
          </p:cNvCxnSpPr>
          <p:nvPr/>
        </p:nvCxnSpPr>
        <p:spPr>
          <a:xfrm>
            <a:off x="848229" y="4266560"/>
            <a:ext cx="11742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9AF1B591-FF1E-EC85-400F-0C18DA17E6EC}"/>
              </a:ext>
            </a:extLst>
          </p:cNvPr>
          <p:cNvSpPr txBox="1"/>
          <p:nvPr/>
        </p:nvSpPr>
        <p:spPr>
          <a:xfrm>
            <a:off x="9597227" y="3954188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2112303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3F7BA-4DE1-D98B-2472-302AC875B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7C5E89D0-1141-9DE5-2906-E18BADB32334}"/>
              </a:ext>
            </a:extLst>
          </p:cNvPr>
          <p:cNvSpPr/>
          <p:nvPr/>
        </p:nvSpPr>
        <p:spPr>
          <a:xfrm flipH="1">
            <a:off x="841773" y="895734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1DB21E42-B67E-5482-7565-D125D6EA8582}"/>
              </a:ext>
            </a:extLst>
          </p:cNvPr>
          <p:cNvSpPr/>
          <p:nvPr/>
        </p:nvSpPr>
        <p:spPr>
          <a:xfrm>
            <a:off x="848522" y="3283781"/>
            <a:ext cx="10426302" cy="944869"/>
          </a:xfrm>
          <a:prstGeom prst="rect">
            <a:avLst/>
          </a:prstGeom>
          <a:solidFill>
            <a:srgbClr val="F8FFA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B326CDBF-A9F6-F910-5EFF-41420770DF4D}"/>
              </a:ext>
            </a:extLst>
          </p:cNvPr>
          <p:cNvCxnSpPr>
            <a:cxnSpLocks/>
          </p:cNvCxnSpPr>
          <p:nvPr/>
        </p:nvCxnSpPr>
        <p:spPr>
          <a:xfrm>
            <a:off x="2949575" y="3771230"/>
            <a:ext cx="0" cy="238318"/>
          </a:xfrm>
          <a:prstGeom prst="straightConnector1">
            <a:avLst/>
          </a:prstGeom>
          <a:ln>
            <a:solidFill>
              <a:srgbClr val="F8FFA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5445828-7331-4C1B-B251-ADB68615AA5B}"/>
              </a:ext>
            </a:extLst>
          </p:cNvPr>
          <p:cNvSpPr txBox="1"/>
          <p:nvPr/>
        </p:nvSpPr>
        <p:spPr>
          <a:xfrm>
            <a:off x="11254394" y="2932706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3ED44D9C-12B6-5BB1-BF1A-01106D908AB9}"/>
              </a:ext>
            </a:extLst>
          </p:cNvPr>
          <p:cNvSpPr txBox="1"/>
          <p:nvPr/>
        </p:nvSpPr>
        <p:spPr>
          <a:xfrm>
            <a:off x="11277310" y="255593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PL1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DF634D8D-D6F9-1DEA-F57E-DA7958FD6BA3}"/>
              </a:ext>
            </a:extLst>
          </p:cNvPr>
          <p:cNvCxnSpPr/>
          <p:nvPr/>
        </p:nvCxnSpPr>
        <p:spPr>
          <a:xfrm>
            <a:off x="857648" y="32966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FA88E3E2-33EC-E7E0-5889-5365B4669C99}"/>
              </a:ext>
            </a:extLst>
          </p:cNvPr>
          <p:cNvSpPr txBox="1"/>
          <p:nvPr/>
        </p:nvSpPr>
        <p:spPr>
          <a:xfrm>
            <a:off x="11254394" y="316389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3" name="Vrije vorm: vorm 2">
            <a:extLst>
              <a:ext uri="{FF2B5EF4-FFF2-40B4-BE49-F238E27FC236}">
                <a16:creationId xmlns:a16="http://schemas.microsoft.com/office/drawing/2014/main" id="{A61855B1-AE33-8EC0-C2FA-67FA985ED547}"/>
              </a:ext>
            </a:extLst>
          </p:cNvPr>
          <p:cNvSpPr/>
          <p:nvPr/>
        </p:nvSpPr>
        <p:spPr>
          <a:xfrm>
            <a:off x="4078902" y="98113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A717581C-0DBA-D49F-CB0E-1B2A82DC0E28}"/>
              </a:ext>
            </a:extLst>
          </p:cNvPr>
          <p:cNvSpPr/>
          <p:nvPr/>
        </p:nvSpPr>
        <p:spPr>
          <a:xfrm>
            <a:off x="857757" y="2690036"/>
            <a:ext cx="10415490" cy="791187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9332427 w 10424726"/>
              <a:gd name="connsiteY3" fmla="*/ 175712 h 310896"/>
              <a:gd name="connsiteX4" fmla="*/ 10424726 w 10424726"/>
              <a:gd name="connsiteY4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119532 h 310896"/>
              <a:gd name="connsiteX0" fmla="*/ 0 w 10415299"/>
              <a:gd name="connsiteY0" fmla="*/ 310896 h 310896"/>
              <a:gd name="connsiteX1" fmla="*/ 3191256 w 10415299"/>
              <a:gd name="connsiteY1" fmla="*/ 9144 h 310896"/>
              <a:gd name="connsiteX2" fmla="*/ 7351776 w 10415299"/>
              <a:gd name="connsiteY2" fmla="*/ 0 h 310896"/>
              <a:gd name="connsiteX3" fmla="*/ 10415299 w 10415299"/>
              <a:gd name="connsiteY3" fmla="*/ 15837 h 310896"/>
              <a:gd name="connsiteX0" fmla="*/ 0 w 10424726"/>
              <a:gd name="connsiteY0" fmla="*/ 310896 h 310896"/>
              <a:gd name="connsiteX1" fmla="*/ 3191256 w 10424726"/>
              <a:gd name="connsiteY1" fmla="*/ 9144 h 310896"/>
              <a:gd name="connsiteX2" fmla="*/ 7351776 w 10424726"/>
              <a:gd name="connsiteY2" fmla="*/ 0 h 310896"/>
              <a:gd name="connsiteX3" fmla="*/ 10424726 w 10424726"/>
              <a:gd name="connsiteY3" fmla="*/ 34691 h 310896"/>
              <a:gd name="connsiteX0" fmla="*/ 0 w 10415490"/>
              <a:gd name="connsiteY0" fmla="*/ 791187 h 791187"/>
              <a:gd name="connsiteX1" fmla="*/ 3182020 w 10415490"/>
              <a:gd name="connsiteY1" fmla="*/ 9144 h 791187"/>
              <a:gd name="connsiteX2" fmla="*/ 7342540 w 10415490"/>
              <a:gd name="connsiteY2" fmla="*/ 0 h 791187"/>
              <a:gd name="connsiteX3" fmla="*/ 10415490 w 10415490"/>
              <a:gd name="connsiteY3" fmla="*/ 34691 h 7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5490" h="791187">
                <a:moveTo>
                  <a:pt x="0" y="791187"/>
                </a:moveTo>
                <a:lnTo>
                  <a:pt x="3182020" y="9144"/>
                </a:lnTo>
                <a:lnTo>
                  <a:pt x="7342540" y="0"/>
                </a:lnTo>
                <a:lnTo>
                  <a:pt x="10415490" y="34691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CA9EDE85-5189-84A4-6028-70F50F6F69F4}"/>
              </a:ext>
            </a:extLst>
          </p:cNvPr>
          <p:cNvSpPr/>
          <p:nvPr/>
        </p:nvSpPr>
        <p:spPr>
          <a:xfrm>
            <a:off x="880295" y="3091675"/>
            <a:ext cx="10397016" cy="809660"/>
          </a:xfrm>
          <a:custGeom>
            <a:avLst/>
            <a:gdLst>
              <a:gd name="connsiteX0" fmla="*/ 0 w 10405872"/>
              <a:gd name="connsiteY0" fmla="*/ 310896 h 402336"/>
              <a:gd name="connsiteX1" fmla="*/ 3191256 w 10405872"/>
              <a:gd name="connsiteY1" fmla="*/ 9144 h 402336"/>
              <a:gd name="connsiteX2" fmla="*/ 7351776 w 10405872"/>
              <a:gd name="connsiteY2" fmla="*/ 0 h 402336"/>
              <a:gd name="connsiteX3" fmla="*/ 10405872 w 10405872"/>
              <a:gd name="connsiteY3" fmla="*/ 402336 h 402336"/>
              <a:gd name="connsiteX0" fmla="*/ 0 w 10415298"/>
              <a:gd name="connsiteY0" fmla="*/ 310896 h 310896"/>
              <a:gd name="connsiteX1" fmla="*/ 3191256 w 10415298"/>
              <a:gd name="connsiteY1" fmla="*/ 9144 h 310896"/>
              <a:gd name="connsiteX2" fmla="*/ 7351776 w 10415298"/>
              <a:gd name="connsiteY2" fmla="*/ 0 h 310896"/>
              <a:gd name="connsiteX3" fmla="*/ 10415298 w 10415298"/>
              <a:gd name="connsiteY3" fmla="*/ 53545 h 310896"/>
              <a:gd name="connsiteX0" fmla="*/ 0 w 10415298"/>
              <a:gd name="connsiteY0" fmla="*/ 310896 h 310896"/>
              <a:gd name="connsiteX1" fmla="*/ 3191256 w 10415298"/>
              <a:gd name="connsiteY1" fmla="*/ 9144 h 310896"/>
              <a:gd name="connsiteX2" fmla="*/ 7351776 w 10415298"/>
              <a:gd name="connsiteY2" fmla="*/ 0 h 310896"/>
              <a:gd name="connsiteX3" fmla="*/ 10415298 w 10415298"/>
              <a:gd name="connsiteY3" fmla="*/ 53545 h 310896"/>
              <a:gd name="connsiteX0" fmla="*/ 0 w 10424725"/>
              <a:gd name="connsiteY0" fmla="*/ 310896 h 310896"/>
              <a:gd name="connsiteX1" fmla="*/ 3191256 w 10424725"/>
              <a:gd name="connsiteY1" fmla="*/ 9144 h 310896"/>
              <a:gd name="connsiteX2" fmla="*/ 7351776 w 10424725"/>
              <a:gd name="connsiteY2" fmla="*/ 0 h 310896"/>
              <a:gd name="connsiteX3" fmla="*/ 10424725 w 10424725"/>
              <a:gd name="connsiteY3" fmla="*/ 6411 h 310896"/>
              <a:gd name="connsiteX0" fmla="*/ 0 w 10397016"/>
              <a:gd name="connsiteY0" fmla="*/ 809660 h 809660"/>
              <a:gd name="connsiteX1" fmla="*/ 3163547 w 10397016"/>
              <a:gd name="connsiteY1" fmla="*/ 9144 h 809660"/>
              <a:gd name="connsiteX2" fmla="*/ 7324067 w 10397016"/>
              <a:gd name="connsiteY2" fmla="*/ 0 h 809660"/>
              <a:gd name="connsiteX3" fmla="*/ 10397016 w 10397016"/>
              <a:gd name="connsiteY3" fmla="*/ 6411 h 80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97016" h="809660">
                <a:moveTo>
                  <a:pt x="0" y="809660"/>
                </a:moveTo>
                <a:lnTo>
                  <a:pt x="3163547" y="9144"/>
                </a:lnTo>
                <a:lnTo>
                  <a:pt x="7324067" y="0"/>
                </a:lnTo>
                <a:lnTo>
                  <a:pt x="10397016" y="6411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31C32079-C301-E377-85BC-6D972A9905E7}"/>
              </a:ext>
            </a:extLst>
          </p:cNvPr>
          <p:cNvSpPr txBox="1"/>
          <p:nvPr/>
        </p:nvSpPr>
        <p:spPr>
          <a:xfrm>
            <a:off x="6153732" y="2736025"/>
            <a:ext cx="158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2EB607D6-35EC-09DE-F70A-169B3E3B47DC}"/>
              </a:ext>
            </a:extLst>
          </p:cNvPr>
          <p:cNvCxnSpPr>
            <a:cxnSpLocks/>
          </p:cNvCxnSpPr>
          <p:nvPr/>
        </p:nvCxnSpPr>
        <p:spPr>
          <a:xfrm>
            <a:off x="6151046" y="2690035"/>
            <a:ext cx="0" cy="401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9D2707A8-E1B9-086B-6D24-10D9889E3726}"/>
              </a:ext>
            </a:extLst>
          </p:cNvPr>
          <p:cNvSpPr txBox="1"/>
          <p:nvPr/>
        </p:nvSpPr>
        <p:spPr>
          <a:xfrm>
            <a:off x="707598" y="0"/>
            <a:ext cx="73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A  - Scenario 5 – Ref. PL3 EN Ref. PL1 snijden Ref. PL2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F08C7312-1B01-6143-32E7-AF9D1C787F23}"/>
              </a:ext>
            </a:extLst>
          </p:cNvPr>
          <p:cNvSpPr txBox="1"/>
          <p:nvPr/>
        </p:nvSpPr>
        <p:spPr>
          <a:xfrm>
            <a:off x="3365768" y="3601065"/>
            <a:ext cx="156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PL3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8703EFDB-9FBE-34C3-96D1-E24B4F6443A2}"/>
              </a:ext>
            </a:extLst>
          </p:cNvPr>
          <p:cNvCxnSpPr>
            <a:cxnSpLocks/>
          </p:cNvCxnSpPr>
          <p:nvPr/>
        </p:nvCxnSpPr>
        <p:spPr>
          <a:xfrm>
            <a:off x="3343229" y="3287109"/>
            <a:ext cx="0" cy="9682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8EB59996-74E3-AA7A-66A1-D0064D6A0A31}"/>
              </a:ext>
            </a:extLst>
          </p:cNvPr>
          <p:cNvCxnSpPr>
            <a:cxnSpLocks/>
          </p:cNvCxnSpPr>
          <p:nvPr/>
        </p:nvCxnSpPr>
        <p:spPr>
          <a:xfrm>
            <a:off x="848229" y="4266560"/>
            <a:ext cx="24950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28EE8AA-E17C-D45C-DA55-9709F53F1680}"/>
              </a:ext>
            </a:extLst>
          </p:cNvPr>
          <p:cNvSpPr txBox="1"/>
          <p:nvPr/>
        </p:nvSpPr>
        <p:spPr>
          <a:xfrm>
            <a:off x="9597227" y="3954188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398F7D9B-CC3F-85C6-577B-06133EE68246}"/>
              </a:ext>
            </a:extLst>
          </p:cNvPr>
          <p:cNvCxnSpPr>
            <a:cxnSpLocks/>
          </p:cNvCxnSpPr>
          <p:nvPr/>
        </p:nvCxnSpPr>
        <p:spPr>
          <a:xfrm>
            <a:off x="1629883" y="3293725"/>
            <a:ext cx="0" cy="9682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AE546791-1AB9-BAAD-2FB1-E917CFEE4D53}"/>
              </a:ext>
            </a:extLst>
          </p:cNvPr>
          <p:cNvSpPr txBox="1"/>
          <p:nvPr/>
        </p:nvSpPr>
        <p:spPr>
          <a:xfrm>
            <a:off x="1577861" y="3791416"/>
            <a:ext cx="156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PL1</a:t>
            </a:r>
          </a:p>
        </p:txBody>
      </p:sp>
    </p:spTree>
    <p:extLst>
      <p:ext uri="{BB962C8B-B14F-4D97-AF65-F5344CB8AC3E}">
        <p14:creationId xmlns:p14="http://schemas.microsoft.com/office/powerpoint/2010/main" val="115195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0946F-1EF0-AE5F-1FFB-4C84B368D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Rechte verbindingslijn 51">
            <a:extLst>
              <a:ext uri="{FF2B5EF4-FFF2-40B4-BE49-F238E27FC236}">
                <a16:creationId xmlns:a16="http://schemas.microsoft.com/office/drawing/2014/main" id="{39B8B8AF-D82B-1221-90EF-C6E304A66994}"/>
              </a:ext>
            </a:extLst>
          </p:cNvPr>
          <p:cNvCxnSpPr>
            <a:cxnSpLocks/>
          </p:cNvCxnSpPr>
          <p:nvPr/>
        </p:nvCxnSpPr>
        <p:spPr>
          <a:xfrm>
            <a:off x="4559300" y="2295525"/>
            <a:ext cx="1187839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5679DA92-AD95-2DD1-4E20-00314D03500D}"/>
              </a:ext>
            </a:extLst>
          </p:cNvPr>
          <p:cNvCxnSpPr>
            <a:cxnSpLocks/>
          </p:cNvCxnSpPr>
          <p:nvPr/>
        </p:nvCxnSpPr>
        <p:spPr>
          <a:xfrm>
            <a:off x="5759175" y="900624"/>
            <a:ext cx="211" cy="140363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52F6321-B366-0A0E-9A4C-76DB726ABCA4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6F41341-22D0-DC17-435F-5B00F0F26490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5577C7EF-706D-9030-8515-21E52A467073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FEC78A4-2A50-8BC1-2D91-EC6B96127344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D09F4A4-ECEE-2F9E-BB26-D250FE4166EC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0CF7D0C-EC5F-7386-9F80-8BF7685D0F86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9BA6951-CBE0-640B-A8AE-A8651E2B91F5}"/>
              </a:ext>
            </a:extLst>
          </p:cNvPr>
          <p:cNvSpPr/>
          <p:nvPr/>
        </p:nvSpPr>
        <p:spPr>
          <a:xfrm>
            <a:off x="857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FF1161EA-9C1D-A533-C599-690435478974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A055E9E-D13B-A67C-EAB0-02D5AB4786C0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D53D0381-235D-2C9E-8A2E-81B383E28172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867EF19-0FBF-E360-3C07-12E9D326A681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B57CEE8-E2D2-FC59-6071-4E6723378F2C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828B57-A2DB-EC8F-FDFB-239D2ECEBE93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90FB39D3-EDBD-BC97-0941-BFAEF31220D6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E9DA9C6E-29EB-FF9E-66B6-D4A410DF6018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7C7A10F9-2BCE-5DE6-694C-49015EB95065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9759B0C5-317A-B26E-D6EC-B43ACB92AB78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398413FB-6253-20D3-189B-DE5545F08587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31E02092-14E9-DAA0-C770-12A7FBD63B48}"/>
              </a:ext>
            </a:extLst>
          </p:cNvPr>
          <p:cNvSpPr txBox="1"/>
          <p:nvPr/>
        </p:nvSpPr>
        <p:spPr>
          <a:xfrm>
            <a:off x="5747139" y="762278"/>
            <a:ext cx="1743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Richting: Binnenwaarts 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F93917F-2411-8EBA-2B11-B84A939FAD1B}"/>
              </a:ext>
            </a:extLst>
          </p:cNvPr>
          <p:cNvSpPr txBox="1"/>
          <p:nvPr/>
        </p:nvSpPr>
        <p:spPr>
          <a:xfrm>
            <a:off x="5092623" y="5957376"/>
            <a:ext cx="20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Bishop Brute Force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5F1E8C40-DB43-2D5B-A050-0894EF5DF36D}"/>
              </a:ext>
            </a:extLst>
          </p:cNvPr>
          <p:cNvSpPr/>
          <p:nvPr/>
        </p:nvSpPr>
        <p:spPr>
          <a:xfrm>
            <a:off x="3231005" y="297348"/>
            <a:ext cx="1328295" cy="1235909"/>
          </a:xfrm>
          <a:prstGeom prst="rect">
            <a:avLst/>
          </a:prstGeom>
          <a:solidFill>
            <a:srgbClr val="BFBFBF">
              <a:alpha val="69804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8C13B57F-D777-A00B-A378-CA7B8ED04231}"/>
              </a:ext>
            </a:extLst>
          </p:cNvPr>
          <p:cNvCxnSpPr>
            <a:cxnSpLocks/>
          </p:cNvCxnSpPr>
          <p:nvPr/>
        </p:nvCxnSpPr>
        <p:spPr>
          <a:xfrm flipV="1">
            <a:off x="5760909" y="2404284"/>
            <a:ext cx="0" cy="340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42E8AAAE-51A2-1397-D6DC-9F1DBF8A983E}"/>
              </a:ext>
            </a:extLst>
          </p:cNvPr>
          <p:cNvSpPr txBox="1"/>
          <p:nvPr/>
        </p:nvSpPr>
        <p:spPr>
          <a:xfrm>
            <a:off x="5480050" y="2726695"/>
            <a:ext cx="900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grid</a:t>
            </a: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BD3F7341-77D6-25A9-A828-FA5D5FD5A61A}"/>
              </a:ext>
            </a:extLst>
          </p:cNvPr>
          <p:cNvCxnSpPr>
            <a:cxnSpLocks/>
          </p:cNvCxnSpPr>
          <p:nvPr/>
        </p:nvCxnSpPr>
        <p:spPr>
          <a:xfrm flipH="1" flipV="1">
            <a:off x="5296240" y="895682"/>
            <a:ext cx="462935" cy="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ED101BFD-6DD3-479D-8299-1D600BF0C2FE}"/>
              </a:ext>
            </a:extLst>
          </p:cNvPr>
          <p:cNvCxnSpPr/>
          <p:nvPr/>
        </p:nvCxnSpPr>
        <p:spPr>
          <a:xfrm>
            <a:off x="4559300" y="1533257"/>
            <a:ext cx="1199875" cy="6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1A0BF2FE-D385-7756-8707-5B6FEA981431}"/>
              </a:ext>
            </a:extLst>
          </p:cNvPr>
          <p:cNvCxnSpPr>
            <a:cxnSpLocks/>
          </p:cNvCxnSpPr>
          <p:nvPr/>
        </p:nvCxnSpPr>
        <p:spPr>
          <a:xfrm>
            <a:off x="4559300" y="1539825"/>
            <a:ext cx="0" cy="743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kstvak 56">
            <a:extLst>
              <a:ext uri="{FF2B5EF4-FFF2-40B4-BE49-F238E27FC236}">
                <a16:creationId xmlns:a16="http://schemas.microsoft.com/office/drawing/2014/main" id="{63251B86-63F9-4BA6-3617-5CFD5DAA7B58}"/>
              </a:ext>
            </a:extLst>
          </p:cNvPr>
          <p:cNvSpPr txBox="1"/>
          <p:nvPr/>
        </p:nvSpPr>
        <p:spPr>
          <a:xfrm>
            <a:off x="4790312" y="1151551"/>
            <a:ext cx="7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900" dirty="0"/>
              <a:t>Offset grid </a:t>
            </a:r>
          </a:p>
          <a:p>
            <a:pPr algn="ctr"/>
            <a:r>
              <a:rPr lang="nl-NL" sz="900" dirty="0"/>
              <a:t>horizontaal</a:t>
            </a: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0408F5A0-FD4F-DB56-3C20-26839338AEF7}"/>
              </a:ext>
            </a:extLst>
          </p:cNvPr>
          <p:cNvSpPr txBox="1"/>
          <p:nvPr/>
        </p:nvSpPr>
        <p:spPr>
          <a:xfrm>
            <a:off x="3775915" y="17035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900" dirty="0"/>
              <a:t>Offset grid </a:t>
            </a:r>
          </a:p>
          <a:p>
            <a:pPr algn="ctr"/>
            <a:r>
              <a:rPr lang="nl-NL" sz="900" dirty="0"/>
              <a:t>verticaal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515F41D9-3599-6708-21EE-649B78F902CA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4198009" y="3091423"/>
            <a:ext cx="894614" cy="5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82A637A6-86A3-03A8-5415-22B416871A10}"/>
              </a:ext>
            </a:extLst>
          </p:cNvPr>
          <p:cNvSpPr txBox="1"/>
          <p:nvPr/>
        </p:nvSpPr>
        <p:spPr>
          <a:xfrm>
            <a:off x="5092623" y="3028140"/>
            <a:ext cx="1538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tangentlijnen</a:t>
            </a:r>
          </a:p>
        </p:txBody>
      </p: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47524293-203D-A727-334B-AF5BAEA02A66}"/>
              </a:ext>
            </a:extLst>
          </p:cNvPr>
          <p:cNvCxnSpPr>
            <a:cxnSpLocks/>
          </p:cNvCxnSpPr>
          <p:nvPr/>
        </p:nvCxnSpPr>
        <p:spPr>
          <a:xfrm>
            <a:off x="4066589" y="3091719"/>
            <a:ext cx="0" cy="3774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>
            <a:extLst>
              <a:ext uri="{FF2B5EF4-FFF2-40B4-BE49-F238E27FC236}">
                <a16:creationId xmlns:a16="http://schemas.microsoft.com/office/drawing/2014/main" id="{1CB9C2DA-B6C6-916F-DB0F-B8F33C6A0D60}"/>
              </a:ext>
            </a:extLst>
          </p:cNvPr>
          <p:cNvSpPr txBox="1"/>
          <p:nvPr/>
        </p:nvSpPr>
        <p:spPr>
          <a:xfrm>
            <a:off x="2726379" y="3078573"/>
            <a:ext cx="13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Offset tangentlijnen </a:t>
            </a:r>
          </a:p>
          <a:p>
            <a:pPr algn="ctr"/>
            <a:r>
              <a:rPr lang="nl-NL" sz="900" dirty="0"/>
              <a:t>verticaal</a:t>
            </a:r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A486CCEB-F6C0-981C-825F-75101E551231}"/>
              </a:ext>
            </a:extLst>
          </p:cNvPr>
          <p:cNvSpPr/>
          <p:nvPr/>
        </p:nvSpPr>
        <p:spPr>
          <a:xfrm>
            <a:off x="2454496" y="3464050"/>
            <a:ext cx="2881311" cy="550841"/>
          </a:xfrm>
          <a:prstGeom prst="rect">
            <a:avLst/>
          </a:prstGeom>
          <a:solidFill>
            <a:srgbClr val="BFBFBF">
              <a:alpha val="69804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802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757A-9EC8-DB89-1631-14C50F144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A5088DF8-8FF0-02BE-453A-9509B0C85D29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E8083EC6-6936-6794-8F90-8AF385C9C478}"/>
              </a:ext>
            </a:extLst>
          </p:cNvPr>
          <p:cNvSpPr/>
          <p:nvPr/>
        </p:nvSpPr>
        <p:spPr>
          <a:xfrm>
            <a:off x="463949" y="2602582"/>
            <a:ext cx="10418080" cy="1166433"/>
          </a:xfrm>
          <a:custGeom>
            <a:avLst/>
            <a:gdLst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0 w 10414000"/>
              <a:gd name="connsiteY3" fmla="*/ 654566 h 654566"/>
              <a:gd name="connsiteX4" fmla="*/ 0 w 10414000"/>
              <a:gd name="connsiteY4" fmla="*/ 0 h 654566"/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6878960 w 10414000"/>
              <a:gd name="connsiteY3" fmla="*/ 648619 h 654566"/>
              <a:gd name="connsiteX4" fmla="*/ 0 w 10414000"/>
              <a:gd name="connsiteY4" fmla="*/ 654566 h 654566"/>
              <a:gd name="connsiteX5" fmla="*/ 0 w 10414000"/>
              <a:gd name="connsiteY5" fmla="*/ 0 h 654566"/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6971324 w 10414000"/>
              <a:gd name="connsiteY3" fmla="*/ 648619 h 654566"/>
              <a:gd name="connsiteX4" fmla="*/ 6878960 w 10414000"/>
              <a:gd name="connsiteY4" fmla="*/ 648619 h 654566"/>
              <a:gd name="connsiteX5" fmla="*/ 0 w 10414000"/>
              <a:gd name="connsiteY5" fmla="*/ 654566 h 654566"/>
              <a:gd name="connsiteX6" fmla="*/ 0 w 10414000"/>
              <a:gd name="connsiteY6" fmla="*/ 0 h 654566"/>
              <a:gd name="connsiteX0" fmla="*/ 0 w 10414000"/>
              <a:gd name="connsiteY0" fmla="*/ 0 h 1147383"/>
              <a:gd name="connsiteX1" fmla="*/ 10414000 w 10414000"/>
              <a:gd name="connsiteY1" fmla="*/ 0 h 1147383"/>
              <a:gd name="connsiteX2" fmla="*/ 10414000 w 10414000"/>
              <a:gd name="connsiteY2" fmla="*/ 654566 h 1147383"/>
              <a:gd name="connsiteX3" fmla="*/ 6888197 w 10414000"/>
              <a:gd name="connsiteY3" fmla="*/ 1147383 h 1147383"/>
              <a:gd name="connsiteX4" fmla="*/ 6878960 w 10414000"/>
              <a:gd name="connsiteY4" fmla="*/ 648619 h 1147383"/>
              <a:gd name="connsiteX5" fmla="*/ 0 w 10414000"/>
              <a:gd name="connsiteY5" fmla="*/ 654566 h 1147383"/>
              <a:gd name="connsiteX6" fmla="*/ 0 w 10414000"/>
              <a:gd name="connsiteY6" fmla="*/ 0 h 1147383"/>
              <a:gd name="connsiteX0" fmla="*/ 0 w 10432473"/>
              <a:gd name="connsiteY0" fmla="*/ 0 h 1147383"/>
              <a:gd name="connsiteX1" fmla="*/ 10414000 w 10432473"/>
              <a:gd name="connsiteY1" fmla="*/ 0 h 1147383"/>
              <a:gd name="connsiteX2" fmla="*/ 10432473 w 10432473"/>
              <a:gd name="connsiteY2" fmla="*/ 1107148 h 1147383"/>
              <a:gd name="connsiteX3" fmla="*/ 6888197 w 10432473"/>
              <a:gd name="connsiteY3" fmla="*/ 1147383 h 1147383"/>
              <a:gd name="connsiteX4" fmla="*/ 6878960 w 10432473"/>
              <a:gd name="connsiteY4" fmla="*/ 648619 h 1147383"/>
              <a:gd name="connsiteX5" fmla="*/ 0 w 10432473"/>
              <a:gd name="connsiteY5" fmla="*/ 654566 h 1147383"/>
              <a:gd name="connsiteX6" fmla="*/ 0 w 10432473"/>
              <a:gd name="connsiteY6" fmla="*/ 0 h 1147383"/>
              <a:gd name="connsiteX0" fmla="*/ 0 w 10432473"/>
              <a:gd name="connsiteY0" fmla="*/ 0 h 1147383"/>
              <a:gd name="connsiteX1" fmla="*/ 10414000 w 10432473"/>
              <a:gd name="connsiteY1" fmla="*/ 0 h 1147383"/>
              <a:gd name="connsiteX2" fmla="*/ 10432473 w 10432473"/>
              <a:gd name="connsiteY2" fmla="*/ 1134858 h 1147383"/>
              <a:gd name="connsiteX3" fmla="*/ 6888197 w 10432473"/>
              <a:gd name="connsiteY3" fmla="*/ 1147383 h 1147383"/>
              <a:gd name="connsiteX4" fmla="*/ 6878960 w 10432473"/>
              <a:gd name="connsiteY4" fmla="*/ 648619 h 1147383"/>
              <a:gd name="connsiteX5" fmla="*/ 0 w 10432473"/>
              <a:gd name="connsiteY5" fmla="*/ 654566 h 1147383"/>
              <a:gd name="connsiteX6" fmla="*/ 0 w 10432473"/>
              <a:gd name="connsiteY6" fmla="*/ 0 h 1147383"/>
              <a:gd name="connsiteX0" fmla="*/ 0 w 10414000"/>
              <a:gd name="connsiteY0" fmla="*/ 0 h 1162567"/>
              <a:gd name="connsiteX1" fmla="*/ 10414000 w 10414000"/>
              <a:gd name="connsiteY1" fmla="*/ 0 h 1162567"/>
              <a:gd name="connsiteX2" fmla="*/ 10404764 w 10414000"/>
              <a:gd name="connsiteY2" fmla="*/ 1162567 h 1162567"/>
              <a:gd name="connsiteX3" fmla="*/ 6888197 w 10414000"/>
              <a:gd name="connsiteY3" fmla="*/ 1147383 h 1162567"/>
              <a:gd name="connsiteX4" fmla="*/ 6878960 w 10414000"/>
              <a:gd name="connsiteY4" fmla="*/ 648619 h 1162567"/>
              <a:gd name="connsiteX5" fmla="*/ 0 w 10414000"/>
              <a:gd name="connsiteY5" fmla="*/ 654566 h 1162567"/>
              <a:gd name="connsiteX6" fmla="*/ 0 w 10414000"/>
              <a:gd name="connsiteY6" fmla="*/ 0 h 1162567"/>
              <a:gd name="connsiteX0" fmla="*/ 0 w 10418080"/>
              <a:gd name="connsiteY0" fmla="*/ 0 h 1165742"/>
              <a:gd name="connsiteX1" fmla="*/ 10414000 w 10418080"/>
              <a:gd name="connsiteY1" fmla="*/ 0 h 1165742"/>
              <a:gd name="connsiteX2" fmla="*/ 10417464 w 10418080"/>
              <a:gd name="connsiteY2" fmla="*/ 1165742 h 1165742"/>
              <a:gd name="connsiteX3" fmla="*/ 6888197 w 10418080"/>
              <a:gd name="connsiteY3" fmla="*/ 1147383 h 1165742"/>
              <a:gd name="connsiteX4" fmla="*/ 6878960 w 10418080"/>
              <a:gd name="connsiteY4" fmla="*/ 648619 h 1165742"/>
              <a:gd name="connsiteX5" fmla="*/ 0 w 10418080"/>
              <a:gd name="connsiteY5" fmla="*/ 654566 h 1165742"/>
              <a:gd name="connsiteX6" fmla="*/ 0 w 10418080"/>
              <a:gd name="connsiteY6" fmla="*/ 0 h 1165742"/>
              <a:gd name="connsiteX0" fmla="*/ 0 w 10418080"/>
              <a:gd name="connsiteY0" fmla="*/ 0 h 1166433"/>
              <a:gd name="connsiteX1" fmla="*/ 10414000 w 10418080"/>
              <a:gd name="connsiteY1" fmla="*/ 0 h 1166433"/>
              <a:gd name="connsiteX2" fmla="*/ 10417464 w 10418080"/>
              <a:gd name="connsiteY2" fmla="*/ 1165742 h 1166433"/>
              <a:gd name="connsiteX3" fmla="*/ 6883434 w 10418080"/>
              <a:gd name="connsiteY3" fmla="*/ 1166433 h 1166433"/>
              <a:gd name="connsiteX4" fmla="*/ 6878960 w 10418080"/>
              <a:gd name="connsiteY4" fmla="*/ 648619 h 1166433"/>
              <a:gd name="connsiteX5" fmla="*/ 0 w 10418080"/>
              <a:gd name="connsiteY5" fmla="*/ 654566 h 1166433"/>
              <a:gd name="connsiteX6" fmla="*/ 0 w 10418080"/>
              <a:gd name="connsiteY6" fmla="*/ 0 h 11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8080" h="1166433">
                <a:moveTo>
                  <a:pt x="0" y="0"/>
                </a:moveTo>
                <a:lnTo>
                  <a:pt x="10414000" y="0"/>
                </a:lnTo>
                <a:cubicBezTo>
                  <a:pt x="10410921" y="387522"/>
                  <a:pt x="10420543" y="778220"/>
                  <a:pt x="10417464" y="1165742"/>
                </a:cubicBezTo>
                <a:lnTo>
                  <a:pt x="6883434" y="1166433"/>
                </a:lnTo>
                <a:cubicBezTo>
                  <a:pt x="6881943" y="993828"/>
                  <a:pt x="6880451" y="821224"/>
                  <a:pt x="6878960" y="648619"/>
                </a:cubicBezTo>
                <a:lnTo>
                  <a:pt x="0" y="654566"/>
                </a:lnTo>
                <a:lnTo>
                  <a:pt x="0" y="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6D54016-1F92-B482-E55D-D08A9AD39556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46CA039A-536D-0558-7048-1BE2AA67AAE3}"/>
              </a:ext>
            </a:extLst>
          </p:cNvPr>
          <p:cNvSpPr txBox="1"/>
          <p:nvPr/>
        </p:nvSpPr>
        <p:spPr>
          <a:xfrm>
            <a:off x="435373" y="2940605"/>
            <a:ext cx="234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tussenlaag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7CA6AB5E-E821-2BB1-5E32-B26CC6F5C941}"/>
              </a:ext>
            </a:extLst>
          </p:cNvPr>
          <p:cNvCxnSpPr>
            <a:cxnSpLocks/>
          </p:cNvCxnSpPr>
          <p:nvPr/>
        </p:nvCxnSpPr>
        <p:spPr>
          <a:xfrm>
            <a:off x="470568" y="2591664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76B1A6E6-2BA6-A772-31D0-739A3CD6B3EE}"/>
              </a:ext>
            </a:extLst>
          </p:cNvPr>
          <p:cNvSpPr txBox="1"/>
          <p:nvPr/>
        </p:nvSpPr>
        <p:spPr>
          <a:xfrm>
            <a:off x="10852548" y="2457702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8317A4D1-1D65-95A1-790F-9F402B692B48}"/>
              </a:ext>
            </a:extLst>
          </p:cNvPr>
          <p:cNvCxnSpPr>
            <a:cxnSpLocks/>
          </p:cNvCxnSpPr>
          <p:nvPr/>
        </p:nvCxnSpPr>
        <p:spPr>
          <a:xfrm>
            <a:off x="5483428" y="3262872"/>
            <a:ext cx="0" cy="593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B715A7BE-A746-C96C-5B44-A1C033C89E98}"/>
              </a:ext>
            </a:extLst>
          </p:cNvPr>
          <p:cNvSpPr txBox="1"/>
          <p:nvPr/>
        </p:nvSpPr>
        <p:spPr>
          <a:xfrm>
            <a:off x="5502479" y="3420194"/>
            <a:ext cx="21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A8216ABA-E360-15E3-A2B8-7A38F0310E54}"/>
              </a:ext>
            </a:extLst>
          </p:cNvPr>
          <p:cNvSpPr txBox="1"/>
          <p:nvPr/>
        </p:nvSpPr>
        <p:spPr>
          <a:xfrm>
            <a:off x="10852547" y="3586574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C9D06E41-4862-C32C-0519-EE861B8CE080}"/>
              </a:ext>
            </a:extLst>
          </p:cNvPr>
          <p:cNvSpPr txBox="1"/>
          <p:nvPr/>
        </p:nvSpPr>
        <p:spPr>
          <a:xfrm>
            <a:off x="5418432" y="4403676"/>
            <a:ext cx="1919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TZL indr.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7F8DA58-2628-19DF-F6F9-EEC1A2A3CAC3}"/>
              </a:ext>
            </a:extLst>
          </p:cNvPr>
          <p:cNvSpPr txBox="1"/>
          <p:nvPr/>
        </p:nvSpPr>
        <p:spPr>
          <a:xfrm>
            <a:off x="707598" y="0"/>
            <a:ext cx="73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B – Scenario 1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88FB9A3-79EF-EC2D-53FB-65F00D151D4A}"/>
              </a:ext>
            </a:extLst>
          </p:cNvPr>
          <p:cNvCxnSpPr>
            <a:cxnSpLocks/>
          </p:cNvCxnSpPr>
          <p:nvPr/>
        </p:nvCxnSpPr>
        <p:spPr>
          <a:xfrm>
            <a:off x="470568" y="416678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5BD9B260-6384-61AA-A91E-D630F33432A2}"/>
              </a:ext>
            </a:extLst>
          </p:cNvPr>
          <p:cNvSpPr txBox="1"/>
          <p:nvPr/>
        </p:nvSpPr>
        <p:spPr>
          <a:xfrm>
            <a:off x="10872030" y="4206484"/>
            <a:ext cx="131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 indr.</a:t>
            </a:r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ECE1493D-394D-8F00-AF20-43F2C6979F60}"/>
              </a:ext>
            </a:extLst>
          </p:cNvPr>
          <p:cNvSpPr/>
          <p:nvPr/>
        </p:nvSpPr>
        <p:spPr>
          <a:xfrm>
            <a:off x="461818" y="3260436"/>
            <a:ext cx="10437091" cy="517237"/>
          </a:xfrm>
          <a:custGeom>
            <a:avLst/>
            <a:gdLst>
              <a:gd name="connsiteX0" fmla="*/ 0 w 10437091"/>
              <a:gd name="connsiteY0" fmla="*/ 0 h 517237"/>
              <a:gd name="connsiteX1" fmla="*/ 6881091 w 10437091"/>
              <a:gd name="connsiteY1" fmla="*/ 0 h 517237"/>
              <a:gd name="connsiteX2" fmla="*/ 6881091 w 10437091"/>
              <a:gd name="connsiteY2" fmla="*/ 517237 h 517237"/>
              <a:gd name="connsiteX3" fmla="*/ 10437091 w 10437091"/>
              <a:gd name="connsiteY3" fmla="*/ 508000 h 5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1" h="517237">
                <a:moveTo>
                  <a:pt x="0" y="0"/>
                </a:moveTo>
                <a:lnTo>
                  <a:pt x="6881091" y="0"/>
                </a:lnTo>
                <a:lnTo>
                  <a:pt x="6881091" y="517237"/>
                </a:lnTo>
                <a:lnTo>
                  <a:pt x="10437091" y="50800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7B6E718A-ABF5-EFB7-D293-3BA13DEFF983}"/>
              </a:ext>
            </a:extLst>
          </p:cNvPr>
          <p:cNvSpPr/>
          <p:nvPr/>
        </p:nvSpPr>
        <p:spPr>
          <a:xfrm>
            <a:off x="454422" y="3856113"/>
            <a:ext cx="10437091" cy="517237"/>
          </a:xfrm>
          <a:custGeom>
            <a:avLst/>
            <a:gdLst>
              <a:gd name="connsiteX0" fmla="*/ 0 w 10437091"/>
              <a:gd name="connsiteY0" fmla="*/ 0 h 517237"/>
              <a:gd name="connsiteX1" fmla="*/ 6881091 w 10437091"/>
              <a:gd name="connsiteY1" fmla="*/ 0 h 517237"/>
              <a:gd name="connsiteX2" fmla="*/ 6881091 w 10437091"/>
              <a:gd name="connsiteY2" fmla="*/ 517237 h 517237"/>
              <a:gd name="connsiteX3" fmla="*/ 10437091 w 10437091"/>
              <a:gd name="connsiteY3" fmla="*/ 508000 h 5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1" h="517237">
                <a:moveTo>
                  <a:pt x="0" y="0"/>
                </a:moveTo>
                <a:lnTo>
                  <a:pt x="6881091" y="0"/>
                </a:lnTo>
                <a:lnTo>
                  <a:pt x="6881091" y="517237"/>
                </a:lnTo>
                <a:lnTo>
                  <a:pt x="10437091" y="50800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5F669062-2A28-8961-DA60-0315AE6C262F}"/>
              </a:ext>
            </a:extLst>
          </p:cNvPr>
          <p:cNvCxnSpPr>
            <a:cxnSpLocks/>
          </p:cNvCxnSpPr>
          <p:nvPr/>
        </p:nvCxnSpPr>
        <p:spPr>
          <a:xfrm>
            <a:off x="7338290" y="4152327"/>
            <a:ext cx="0" cy="7339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F91C7AB3-6C7F-4310-9822-189DADF61B26}"/>
              </a:ext>
            </a:extLst>
          </p:cNvPr>
          <p:cNvCxnSpPr>
            <a:cxnSpLocks/>
          </p:cNvCxnSpPr>
          <p:nvPr/>
        </p:nvCxnSpPr>
        <p:spPr>
          <a:xfrm>
            <a:off x="7338290" y="4886277"/>
            <a:ext cx="355322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C9CB248E-96BA-50BE-EA46-C15C9D55364A}"/>
              </a:ext>
            </a:extLst>
          </p:cNvPr>
          <p:cNvSpPr txBox="1"/>
          <p:nvPr/>
        </p:nvSpPr>
        <p:spPr>
          <a:xfrm>
            <a:off x="461818" y="4531662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7E43BCC-9290-FB4C-C450-3D1C9DC5654A}"/>
              </a:ext>
            </a:extLst>
          </p:cNvPr>
          <p:cNvSpPr txBox="1"/>
          <p:nvPr/>
        </p:nvSpPr>
        <p:spPr>
          <a:xfrm>
            <a:off x="10866466" y="4022877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</p:spTree>
    <p:extLst>
      <p:ext uri="{BB962C8B-B14F-4D97-AF65-F5344CB8AC3E}">
        <p14:creationId xmlns:p14="http://schemas.microsoft.com/office/powerpoint/2010/main" val="207709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3E904-ED9B-7718-F3A6-AEA1C890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9170F94A-07DC-DEE3-7CDE-8B9A3C6946A5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B6EF7DE6-6309-53EE-5576-4D3C2DDB6E3F}"/>
              </a:ext>
            </a:extLst>
          </p:cNvPr>
          <p:cNvSpPr/>
          <p:nvPr/>
        </p:nvSpPr>
        <p:spPr>
          <a:xfrm>
            <a:off x="463949" y="2602582"/>
            <a:ext cx="10418080" cy="1166433"/>
          </a:xfrm>
          <a:custGeom>
            <a:avLst/>
            <a:gdLst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0 w 10414000"/>
              <a:gd name="connsiteY3" fmla="*/ 654566 h 654566"/>
              <a:gd name="connsiteX4" fmla="*/ 0 w 10414000"/>
              <a:gd name="connsiteY4" fmla="*/ 0 h 654566"/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6878960 w 10414000"/>
              <a:gd name="connsiteY3" fmla="*/ 648619 h 654566"/>
              <a:gd name="connsiteX4" fmla="*/ 0 w 10414000"/>
              <a:gd name="connsiteY4" fmla="*/ 654566 h 654566"/>
              <a:gd name="connsiteX5" fmla="*/ 0 w 10414000"/>
              <a:gd name="connsiteY5" fmla="*/ 0 h 654566"/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6971324 w 10414000"/>
              <a:gd name="connsiteY3" fmla="*/ 648619 h 654566"/>
              <a:gd name="connsiteX4" fmla="*/ 6878960 w 10414000"/>
              <a:gd name="connsiteY4" fmla="*/ 648619 h 654566"/>
              <a:gd name="connsiteX5" fmla="*/ 0 w 10414000"/>
              <a:gd name="connsiteY5" fmla="*/ 654566 h 654566"/>
              <a:gd name="connsiteX6" fmla="*/ 0 w 10414000"/>
              <a:gd name="connsiteY6" fmla="*/ 0 h 654566"/>
              <a:gd name="connsiteX0" fmla="*/ 0 w 10414000"/>
              <a:gd name="connsiteY0" fmla="*/ 0 h 1147383"/>
              <a:gd name="connsiteX1" fmla="*/ 10414000 w 10414000"/>
              <a:gd name="connsiteY1" fmla="*/ 0 h 1147383"/>
              <a:gd name="connsiteX2" fmla="*/ 10414000 w 10414000"/>
              <a:gd name="connsiteY2" fmla="*/ 654566 h 1147383"/>
              <a:gd name="connsiteX3" fmla="*/ 6888197 w 10414000"/>
              <a:gd name="connsiteY3" fmla="*/ 1147383 h 1147383"/>
              <a:gd name="connsiteX4" fmla="*/ 6878960 w 10414000"/>
              <a:gd name="connsiteY4" fmla="*/ 648619 h 1147383"/>
              <a:gd name="connsiteX5" fmla="*/ 0 w 10414000"/>
              <a:gd name="connsiteY5" fmla="*/ 654566 h 1147383"/>
              <a:gd name="connsiteX6" fmla="*/ 0 w 10414000"/>
              <a:gd name="connsiteY6" fmla="*/ 0 h 1147383"/>
              <a:gd name="connsiteX0" fmla="*/ 0 w 10432473"/>
              <a:gd name="connsiteY0" fmla="*/ 0 h 1147383"/>
              <a:gd name="connsiteX1" fmla="*/ 10414000 w 10432473"/>
              <a:gd name="connsiteY1" fmla="*/ 0 h 1147383"/>
              <a:gd name="connsiteX2" fmla="*/ 10432473 w 10432473"/>
              <a:gd name="connsiteY2" fmla="*/ 1107148 h 1147383"/>
              <a:gd name="connsiteX3" fmla="*/ 6888197 w 10432473"/>
              <a:gd name="connsiteY3" fmla="*/ 1147383 h 1147383"/>
              <a:gd name="connsiteX4" fmla="*/ 6878960 w 10432473"/>
              <a:gd name="connsiteY4" fmla="*/ 648619 h 1147383"/>
              <a:gd name="connsiteX5" fmla="*/ 0 w 10432473"/>
              <a:gd name="connsiteY5" fmla="*/ 654566 h 1147383"/>
              <a:gd name="connsiteX6" fmla="*/ 0 w 10432473"/>
              <a:gd name="connsiteY6" fmla="*/ 0 h 1147383"/>
              <a:gd name="connsiteX0" fmla="*/ 0 w 10432473"/>
              <a:gd name="connsiteY0" fmla="*/ 0 h 1147383"/>
              <a:gd name="connsiteX1" fmla="*/ 10414000 w 10432473"/>
              <a:gd name="connsiteY1" fmla="*/ 0 h 1147383"/>
              <a:gd name="connsiteX2" fmla="*/ 10432473 w 10432473"/>
              <a:gd name="connsiteY2" fmla="*/ 1134858 h 1147383"/>
              <a:gd name="connsiteX3" fmla="*/ 6888197 w 10432473"/>
              <a:gd name="connsiteY3" fmla="*/ 1147383 h 1147383"/>
              <a:gd name="connsiteX4" fmla="*/ 6878960 w 10432473"/>
              <a:gd name="connsiteY4" fmla="*/ 648619 h 1147383"/>
              <a:gd name="connsiteX5" fmla="*/ 0 w 10432473"/>
              <a:gd name="connsiteY5" fmla="*/ 654566 h 1147383"/>
              <a:gd name="connsiteX6" fmla="*/ 0 w 10432473"/>
              <a:gd name="connsiteY6" fmla="*/ 0 h 1147383"/>
              <a:gd name="connsiteX0" fmla="*/ 0 w 10414000"/>
              <a:gd name="connsiteY0" fmla="*/ 0 h 1162567"/>
              <a:gd name="connsiteX1" fmla="*/ 10414000 w 10414000"/>
              <a:gd name="connsiteY1" fmla="*/ 0 h 1162567"/>
              <a:gd name="connsiteX2" fmla="*/ 10404764 w 10414000"/>
              <a:gd name="connsiteY2" fmla="*/ 1162567 h 1162567"/>
              <a:gd name="connsiteX3" fmla="*/ 6888197 w 10414000"/>
              <a:gd name="connsiteY3" fmla="*/ 1147383 h 1162567"/>
              <a:gd name="connsiteX4" fmla="*/ 6878960 w 10414000"/>
              <a:gd name="connsiteY4" fmla="*/ 648619 h 1162567"/>
              <a:gd name="connsiteX5" fmla="*/ 0 w 10414000"/>
              <a:gd name="connsiteY5" fmla="*/ 654566 h 1162567"/>
              <a:gd name="connsiteX6" fmla="*/ 0 w 10414000"/>
              <a:gd name="connsiteY6" fmla="*/ 0 h 1162567"/>
              <a:gd name="connsiteX0" fmla="*/ 0 w 10418080"/>
              <a:gd name="connsiteY0" fmla="*/ 0 h 1165742"/>
              <a:gd name="connsiteX1" fmla="*/ 10414000 w 10418080"/>
              <a:gd name="connsiteY1" fmla="*/ 0 h 1165742"/>
              <a:gd name="connsiteX2" fmla="*/ 10417464 w 10418080"/>
              <a:gd name="connsiteY2" fmla="*/ 1165742 h 1165742"/>
              <a:gd name="connsiteX3" fmla="*/ 6888197 w 10418080"/>
              <a:gd name="connsiteY3" fmla="*/ 1147383 h 1165742"/>
              <a:gd name="connsiteX4" fmla="*/ 6878960 w 10418080"/>
              <a:gd name="connsiteY4" fmla="*/ 648619 h 1165742"/>
              <a:gd name="connsiteX5" fmla="*/ 0 w 10418080"/>
              <a:gd name="connsiteY5" fmla="*/ 654566 h 1165742"/>
              <a:gd name="connsiteX6" fmla="*/ 0 w 10418080"/>
              <a:gd name="connsiteY6" fmla="*/ 0 h 1165742"/>
              <a:gd name="connsiteX0" fmla="*/ 0 w 10418080"/>
              <a:gd name="connsiteY0" fmla="*/ 0 h 1166433"/>
              <a:gd name="connsiteX1" fmla="*/ 10414000 w 10418080"/>
              <a:gd name="connsiteY1" fmla="*/ 0 h 1166433"/>
              <a:gd name="connsiteX2" fmla="*/ 10417464 w 10418080"/>
              <a:gd name="connsiteY2" fmla="*/ 1165742 h 1166433"/>
              <a:gd name="connsiteX3" fmla="*/ 6883434 w 10418080"/>
              <a:gd name="connsiteY3" fmla="*/ 1166433 h 1166433"/>
              <a:gd name="connsiteX4" fmla="*/ 6878960 w 10418080"/>
              <a:gd name="connsiteY4" fmla="*/ 648619 h 1166433"/>
              <a:gd name="connsiteX5" fmla="*/ 0 w 10418080"/>
              <a:gd name="connsiteY5" fmla="*/ 654566 h 1166433"/>
              <a:gd name="connsiteX6" fmla="*/ 0 w 10418080"/>
              <a:gd name="connsiteY6" fmla="*/ 0 h 11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8080" h="1166433">
                <a:moveTo>
                  <a:pt x="0" y="0"/>
                </a:moveTo>
                <a:lnTo>
                  <a:pt x="10414000" y="0"/>
                </a:lnTo>
                <a:cubicBezTo>
                  <a:pt x="10410921" y="387522"/>
                  <a:pt x="10420543" y="778220"/>
                  <a:pt x="10417464" y="1165742"/>
                </a:cubicBezTo>
                <a:lnTo>
                  <a:pt x="6883434" y="1166433"/>
                </a:lnTo>
                <a:cubicBezTo>
                  <a:pt x="6881943" y="993828"/>
                  <a:pt x="6880451" y="821224"/>
                  <a:pt x="6878960" y="648619"/>
                </a:cubicBezTo>
                <a:lnTo>
                  <a:pt x="0" y="654566"/>
                </a:lnTo>
                <a:lnTo>
                  <a:pt x="0" y="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A2367F02-94B9-7430-9534-7FCA8FD4931D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EE578715-BB2B-55D1-2BF6-11C938FCAC1A}"/>
              </a:ext>
            </a:extLst>
          </p:cNvPr>
          <p:cNvSpPr txBox="1"/>
          <p:nvPr/>
        </p:nvSpPr>
        <p:spPr>
          <a:xfrm>
            <a:off x="461818" y="4531662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A0B2D84-6D71-C3A8-BC92-671A3D7CD029}"/>
              </a:ext>
            </a:extLst>
          </p:cNvPr>
          <p:cNvSpPr txBox="1"/>
          <p:nvPr/>
        </p:nvSpPr>
        <p:spPr>
          <a:xfrm>
            <a:off x="435373" y="2940605"/>
            <a:ext cx="234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tussenlaag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A802D0F6-DD0C-C17E-0C9F-711CA0EC407A}"/>
              </a:ext>
            </a:extLst>
          </p:cNvPr>
          <p:cNvCxnSpPr>
            <a:cxnSpLocks/>
          </p:cNvCxnSpPr>
          <p:nvPr/>
        </p:nvCxnSpPr>
        <p:spPr>
          <a:xfrm>
            <a:off x="470568" y="2591664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EA6B0CBC-5D38-900F-98F0-16FF0765FD52}"/>
              </a:ext>
            </a:extLst>
          </p:cNvPr>
          <p:cNvSpPr txBox="1"/>
          <p:nvPr/>
        </p:nvSpPr>
        <p:spPr>
          <a:xfrm>
            <a:off x="10852548" y="2457702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6A72CFC3-1DF2-2A67-40D2-D02C5DD70C2F}"/>
              </a:ext>
            </a:extLst>
          </p:cNvPr>
          <p:cNvCxnSpPr>
            <a:cxnSpLocks/>
          </p:cNvCxnSpPr>
          <p:nvPr/>
        </p:nvCxnSpPr>
        <p:spPr>
          <a:xfrm flipV="1">
            <a:off x="5483428" y="3586574"/>
            <a:ext cx="0" cy="565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4F366459-A802-CF7A-518F-AFB8E05C0E24}"/>
              </a:ext>
            </a:extLst>
          </p:cNvPr>
          <p:cNvSpPr txBox="1"/>
          <p:nvPr/>
        </p:nvSpPr>
        <p:spPr>
          <a:xfrm>
            <a:off x="5502479" y="3724190"/>
            <a:ext cx="21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BE77FA84-C7F3-1D3F-E8F3-58B8528F577D}"/>
              </a:ext>
            </a:extLst>
          </p:cNvPr>
          <p:cNvSpPr txBox="1"/>
          <p:nvPr/>
        </p:nvSpPr>
        <p:spPr>
          <a:xfrm>
            <a:off x="10852547" y="3586574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FAAE9D3F-ED1C-37DF-705F-F60E3371D56F}"/>
              </a:ext>
            </a:extLst>
          </p:cNvPr>
          <p:cNvSpPr txBox="1"/>
          <p:nvPr/>
        </p:nvSpPr>
        <p:spPr>
          <a:xfrm>
            <a:off x="5769675" y="4367517"/>
            <a:ext cx="156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PL4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81A8F471-6BC3-44C4-7305-B30DB4B3EA0C}"/>
              </a:ext>
            </a:extLst>
          </p:cNvPr>
          <p:cNvSpPr txBox="1"/>
          <p:nvPr/>
        </p:nvSpPr>
        <p:spPr>
          <a:xfrm>
            <a:off x="707598" y="0"/>
            <a:ext cx="73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B – Scenario 2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1842BCFA-1E92-D81C-1634-8E28D1BAB200}"/>
              </a:ext>
            </a:extLst>
          </p:cNvPr>
          <p:cNvCxnSpPr>
            <a:cxnSpLocks/>
          </p:cNvCxnSpPr>
          <p:nvPr/>
        </p:nvCxnSpPr>
        <p:spPr>
          <a:xfrm>
            <a:off x="470568" y="416678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2BD99E0B-E254-21FC-EFD2-AAFE97C829C3}"/>
              </a:ext>
            </a:extLst>
          </p:cNvPr>
          <p:cNvSpPr txBox="1"/>
          <p:nvPr/>
        </p:nvSpPr>
        <p:spPr>
          <a:xfrm>
            <a:off x="10852547" y="3432685"/>
            <a:ext cx="131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B89B1C9C-3952-A29E-D4C7-BA278255BB6F}"/>
              </a:ext>
            </a:extLst>
          </p:cNvPr>
          <p:cNvSpPr/>
          <p:nvPr/>
        </p:nvSpPr>
        <p:spPr>
          <a:xfrm>
            <a:off x="461818" y="3260436"/>
            <a:ext cx="10437091" cy="517237"/>
          </a:xfrm>
          <a:custGeom>
            <a:avLst/>
            <a:gdLst>
              <a:gd name="connsiteX0" fmla="*/ 0 w 10437091"/>
              <a:gd name="connsiteY0" fmla="*/ 0 h 517237"/>
              <a:gd name="connsiteX1" fmla="*/ 6881091 w 10437091"/>
              <a:gd name="connsiteY1" fmla="*/ 0 h 517237"/>
              <a:gd name="connsiteX2" fmla="*/ 6881091 w 10437091"/>
              <a:gd name="connsiteY2" fmla="*/ 517237 h 517237"/>
              <a:gd name="connsiteX3" fmla="*/ 10437091 w 10437091"/>
              <a:gd name="connsiteY3" fmla="*/ 508000 h 5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1" h="517237">
                <a:moveTo>
                  <a:pt x="0" y="0"/>
                </a:moveTo>
                <a:lnTo>
                  <a:pt x="6881091" y="0"/>
                </a:lnTo>
                <a:lnTo>
                  <a:pt x="6881091" y="517237"/>
                </a:lnTo>
                <a:lnTo>
                  <a:pt x="10437091" y="50800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D76D988-2AEE-C902-9F39-7F81DB7E38B8}"/>
              </a:ext>
            </a:extLst>
          </p:cNvPr>
          <p:cNvCxnSpPr>
            <a:cxnSpLocks/>
          </p:cNvCxnSpPr>
          <p:nvPr/>
        </p:nvCxnSpPr>
        <p:spPr>
          <a:xfrm>
            <a:off x="7338290" y="3599560"/>
            <a:ext cx="0" cy="128671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C077D524-BAA6-3C47-B430-D7CBB19ED6EA}"/>
              </a:ext>
            </a:extLst>
          </p:cNvPr>
          <p:cNvCxnSpPr>
            <a:cxnSpLocks/>
          </p:cNvCxnSpPr>
          <p:nvPr/>
        </p:nvCxnSpPr>
        <p:spPr>
          <a:xfrm>
            <a:off x="7338290" y="4886277"/>
            <a:ext cx="355322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10F19B9-AAC1-7DA8-2237-77C6532EBBE4}"/>
              </a:ext>
            </a:extLst>
          </p:cNvPr>
          <p:cNvCxnSpPr>
            <a:cxnSpLocks/>
          </p:cNvCxnSpPr>
          <p:nvPr/>
        </p:nvCxnSpPr>
        <p:spPr>
          <a:xfrm>
            <a:off x="455125" y="3590179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3A84DD26-9471-D6F5-D4CE-4E9E0FDCDE44}"/>
              </a:ext>
            </a:extLst>
          </p:cNvPr>
          <p:cNvSpPr txBox="1"/>
          <p:nvPr/>
        </p:nvSpPr>
        <p:spPr>
          <a:xfrm>
            <a:off x="10852547" y="4023418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</p:spTree>
    <p:extLst>
      <p:ext uri="{BB962C8B-B14F-4D97-AF65-F5344CB8AC3E}">
        <p14:creationId xmlns:p14="http://schemas.microsoft.com/office/powerpoint/2010/main" val="2484942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978C5-3D28-CC89-B9EE-22B276C2C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D045719E-E08C-8365-13D3-28B3846ADCFE}"/>
              </a:ext>
            </a:extLst>
          </p:cNvPr>
          <p:cNvSpPr/>
          <p:nvPr/>
        </p:nvSpPr>
        <p:spPr>
          <a:xfrm flipH="1">
            <a:off x="454423" y="107490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D6E733F4-027A-8A57-D22D-FFDC5C6E7BC9}"/>
              </a:ext>
            </a:extLst>
          </p:cNvPr>
          <p:cNvSpPr/>
          <p:nvPr/>
        </p:nvSpPr>
        <p:spPr>
          <a:xfrm>
            <a:off x="463949" y="2602582"/>
            <a:ext cx="10418080" cy="1166433"/>
          </a:xfrm>
          <a:custGeom>
            <a:avLst/>
            <a:gdLst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0 w 10414000"/>
              <a:gd name="connsiteY3" fmla="*/ 654566 h 654566"/>
              <a:gd name="connsiteX4" fmla="*/ 0 w 10414000"/>
              <a:gd name="connsiteY4" fmla="*/ 0 h 654566"/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6878960 w 10414000"/>
              <a:gd name="connsiteY3" fmla="*/ 648619 h 654566"/>
              <a:gd name="connsiteX4" fmla="*/ 0 w 10414000"/>
              <a:gd name="connsiteY4" fmla="*/ 654566 h 654566"/>
              <a:gd name="connsiteX5" fmla="*/ 0 w 10414000"/>
              <a:gd name="connsiteY5" fmla="*/ 0 h 654566"/>
              <a:gd name="connsiteX0" fmla="*/ 0 w 10414000"/>
              <a:gd name="connsiteY0" fmla="*/ 0 h 654566"/>
              <a:gd name="connsiteX1" fmla="*/ 10414000 w 10414000"/>
              <a:gd name="connsiteY1" fmla="*/ 0 h 654566"/>
              <a:gd name="connsiteX2" fmla="*/ 10414000 w 10414000"/>
              <a:gd name="connsiteY2" fmla="*/ 654566 h 654566"/>
              <a:gd name="connsiteX3" fmla="*/ 6971324 w 10414000"/>
              <a:gd name="connsiteY3" fmla="*/ 648619 h 654566"/>
              <a:gd name="connsiteX4" fmla="*/ 6878960 w 10414000"/>
              <a:gd name="connsiteY4" fmla="*/ 648619 h 654566"/>
              <a:gd name="connsiteX5" fmla="*/ 0 w 10414000"/>
              <a:gd name="connsiteY5" fmla="*/ 654566 h 654566"/>
              <a:gd name="connsiteX6" fmla="*/ 0 w 10414000"/>
              <a:gd name="connsiteY6" fmla="*/ 0 h 654566"/>
              <a:gd name="connsiteX0" fmla="*/ 0 w 10414000"/>
              <a:gd name="connsiteY0" fmla="*/ 0 h 1147383"/>
              <a:gd name="connsiteX1" fmla="*/ 10414000 w 10414000"/>
              <a:gd name="connsiteY1" fmla="*/ 0 h 1147383"/>
              <a:gd name="connsiteX2" fmla="*/ 10414000 w 10414000"/>
              <a:gd name="connsiteY2" fmla="*/ 654566 h 1147383"/>
              <a:gd name="connsiteX3" fmla="*/ 6888197 w 10414000"/>
              <a:gd name="connsiteY3" fmla="*/ 1147383 h 1147383"/>
              <a:gd name="connsiteX4" fmla="*/ 6878960 w 10414000"/>
              <a:gd name="connsiteY4" fmla="*/ 648619 h 1147383"/>
              <a:gd name="connsiteX5" fmla="*/ 0 w 10414000"/>
              <a:gd name="connsiteY5" fmla="*/ 654566 h 1147383"/>
              <a:gd name="connsiteX6" fmla="*/ 0 w 10414000"/>
              <a:gd name="connsiteY6" fmla="*/ 0 h 1147383"/>
              <a:gd name="connsiteX0" fmla="*/ 0 w 10432473"/>
              <a:gd name="connsiteY0" fmla="*/ 0 h 1147383"/>
              <a:gd name="connsiteX1" fmla="*/ 10414000 w 10432473"/>
              <a:gd name="connsiteY1" fmla="*/ 0 h 1147383"/>
              <a:gd name="connsiteX2" fmla="*/ 10432473 w 10432473"/>
              <a:gd name="connsiteY2" fmla="*/ 1107148 h 1147383"/>
              <a:gd name="connsiteX3" fmla="*/ 6888197 w 10432473"/>
              <a:gd name="connsiteY3" fmla="*/ 1147383 h 1147383"/>
              <a:gd name="connsiteX4" fmla="*/ 6878960 w 10432473"/>
              <a:gd name="connsiteY4" fmla="*/ 648619 h 1147383"/>
              <a:gd name="connsiteX5" fmla="*/ 0 w 10432473"/>
              <a:gd name="connsiteY5" fmla="*/ 654566 h 1147383"/>
              <a:gd name="connsiteX6" fmla="*/ 0 w 10432473"/>
              <a:gd name="connsiteY6" fmla="*/ 0 h 1147383"/>
              <a:gd name="connsiteX0" fmla="*/ 0 w 10432473"/>
              <a:gd name="connsiteY0" fmla="*/ 0 h 1147383"/>
              <a:gd name="connsiteX1" fmla="*/ 10414000 w 10432473"/>
              <a:gd name="connsiteY1" fmla="*/ 0 h 1147383"/>
              <a:gd name="connsiteX2" fmla="*/ 10432473 w 10432473"/>
              <a:gd name="connsiteY2" fmla="*/ 1134858 h 1147383"/>
              <a:gd name="connsiteX3" fmla="*/ 6888197 w 10432473"/>
              <a:gd name="connsiteY3" fmla="*/ 1147383 h 1147383"/>
              <a:gd name="connsiteX4" fmla="*/ 6878960 w 10432473"/>
              <a:gd name="connsiteY4" fmla="*/ 648619 h 1147383"/>
              <a:gd name="connsiteX5" fmla="*/ 0 w 10432473"/>
              <a:gd name="connsiteY5" fmla="*/ 654566 h 1147383"/>
              <a:gd name="connsiteX6" fmla="*/ 0 w 10432473"/>
              <a:gd name="connsiteY6" fmla="*/ 0 h 1147383"/>
              <a:gd name="connsiteX0" fmla="*/ 0 w 10414000"/>
              <a:gd name="connsiteY0" fmla="*/ 0 h 1162567"/>
              <a:gd name="connsiteX1" fmla="*/ 10414000 w 10414000"/>
              <a:gd name="connsiteY1" fmla="*/ 0 h 1162567"/>
              <a:gd name="connsiteX2" fmla="*/ 10404764 w 10414000"/>
              <a:gd name="connsiteY2" fmla="*/ 1162567 h 1162567"/>
              <a:gd name="connsiteX3" fmla="*/ 6888197 w 10414000"/>
              <a:gd name="connsiteY3" fmla="*/ 1147383 h 1162567"/>
              <a:gd name="connsiteX4" fmla="*/ 6878960 w 10414000"/>
              <a:gd name="connsiteY4" fmla="*/ 648619 h 1162567"/>
              <a:gd name="connsiteX5" fmla="*/ 0 w 10414000"/>
              <a:gd name="connsiteY5" fmla="*/ 654566 h 1162567"/>
              <a:gd name="connsiteX6" fmla="*/ 0 w 10414000"/>
              <a:gd name="connsiteY6" fmla="*/ 0 h 1162567"/>
              <a:gd name="connsiteX0" fmla="*/ 0 w 10418080"/>
              <a:gd name="connsiteY0" fmla="*/ 0 h 1165742"/>
              <a:gd name="connsiteX1" fmla="*/ 10414000 w 10418080"/>
              <a:gd name="connsiteY1" fmla="*/ 0 h 1165742"/>
              <a:gd name="connsiteX2" fmla="*/ 10417464 w 10418080"/>
              <a:gd name="connsiteY2" fmla="*/ 1165742 h 1165742"/>
              <a:gd name="connsiteX3" fmla="*/ 6888197 w 10418080"/>
              <a:gd name="connsiteY3" fmla="*/ 1147383 h 1165742"/>
              <a:gd name="connsiteX4" fmla="*/ 6878960 w 10418080"/>
              <a:gd name="connsiteY4" fmla="*/ 648619 h 1165742"/>
              <a:gd name="connsiteX5" fmla="*/ 0 w 10418080"/>
              <a:gd name="connsiteY5" fmla="*/ 654566 h 1165742"/>
              <a:gd name="connsiteX6" fmla="*/ 0 w 10418080"/>
              <a:gd name="connsiteY6" fmla="*/ 0 h 1165742"/>
              <a:gd name="connsiteX0" fmla="*/ 0 w 10418080"/>
              <a:gd name="connsiteY0" fmla="*/ 0 h 1166433"/>
              <a:gd name="connsiteX1" fmla="*/ 10414000 w 10418080"/>
              <a:gd name="connsiteY1" fmla="*/ 0 h 1166433"/>
              <a:gd name="connsiteX2" fmla="*/ 10417464 w 10418080"/>
              <a:gd name="connsiteY2" fmla="*/ 1165742 h 1166433"/>
              <a:gd name="connsiteX3" fmla="*/ 6883434 w 10418080"/>
              <a:gd name="connsiteY3" fmla="*/ 1166433 h 1166433"/>
              <a:gd name="connsiteX4" fmla="*/ 6878960 w 10418080"/>
              <a:gd name="connsiteY4" fmla="*/ 648619 h 1166433"/>
              <a:gd name="connsiteX5" fmla="*/ 0 w 10418080"/>
              <a:gd name="connsiteY5" fmla="*/ 654566 h 1166433"/>
              <a:gd name="connsiteX6" fmla="*/ 0 w 10418080"/>
              <a:gd name="connsiteY6" fmla="*/ 0 h 11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18080" h="1166433">
                <a:moveTo>
                  <a:pt x="0" y="0"/>
                </a:moveTo>
                <a:lnTo>
                  <a:pt x="10414000" y="0"/>
                </a:lnTo>
                <a:cubicBezTo>
                  <a:pt x="10410921" y="387522"/>
                  <a:pt x="10420543" y="778220"/>
                  <a:pt x="10417464" y="1165742"/>
                </a:cubicBezTo>
                <a:lnTo>
                  <a:pt x="6883434" y="1166433"/>
                </a:lnTo>
                <a:cubicBezTo>
                  <a:pt x="6881943" y="993828"/>
                  <a:pt x="6880451" y="821224"/>
                  <a:pt x="6878960" y="648619"/>
                </a:cubicBezTo>
                <a:lnTo>
                  <a:pt x="0" y="654566"/>
                </a:lnTo>
                <a:lnTo>
                  <a:pt x="0" y="0"/>
                </a:lnTo>
                <a:close/>
              </a:path>
            </a:pathLst>
          </a:cu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B189DA4F-24E2-1294-D809-F0E04D871341}"/>
              </a:ext>
            </a:extLst>
          </p:cNvPr>
          <p:cNvSpPr/>
          <p:nvPr/>
        </p:nvSpPr>
        <p:spPr>
          <a:xfrm>
            <a:off x="454424" y="4164918"/>
            <a:ext cx="10433050" cy="654566"/>
          </a:xfrm>
          <a:prstGeom prst="rect">
            <a:avLst/>
          </a:prstGeom>
          <a:solidFill>
            <a:srgbClr val="F8FFA3"/>
          </a:solidFill>
          <a:ln w="12700">
            <a:solidFill>
              <a:srgbClr val="FFD0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F4D28611-AF73-FA00-9695-FDCDA7CBFF94}"/>
              </a:ext>
            </a:extLst>
          </p:cNvPr>
          <p:cNvSpPr txBox="1"/>
          <p:nvPr/>
        </p:nvSpPr>
        <p:spPr>
          <a:xfrm>
            <a:off x="461818" y="4531662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BFF81C9-26F5-93F2-3FB0-B4F0515B1BA0}"/>
              </a:ext>
            </a:extLst>
          </p:cNvPr>
          <p:cNvSpPr txBox="1"/>
          <p:nvPr/>
        </p:nvSpPr>
        <p:spPr>
          <a:xfrm>
            <a:off x="435373" y="2940605"/>
            <a:ext cx="234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tussenlaag</a:t>
            </a:r>
          </a:p>
        </p:txBody>
      </p: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7C097B8E-9BB4-CBE7-261E-8EAF59CD4238}"/>
              </a:ext>
            </a:extLst>
          </p:cNvPr>
          <p:cNvCxnSpPr>
            <a:cxnSpLocks/>
          </p:cNvCxnSpPr>
          <p:nvPr/>
        </p:nvCxnSpPr>
        <p:spPr>
          <a:xfrm>
            <a:off x="470568" y="2591664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vak 42">
            <a:extLst>
              <a:ext uri="{FF2B5EF4-FFF2-40B4-BE49-F238E27FC236}">
                <a16:creationId xmlns:a16="http://schemas.microsoft.com/office/drawing/2014/main" id="{E49130A0-8D0B-2082-8E23-87ED7EA0281C}"/>
              </a:ext>
            </a:extLst>
          </p:cNvPr>
          <p:cNvSpPr txBox="1"/>
          <p:nvPr/>
        </p:nvSpPr>
        <p:spPr>
          <a:xfrm>
            <a:off x="10852548" y="2457702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40477CA-82FA-040C-C647-7201226C881C}"/>
              </a:ext>
            </a:extLst>
          </p:cNvPr>
          <p:cNvCxnSpPr>
            <a:cxnSpLocks/>
          </p:cNvCxnSpPr>
          <p:nvPr/>
        </p:nvCxnSpPr>
        <p:spPr>
          <a:xfrm flipV="1">
            <a:off x="5483428" y="3894351"/>
            <a:ext cx="0" cy="257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AC2D232D-8334-93FF-B00C-6F7AD8398E31}"/>
              </a:ext>
            </a:extLst>
          </p:cNvPr>
          <p:cNvSpPr txBox="1"/>
          <p:nvPr/>
        </p:nvSpPr>
        <p:spPr>
          <a:xfrm>
            <a:off x="5502479" y="3891016"/>
            <a:ext cx="21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B9EC7E91-6A72-2B98-DAB2-3B40B83A4429}"/>
              </a:ext>
            </a:extLst>
          </p:cNvPr>
          <p:cNvSpPr txBox="1"/>
          <p:nvPr/>
        </p:nvSpPr>
        <p:spPr>
          <a:xfrm>
            <a:off x="10852547" y="3586574"/>
            <a:ext cx="1129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4397DB9F-4A7A-BCBB-5218-8B9986D50921}"/>
              </a:ext>
            </a:extLst>
          </p:cNvPr>
          <p:cNvSpPr txBox="1"/>
          <p:nvPr/>
        </p:nvSpPr>
        <p:spPr>
          <a:xfrm>
            <a:off x="4516589" y="4367517"/>
            <a:ext cx="282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FF0000"/>
                </a:solidFill>
              </a:rPr>
              <a:t>Correctie Ref. PL4 en Ref. TZL indr.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21DD39F-A4A7-52A5-3CDA-41158BC89C0C}"/>
              </a:ext>
            </a:extLst>
          </p:cNvPr>
          <p:cNvSpPr txBox="1"/>
          <p:nvPr/>
        </p:nvSpPr>
        <p:spPr>
          <a:xfrm>
            <a:off x="707598" y="0"/>
            <a:ext cx="73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Zone B – Scenario 3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99EB4CB6-2246-8DB1-06F5-171C066BD584}"/>
              </a:ext>
            </a:extLst>
          </p:cNvPr>
          <p:cNvCxnSpPr>
            <a:cxnSpLocks/>
          </p:cNvCxnSpPr>
          <p:nvPr/>
        </p:nvCxnSpPr>
        <p:spPr>
          <a:xfrm>
            <a:off x="470568" y="4166787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8B5B6A9A-4740-85AD-CE9A-4585A9B355DF}"/>
              </a:ext>
            </a:extLst>
          </p:cNvPr>
          <p:cNvSpPr txBox="1"/>
          <p:nvPr/>
        </p:nvSpPr>
        <p:spPr>
          <a:xfrm>
            <a:off x="10852547" y="3747085"/>
            <a:ext cx="131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823CE853-181E-CD47-F2E8-AECAE82CCA0E}"/>
              </a:ext>
            </a:extLst>
          </p:cNvPr>
          <p:cNvSpPr/>
          <p:nvPr/>
        </p:nvSpPr>
        <p:spPr>
          <a:xfrm>
            <a:off x="461818" y="3260436"/>
            <a:ext cx="10437091" cy="517237"/>
          </a:xfrm>
          <a:custGeom>
            <a:avLst/>
            <a:gdLst>
              <a:gd name="connsiteX0" fmla="*/ 0 w 10437091"/>
              <a:gd name="connsiteY0" fmla="*/ 0 h 517237"/>
              <a:gd name="connsiteX1" fmla="*/ 6881091 w 10437091"/>
              <a:gd name="connsiteY1" fmla="*/ 0 h 517237"/>
              <a:gd name="connsiteX2" fmla="*/ 6881091 w 10437091"/>
              <a:gd name="connsiteY2" fmla="*/ 517237 h 517237"/>
              <a:gd name="connsiteX3" fmla="*/ 10437091 w 10437091"/>
              <a:gd name="connsiteY3" fmla="*/ 508000 h 5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1" h="517237">
                <a:moveTo>
                  <a:pt x="0" y="0"/>
                </a:moveTo>
                <a:lnTo>
                  <a:pt x="6881091" y="0"/>
                </a:lnTo>
                <a:lnTo>
                  <a:pt x="6881091" y="517237"/>
                </a:lnTo>
                <a:lnTo>
                  <a:pt x="10437091" y="50800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479756C3-491F-4D2F-C1F2-06CB97A93521}"/>
              </a:ext>
            </a:extLst>
          </p:cNvPr>
          <p:cNvCxnSpPr>
            <a:cxnSpLocks/>
          </p:cNvCxnSpPr>
          <p:nvPr/>
        </p:nvCxnSpPr>
        <p:spPr>
          <a:xfrm>
            <a:off x="7347526" y="3590323"/>
            <a:ext cx="0" cy="128671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84CD5A6-6988-B9BE-888A-2B24DD15C544}"/>
              </a:ext>
            </a:extLst>
          </p:cNvPr>
          <p:cNvCxnSpPr>
            <a:cxnSpLocks/>
          </p:cNvCxnSpPr>
          <p:nvPr/>
        </p:nvCxnSpPr>
        <p:spPr>
          <a:xfrm>
            <a:off x="7338290" y="4886277"/>
            <a:ext cx="355322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FD760C87-28EB-A002-190D-AB2124C67A6B}"/>
              </a:ext>
            </a:extLst>
          </p:cNvPr>
          <p:cNvCxnSpPr>
            <a:cxnSpLocks/>
          </p:cNvCxnSpPr>
          <p:nvPr/>
        </p:nvCxnSpPr>
        <p:spPr>
          <a:xfrm>
            <a:off x="465124" y="3894493"/>
            <a:ext cx="10416905" cy="18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D8407FBF-B78E-B87B-92F1-AECFB548770E}"/>
              </a:ext>
            </a:extLst>
          </p:cNvPr>
          <p:cNvSpPr/>
          <p:nvPr/>
        </p:nvSpPr>
        <p:spPr>
          <a:xfrm>
            <a:off x="461818" y="3523673"/>
            <a:ext cx="10437091" cy="517237"/>
          </a:xfrm>
          <a:custGeom>
            <a:avLst/>
            <a:gdLst>
              <a:gd name="connsiteX0" fmla="*/ 0 w 10437091"/>
              <a:gd name="connsiteY0" fmla="*/ 0 h 517237"/>
              <a:gd name="connsiteX1" fmla="*/ 6881091 w 10437091"/>
              <a:gd name="connsiteY1" fmla="*/ 0 h 517237"/>
              <a:gd name="connsiteX2" fmla="*/ 6881091 w 10437091"/>
              <a:gd name="connsiteY2" fmla="*/ 517237 h 517237"/>
              <a:gd name="connsiteX3" fmla="*/ 10437091 w 10437091"/>
              <a:gd name="connsiteY3" fmla="*/ 508000 h 5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7091" h="517237">
                <a:moveTo>
                  <a:pt x="0" y="0"/>
                </a:moveTo>
                <a:lnTo>
                  <a:pt x="6881091" y="0"/>
                </a:lnTo>
                <a:lnTo>
                  <a:pt x="6881091" y="517237"/>
                </a:lnTo>
                <a:lnTo>
                  <a:pt x="10437091" y="50800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D3A8D49-D8C7-DEDF-F369-3253CD3738AD}"/>
              </a:ext>
            </a:extLst>
          </p:cNvPr>
          <p:cNvCxnSpPr>
            <a:cxnSpLocks/>
          </p:cNvCxnSpPr>
          <p:nvPr/>
        </p:nvCxnSpPr>
        <p:spPr>
          <a:xfrm>
            <a:off x="5483428" y="3262872"/>
            <a:ext cx="0" cy="260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1B81C84F-7A5A-B1A9-6136-EF1B6FBA6CB3}"/>
              </a:ext>
            </a:extLst>
          </p:cNvPr>
          <p:cNvSpPr txBox="1"/>
          <p:nvPr/>
        </p:nvSpPr>
        <p:spPr>
          <a:xfrm>
            <a:off x="5502479" y="3244985"/>
            <a:ext cx="21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Indringing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2E95D13-6954-53D6-F72E-0F09D8E0A1CF}"/>
              </a:ext>
            </a:extLst>
          </p:cNvPr>
          <p:cNvSpPr txBox="1"/>
          <p:nvPr/>
        </p:nvSpPr>
        <p:spPr>
          <a:xfrm>
            <a:off x="10852547" y="3901115"/>
            <a:ext cx="131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TZL indr.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B5843AB-BE6E-3B1C-71C4-2FB57D6AAEE0}"/>
              </a:ext>
            </a:extLst>
          </p:cNvPr>
          <p:cNvSpPr txBox="1"/>
          <p:nvPr/>
        </p:nvSpPr>
        <p:spPr>
          <a:xfrm>
            <a:off x="10856148" y="4077782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</p:spTree>
    <p:extLst>
      <p:ext uri="{BB962C8B-B14F-4D97-AF65-F5344CB8AC3E}">
        <p14:creationId xmlns:p14="http://schemas.microsoft.com/office/powerpoint/2010/main" val="164566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3F985-E006-1BBD-7231-B58B527D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161A53F-ED42-4A66-4C5C-3B9C6F0D164A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7967F17-FBBB-0CF8-5E49-7148B722A302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32E80252-ABD1-0DE6-7967-73AADEDFD679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0FD6034-313E-96FC-6764-D353CF80A948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9649381D-59F1-D4A7-9D1A-E5936567ACED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0E999DA7-7B00-0BD5-697A-99A848680FEA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8F0DABAA-9C7C-BC08-0335-455BF11DE3BA}"/>
              </a:ext>
            </a:extLst>
          </p:cNvPr>
          <p:cNvSpPr/>
          <p:nvPr/>
        </p:nvSpPr>
        <p:spPr>
          <a:xfrm>
            <a:off x="857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634C4D1C-2BBE-C6FE-A18E-78A9696304BD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3CE50E9E-60B5-A9DE-8959-5C6086FFDB43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34A6C7B-3A00-FFAA-1C25-48BE242903E2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9049FED-C663-AC83-9F9B-A81971C9F02E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BBC1977F-7D2B-A823-5530-CEA285F00492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AF709100-BE63-C896-404C-0A8BD8BCFF25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07ABDDB3-13BE-A922-408C-FB1A449A6EC2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069B78F-55FC-B351-F2CD-AA2DB0CB7C03}"/>
              </a:ext>
            </a:extLst>
          </p:cNvPr>
          <p:cNvSpPr txBox="1"/>
          <p:nvPr/>
        </p:nvSpPr>
        <p:spPr>
          <a:xfrm>
            <a:off x="10566335" y="1186418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ADB0D37-4269-FBD7-F494-A01D5345B264}"/>
              </a:ext>
            </a:extLst>
          </p:cNvPr>
          <p:cNvSpPr txBox="1"/>
          <p:nvPr/>
        </p:nvSpPr>
        <p:spPr>
          <a:xfrm>
            <a:off x="11274425" y="2170668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9D5A1D80-2BA8-D4E5-C304-EC10160ED0A1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5497D7B-8CE5-8F85-6799-7114F7819A21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5FCBEEA5-DACA-D9D3-5258-9D95EF4C6F9D}"/>
              </a:ext>
            </a:extLst>
          </p:cNvPr>
          <p:cNvSpPr txBox="1"/>
          <p:nvPr/>
        </p:nvSpPr>
        <p:spPr>
          <a:xfrm>
            <a:off x="3773260" y="5593793"/>
            <a:ext cx="76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zones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24245E6F-A75F-6088-6C2D-0A790E281422}"/>
              </a:ext>
            </a:extLst>
          </p:cNvPr>
          <p:cNvSpPr/>
          <p:nvPr/>
        </p:nvSpPr>
        <p:spPr>
          <a:xfrm>
            <a:off x="2876550" y="3070225"/>
            <a:ext cx="1187450" cy="1498600"/>
          </a:xfrm>
          <a:prstGeom prst="rect">
            <a:avLst/>
          </a:prstGeom>
          <a:solidFill>
            <a:srgbClr val="BFBFBF">
              <a:alpha val="30196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DD0B103E-1B70-E3B5-EC14-DDC2702CE2EC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89BCF32D-AD1C-FB06-32C5-2901C3D17DF2}"/>
              </a:ext>
            </a:extLst>
          </p:cNvPr>
          <p:cNvSpPr/>
          <p:nvPr/>
        </p:nvSpPr>
        <p:spPr>
          <a:xfrm>
            <a:off x="5765800" y="2295524"/>
            <a:ext cx="400050" cy="2273299"/>
          </a:xfrm>
          <a:prstGeom prst="rect">
            <a:avLst/>
          </a:prstGeom>
          <a:solidFill>
            <a:srgbClr val="BFBFBF">
              <a:alpha val="30196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20A639F8-B593-108F-04C0-165BCCCFDEE1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0999A30A-013D-EB4B-4D8B-773EA0AA8345}"/>
              </a:ext>
            </a:extLst>
          </p:cNvPr>
          <p:cNvCxnSpPr>
            <a:cxnSpLocks/>
          </p:cNvCxnSpPr>
          <p:nvPr/>
        </p:nvCxnSpPr>
        <p:spPr>
          <a:xfrm flipH="1" flipV="1">
            <a:off x="4177591" y="3121025"/>
            <a:ext cx="356309" cy="187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7300CCC1-EA98-6345-1A52-122600E02268}"/>
              </a:ext>
            </a:extLst>
          </p:cNvPr>
          <p:cNvSpPr txBox="1"/>
          <p:nvPr/>
        </p:nvSpPr>
        <p:spPr>
          <a:xfrm>
            <a:off x="5176483" y="2622034"/>
            <a:ext cx="52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Positie </a:t>
            </a:r>
          </a:p>
          <a:p>
            <a:pPr algn="ctr"/>
            <a:r>
              <a:rPr lang="nl-NL" sz="900" dirty="0"/>
              <a:t>zone B</a:t>
            </a:r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22ECAD8B-0575-893E-2E32-1910412D070B}"/>
              </a:ext>
            </a:extLst>
          </p:cNvPr>
          <p:cNvCxnSpPr>
            <a:cxnSpLocks/>
          </p:cNvCxnSpPr>
          <p:nvPr/>
        </p:nvCxnSpPr>
        <p:spPr>
          <a:xfrm flipH="1">
            <a:off x="5759386" y="1330442"/>
            <a:ext cx="6008" cy="97381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849A7D47-0769-7024-2777-1730FCE34E42}"/>
              </a:ext>
            </a:extLst>
          </p:cNvPr>
          <p:cNvSpPr txBox="1"/>
          <p:nvPr/>
        </p:nvSpPr>
        <p:spPr>
          <a:xfrm>
            <a:off x="6165850" y="1228584"/>
            <a:ext cx="9647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 zone B</a:t>
            </a: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E35399B-989D-8DB3-76AE-5A808B8B242B}"/>
              </a:ext>
            </a:extLst>
          </p:cNvPr>
          <p:cNvCxnSpPr>
            <a:cxnSpLocks/>
          </p:cNvCxnSpPr>
          <p:nvPr/>
        </p:nvCxnSpPr>
        <p:spPr>
          <a:xfrm>
            <a:off x="5759174" y="1344000"/>
            <a:ext cx="406675" cy="2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434677BE-0621-5981-C0CA-D7B5D4DA41FD}"/>
              </a:ext>
            </a:extLst>
          </p:cNvPr>
          <p:cNvCxnSpPr>
            <a:cxnSpLocks/>
          </p:cNvCxnSpPr>
          <p:nvPr/>
        </p:nvCxnSpPr>
        <p:spPr>
          <a:xfrm>
            <a:off x="4063594" y="1637106"/>
            <a:ext cx="211" cy="1403633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EC27D1A7-391D-4D17-2F5F-EB23E096570F}"/>
              </a:ext>
            </a:extLst>
          </p:cNvPr>
          <p:cNvSpPr txBox="1"/>
          <p:nvPr/>
        </p:nvSpPr>
        <p:spPr>
          <a:xfrm>
            <a:off x="2728740" y="1516748"/>
            <a:ext cx="1035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Richting zone A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1F347E19-52BA-E700-7FCF-CD1B8FEABD17}"/>
              </a:ext>
            </a:extLst>
          </p:cNvPr>
          <p:cNvCxnSpPr>
            <a:cxnSpLocks/>
          </p:cNvCxnSpPr>
          <p:nvPr/>
        </p:nvCxnSpPr>
        <p:spPr>
          <a:xfrm flipH="1" flipV="1">
            <a:off x="3600659" y="1632164"/>
            <a:ext cx="462935" cy="2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AFE6A426-745B-BB53-E968-67AEF2F2CEC5}"/>
              </a:ext>
            </a:extLst>
          </p:cNvPr>
          <p:cNvCxnSpPr>
            <a:cxnSpLocks/>
          </p:cNvCxnSpPr>
          <p:nvPr/>
        </p:nvCxnSpPr>
        <p:spPr>
          <a:xfrm flipH="1">
            <a:off x="2876144" y="2739427"/>
            <a:ext cx="11874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D9B0BAC1-3CA4-F21C-EE45-9A3A69E61094}"/>
              </a:ext>
            </a:extLst>
          </p:cNvPr>
          <p:cNvSpPr txBox="1"/>
          <p:nvPr/>
        </p:nvSpPr>
        <p:spPr>
          <a:xfrm>
            <a:off x="3053742" y="2475902"/>
            <a:ext cx="9395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Breedte zone A</a:t>
            </a:r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05E50F0E-4562-1A10-10D3-FDD0B499D31C}"/>
              </a:ext>
            </a:extLst>
          </p:cNvPr>
          <p:cNvCxnSpPr>
            <a:cxnSpLocks/>
          </p:cNvCxnSpPr>
          <p:nvPr/>
        </p:nvCxnSpPr>
        <p:spPr>
          <a:xfrm flipH="1">
            <a:off x="5759175" y="1978493"/>
            <a:ext cx="40667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A287621A-A02E-308C-0956-95180BD7C56E}"/>
              </a:ext>
            </a:extLst>
          </p:cNvPr>
          <p:cNvSpPr txBox="1"/>
          <p:nvPr/>
        </p:nvSpPr>
        <p:spPr>
          <a:xfrm>
            <a:off x="5683959" y="1588389"/>
            <a:ext cx="62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Breedte zone B</a:t>
            </a:r>
          </a:p>
        </p:txBody>
      </p: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EE749B8C-55F8-7F3F-8882-712554C9A7C8}"/>
              </a:ext>
            </a:extLst>
          </p:cNvPr>
          <p:cNvCxnSpPr>
            <a:cxnSpLocks/>
          </p:cNvCxnSpPr>
          <p:nvPr/>
        </p:nvCxnSpPr>
        <p:spPr>
          <a:xfrm flipV="1">
            <a:off x="5552399" y="2343953"/>
            <a:ext cx="180547" cy="30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A2D8639D-A242-4DD0-E1A8-DD235435A834}"/>
              </a:ext>
            </a:extLst>
          </p:cNvPr>
          <p:cNvSpPr txBox="1"/>
          <p:nvPr/>
        </p:nvSpPr>
        <p:spPr>
          <a:xfrm>
            <a:off x="4298241" y="3460750"/>
            <a:ext cx="1538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dirty="0"/>
              <a:t>Positie zone A</a:t>
            </a:r>
          </a:p>
        </p:txBody>
      </p:sp>
    </p:spTree>
    <p:extLst>
      <p:ext uri="{BB962C8B-B14F-4D97-AF65-F5344CB8AC3E}">
        <p14:creationId xmlns:p14="http://schemas.microsoft.com/office/powerpoint/2010/main" val="76559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193FC307-E440-99CA-82D0-8F0DF12C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999786"/>
            <a:ext cx="11441122" cy="4858428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45E93D8-079F-B3EE-2774-40286D74A5B0}"/>
              </a:ext>
            </a:extLst>
          </p:cNvPr>
          <p:cNvSpPr txBox="1"/>
          <p:nvPr/>
        </p:nvSpPr>
        <p:spPr>
          <a:xfrm>
            <a:off x="1633888" y="4444465"/>
            <a:ext cx="1840831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/>
            </a:lvl1pPr>
          </a:lstStyle>
          <a:p>
            <a:r>
              <a:rPr lang="nl-NL" dirty="0"/>
              <a:t>Bodemprofiel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D1FA5DB-1950-C477-B4B7-2F6431E46DF0}"/>
              </a:ext>
            </a:extLst>
          </p:cNvPr>
          <p:cNvSpPr txBox="1"/>
          <p:nvPr/>
        </p:nvSpPr>
        <p:spPr>
          <a:xfrm>
            <a:off x="2205267" y="1986570"/>
            <a:ext cx="2538903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L-coördinaat start 2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DB01984-AC17-697F-3927-E20CC3FC34AA}"/>
              </a:ext>
            </a:extLst>
          </p:cNvPr>
          <p:cNvSpPr txBox="1"/>
          <p:nvPr/>
        </p:nvSpPr>
        <p:spPr>
          <a:xfrm>
            <a:off x="7790527" y="4444464"/>
            <a:ext cx="1840831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/>
            </a:lvl1pPr>
          </a:lstStyle>
          <a:p>
            <a:r>
              <a:rPr lang="nl-NL" dirty="0"/>
              <a:t>Bodemprofiel 3</a:t>
            </a:r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A1FA1D8F-6E84-AC21-D725-346334F6C121}"/>
              </a:ext>
            </a:extLst>
          </p:cNvPr>
          <p:cNvCxnSpPr>
            <a:cxnSpLocks/>
          </p:cNvCxnSpPr>
          <p:nvPr/>
        </p:nvCxnSpPr>
        <p:spPr>
          <a:xfrm>
            <a:off x="4169664" y="2487168"/>
            <a:ext cx="0" cy="3026664"/>
          </a:xfrm>
          <a:prstGeom prst="line">
            <a:avLst/>
          </a:prstGeom>
          <a:ln w="38100">
            <a:solidFill>
              <a:srgbClr val="0464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41B2E2C-8EF3-AE9C-541F-01C53CC57888}"/>
              </a:ext>
            </a:extLst>
          </p:cNvPr>
          <p:cNvSpPr txBox="1"/>
          <p:nvPr/>
        </p:nvSpPr>
        <p:spPr>
          <a:xfrm>
            <a:off x="5905540" y="1938474"/>
            <a:ext cx="2538903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b="1" dirty="0"/>
              <a:t>L-coördinaat start 3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BD7E323-F6AD-F06F-8BD4-918C2748DE2C}"/>
              </a:ext>
            </a:extLst>
          </p:cNvPr>
          <p:cNvCxnSpPr>
            <a:cxnSpLocks/>
          </p:cNvCxnSpPr>
          <p:nvPr/>
        </p:nvCxnSpPr>
        <p:spPr>
          <a:xfrm>
            <a:off x="6562344" y="2487168"/>
            <a:ext cx="0" cy="3026664"/>
          </a:xfrm>
          <a:prstGeom prst="line">
            <a:avLst/>
          </a:prstGeom>
          <a:ln w="38100">
            <a:solidFill>
              <a:srgbClr val="0464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0875AA93-072B-D3C7-02DC-C8E725BB9B89}"/>
              </a:ext>
            </a:extLst>
          </p:cNvPr>
          <p:cNvSpPr txBox="1"/>
          <p:nvPr/>
        </p:nvSpPr>
        <p:spPr>
          <a:xfrm>
            <a:off x="4477433" y="4444465"/>
            <a:ext cx="1840831" cy="40862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nl-NL"/>
            </a:defPPr>
            <a:lvl1pPr>
              <a:defRPr b="1"/>
            </a:lvl1pPr>
          </a:lstStyle>
          <a:p>
            <a:r>
              <a:rPr lang="nl-NL" dirty="0"/>
              <a:t>Bodemprofiel 2</a:t>
            </a:r>
          </a:p>
        </p:txBody>
      </p:sp>
    </p:spTree>
    <p:extLst>
      <p:ext uri="{BB962C8B-B14F-4D97-AF65-F5344CB8AC3E}">
        <p14:creationId xmlns:p14="http://schemas.microsoft.com/office/powerpoint/2010/main" val="34061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50943-905C-3D5A-01D1-477CB787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1F45EE3D-32BF-21F9-1979-6BEC2780BD3E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D9A48E5C-3313-29AA-9119-1B7DA5730514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C2CBBD8-F94B-7B94-A471-DE130F7523A9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DE208412-40C8-41D4-7F2E-373C85C8B91F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E0240C0-0054-B356-5A7D-1A837ECC9316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3EFFD30C-B385-9DC9-84B4-22960AAE2460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61EF41B8-81D2-8C0A-1AB6-3D5971D76CC0}"/>
              </a:ext>
            </a:extLst>
          </p:cNvPr>
          <p:cNvSpPr/>
          <p:nvPr/>
        </p:nvSpPr>
        <p:spPr>
          <a:xfrm>
            <a:off x="857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412D506A-BCE4-65E2-2D4A-08CB9E718B36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4DA8664-6DF6-2DE5-3364-8F1329C25860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4492F42-8CA4-D1FB-31E9-1A1ACA98E58E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5052F25-86AF-CD0F-1B49-DE1CAB3C5C59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34F43A6-1D0B-7422-210E-AF9C08D73938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10CD221C-1218-00EF-1EB7-218B1021E649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B2F4E82A-496C-CF2B-9CAE-EB791504DFD8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21C7C079-55A8-6997-C880-9FE81EFA665A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E3DA059-E6FF-06AA-5CF4-B3A56A909773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94CB87F4-FD0F-0072-2953-17AA6808B52E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4B42746A-69CE-EC50-890D-074179799701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9D696B3C-81D0-9E1E-4F86-4E57BFDFFF0F}"/>
              </a:ext>
            </a:extLst>
          </p:cNvPr>
          <p:cNvCxnSpPr>
            <a:cxnSpLocks/>
          </p:cNvCxnSpPr>
          <p:nvPr/>
        </p:nvCxnSpPr>
        <p:spPr>
          <a:xfrm>
            <a:off x="4056941" y="2311400"/>
            <a:ext cx="0" cy="55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31C3E6D1-2C54-7EF0-9600-B5915A35820F}"/>
              </a:ext>
            </a:extLst>
          </p:cNvPr>
          <p:cNvSpPr txBox="1"/>
          <p:nvPr/>
        </p:nvSpPr>
        <p:spPr>
          <a:xfrm>
            <a:off x="5264766" y="1264207"/>
            <a:ext cx="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“Minimale offset tot punt”</a:t>
            </a:r>
          </a:p>
        </p:txBody>
      </p: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7C80B8FC-D731-F4B5-F7F7-BBB05932C012}"/>
              </a:ext>
            </a:extLst>
          </p:cNvPr>
          <p:cNvCxnSpPr>
            <a:cxnSpLocks/>
          </p:cNvCxnSpPr>
          <p:nvPr/>
        </p:nvCxnSpPr>
        <p:spPr>
          <a:xfrm>
            <a:off x="5762625" y="1668674"/>
            <a:ext cx="3175" cy="49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kstvak 65">
            <a:extLst>
              <a:ext uri="{FF2B5EF4-FFF2-40B4-BE49-F238E27FC236}">
                <a16:creationId xmlns:a16="http://schemas.microsoft.com/office/drawing/2014/main" id="{D1D3C9B4-5F48-27CD-571C-C175AC72A20D}"/>
              </a:ext>
            </a:extLst>
          </p:cNvPr>
          <p:cNvSpPr txBox="1"/>
          <p:nvPr/>
        </p:nvSpPr>
        <p:spPr>
          <a:xfrm>
            <a:off x="3514371" y="1917617"/>
            <a:ext cx="108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/>
              <a:t>“Minimale offset vanaf punt”</a:t>
            </a:r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940E56D4-9B32-4EAF-FD7D-265A4178FCBE}"/>
              </a:ext>
            </a:extLst>
          </p:cNvPr>
          <p:cNvSpPr/>
          <p:nvPr/>
        </p:nvSpPr>
        <p:spPr>
          <a:xfrm>
            <a:off x="4064000" y="2298700"/>
            <a:ext cx="1739900" cy="2273300"/>
          </a:xfrm>
          <a:custGeom>
            <a:avLst/>
            <a:gdLst>
              <a:gd name="connsiteX0" fmla="*/ 1695450 w 1739900"/>
              <a:gd name="connsiteY0" fmla="*/ 0 h 2273300"/>
              <a:gd name="connsiteX1" fmla="*/ 882650 w 1739900"/>
              <a:gd name="connsiteY1" fmla="*/ 482600 h 2273300"/>
              <a:gd name="connsiteX2" fmla="*/ 323850 w 1739900"/>
              <a:gd name="connsiteY2" fmla="*/ 533400 h 2273300"/>
              <a:gd name="connsiteX3" fmla="*/ 0 w 1739900"/>
              <a:gd name="connsiteY3" fmla="*/ 762000 h 2273300"/>
              <a:gd name="connsiteX4" fmla="*/ 0 w 1739900"/>
              <a:gd name="connsiteY4" fmla="*/ 2273300 h 2273300"/>
              <a:gd name="connsiteX5" fmla="*/ 1739900 w 1739900"/>
              <a:gd name="connsiteY5" fmla="*/ 2260600 h 2273300"/>
              <a:gd name="connsiteX0" fmla="*/ 1695450 w 1739900"/>
              <a:gd name="connsiteY0" fmla="*/ 0 h 2273300"/>
              <a:gd name="connsiteX1" fmla="*/ 882650 w 1739900"/>
              <a:gd name="connsiteY1" fmla="*/ 482600 h 2273300"/>
              <a:gd name="connsiteX2" fmla="*/ 323850 w 1739900"/>
              <a:gd name="connsiteY2" fmla="*/ 533400 h 2273300"/>
              <a:gd name="connsiteX3" fmla="*/ 0 w 1739900"/>
              <a:gd name="connsiteY3" fmla="*/ 762000 h 2273300"/>
              <a:gd name="connsiteX4" fmla="*/ 0 w 1739900"/>
              <a:gd name="connsiteY4" fmla="*/ 2273300 h 2273300"/>
              <a:gd name="connsiteX5" fmla="*/ 1739900 w 1739900"/>
              <a:gd name="connsiteY5" fmla="*/ 2260600 h 2273300"/>
              <a:gd name="connsiteX6" fmla="*/ 1695450 w 1739900"/>
              <a:gd name="connsiteY6" fmla="*/ 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9900" h="2273300">
                <a:moveTo>
                  <a:pt x="1695450" y="0"/>
                </a:moveTo>
                <a:lnTo>
                  <a:pt x="882650" y="482600"/>
                </a:lnTo>
                <a:lnTo>
                  <a:pt x="323850" y="533400"/>
                </a:lnTo>
                <a:lnTo>
                  <a:pt x="0" y="762000"/>
                </a:lnTo>
                <a:lnTo>
                  <a:pt x="0" y="2273300"/>
                </a:lnTo>
                <a:lnTo>
                  <a:pt x="1739900" y="2260600"/>
                </a:lnTo>
                <a:lnTo>
                  <a:pt x="1695450" y="0"/>
                </a:lnTo>
                <a:close/>
              </a:path>
            </a:pathLst>
          </a:custGeom>
          <a:solidFill>
            <a:srgbClr val="BFBFBF">
              <a:alpha val="30196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630E8CE1-1555-F42F-234B-010FC9D7B1D2}"/>
              </a:ext>
            </a:extLst>
          </p:cNvPr>
          <p:cNvSpPr/>
          <p:nvPr/>
        </p:nvSpPr>
        <p:spPr>
          <a:xfrm>
            <a:off x="889000" y="2400300"/>
            <a:ext cx="5581650" cy="723900"/>
          </a:xfrm>
          <a:custGeom>
            <a:avLst/>
            <a:gdLst>
              <a:gd name="connsiteX0" fmla="*/ 5581650 w 5581650"/>
              <a:gd name="connsiteY0" fmla="*/ 0 h 723900"/>
              <a:gd name="connsiteX1" fmla="*/ 5403850 w 5581650"/>
              <a:gd name="connsiteY1" fmla="*/ 38100 h 723900"/>
              <a:gd name="connsiteX2" fmla="*/ 4870450 w 5581650"/>
              <a:gd name="connsiteY2" fmla="*/ 50800 h 723900"/>
              <a:gd name="connsiteX3" fmla="*/ 3517900 w 5581650"/>
              <a:gd name="connsiteY3" fmla="*/ 469900 h 723900"/>
              <a:gd name="connsiteX4" fmla="*/ 3181350 w 5581650"/>
              <a:gd name="connsiteY4" fmla="*/ 711200 h 723900"/>
              <a:gd name="connsiteX5" fmla="*/ 0 w 5581650"/>
              <a:gd name="connsiteY5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1650" h="723900">
                <a:moveTo>
                  <a:pt x="5581650" y="0"/>
                </a:moveTo>
                <a:lnTo>
                  <a:pt x="5403850" y="38100"/>
                </a:lnTo>
                <a:lnTo>
                  <a:pt x="4870450" y="50800"/>
                </a:lnTo>
                <a:lnTo>
                  <a:pt x="3517900" y="469900"/>
                </a:lnTo>
                <a:lnTo>
                  <a:pt x="3181350" y="711200"/>
                </a:lnTo>
                <a:lnTo>
                  <a:pt x="0" y="723900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6D899ADC-D71C-6F62-E691-F8B930DCB981}"/>
              </a:ext>
            </a:extLst>
          </p:cNvPr>
          <p:cNvSpPr/>
          <p:nvPr/>
        </p:nvSpPr>
        <p:spPr>
          <a:xfrm>
            <a:off x="4400550" y="2597150"/>
            <a:ext cx="939800" cy="285750"/>
          </a:xfrm>
          <a:custGeom>
            <a:avLst/>
            <a:gdLst>
              <a:gd name="connsiteX0" fmla="*/ 939800 w 939800"/>
              <a:gd name="connsiteY0" fmla="*/ 0 h 285750"/>
              <a:gd name="connsiteX1" fmla="*/ 558800 w 939800"/>
              <a:gd name="connsiteY1" fmla="*/ 234950 h 285750"/>
              <a:gd name="connsiteX2" fmla="*/ 0 w 939800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9800" h="285750">
                <a:moveTo>
                  <a:pt x="939800" y="0"/>
                </a:moveTo>
                <a:lnTo>
                  <a:pt x="558800" y="234950"/>
                </a:lnTo>
                <a:lnTo>
                  <a:pt x="0" y="2857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38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6EF44B9-6C91-5031-E6A4-99CEA59A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5" y="630211"/>
            <a:ext cx="10078857" cy="134321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02847C7-847F-435C-9B95-AA18A15F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16" y="3011424"/>
            <a:ext cx="724953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7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029E9736-79AC-38F7-9667-67DA76F2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2090550"/>
            <a:ext cx="7039957" cy="26768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ABA2B2A-D49A-1A00-2B28-2399C759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971" y="3151006"/>
            <a:ext cx="171474" cy="171474"/>
          </a:xfrm>
          <a:prstGeom prst="rect">
            <a:avLst/>
          </a:prstGeom>
        </p:spPr>
      </p:pic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C40D4940-EB09-76E1-64FD-363685F6EC20}"/>
              </a:ext>
            </a:extLst>
          </p:cNvPr>
          <p:cNvCxnSpPr>
            <a:cxnSpLocks/>
          </p:cNvCxnSpPr>
          <p:nvPr/>
        </p:nvCxnSpPr>
        <p:spPr>
          <a:xfrm>
            <a:off x="6362445" y="3322480"/>
            <a:ext cx="370864" cy="342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6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14DF0-6D37-B699-965C-2D0ADB9A5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C0E3EE0C-E6DD-5E86-7F55-A996C1B6A059}"/>
              </a:ext>
            </a:extLst>
          </p:cNvPr>
          <p:cNvSpPr/>
          <p:nvPr/>
        </p:nvSpPr>
        <p:spPr>
          <a:xfrm flipH="1">
            <a:off x="889000" y="2289175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92626 w 9392626"/>
              <a:gd name="connsiteY17" fmla="*/ 104775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92626" y="104775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A1A47DCB-62D7-4FDC-6154-7D18AC637D12}"/>
              </a:ext>
            </a:extLst>
          </p:cNvPr>
          <p:cNvSpPr/>
          <p:nvPr/>
        </p:nvSpPr>
        <p:spPr>
          <a:xfrm>
            <a:off x="6453860" y="2063754"/>
            <a:ext cx="4830090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971F353-D2C2-1914-CB72-A49ADAAA2723}"/>
              </a:ext>
            </a:extLst>
          </p:cNvPr>
          <p:cNvSpPr/>
          <p:nvPr/>
        </p:nvSpPr>
        <p:spPr>
          <a:xfrm>
            <a:off x="889000" y="2063754"/>
            <a:ext cx="883049" cy="2505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2307EA8-08C2-6B30-025A-CE48CD084A06}"/>
              </a:ext>
            </a:extLst>
          </p:cNvPr>
          <p:cNvCxnSpPr>
            <a:cxnSpLocks/>
          </p:cNvCxnSpPr>
          <p:nvPr/>
        </p:nvCxnSpPr>
        <p:spPr>
          <a:xfrm>
            <a:off x="6468998" y="2393474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CAD06F91-8737-13C0-7EC6-59F0079AC2D0}"/>
              </a:ext>
            </a:extLst>
          </p:cNvPr>
          <p:cNvSpPr/>
          <p:nvPr/>
        </p:nvSpPr>
        <p:spPr>
          <a:xfrm>
            <a:off x="2000250" y="30638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2DE0DD6D-C648-32D5-E5FC-80402E301CAD}"/>
              </a:ext>
            </a:extLst>
          </p:cNvPr>
          <p:cNvSpPr/>
          <p:nvPr/>
        </p:nvSpPr>
        <p:spPr>
          <a:xfrm>
            <a:off x="21463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ADD54C2-229E-5FF3-91C0-6CFF279B6D8C}"/>
              </a:ext>
            </a:extLst>
          </p:cNvPr>
          <p:cNvSpPr/>
          <p:nvPr/>
        </p:nvSpPr>
        <p:spPr>
          <a:xfrm>
            <a:off x="2349500" y="32289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A2D6FC30-FD51-3631-B425-DED280D43369}"/>
              </a:ext>
            </a:extLst>
          </p:cNvPr>
          <p:cNvSpPr/>
          <p:nvPr/>
        </p:nvSpPr>
        <p:spPr>
          <a:xfrm>
            <a:off x="2527300" y="3048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ED9BA04-5216-BEF5-3AE3-5EDD733878D9}"/>
              </a:ext>
            </a:extLst>
          </p:cNvPr>
          <p:cNvSpPr/>
          <p:nvPr/>
        </p:nvSpPr>
        <p:spPr>
          <a:xfrm>
            <a:off x="863600" y="3308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8580F54B-E4BC-76B0-DC50-0FBAEBA798C6}"/>
              </a:ext>
            </a:extLst>
          </p:cNvPr>
          <p:cNvSpPr/>
          <p:nvPr/>
        </p:nvSpPr>
        <p:spPr>
          <a:xfrm>
            <a:off x="4362450" y="2800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2AD4467-3765-D047-9954-A503FA95EA2A}"/>
              </a:ext>
            </a:extLst>
          </p:cNvPr>
          <p:cNvSpPr/>
          <p:nvPr/>
        </p:nvSpPr>
        <p:spPr>
          <a:xfrm>
            <a:off x="4921250" y="27495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E079B62C-B1D1-1483-2DD1-507F614568BF}"/>
              </a:ext>
            </a:extLst>
          </p:cNvPr>
          <p:cNvSpPr/>
          <p:nvPr/>
        </p:nvSpPr>
        <p:spPr>
          <a:xfrm>
            <a:off x="6235700" y="2254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505EEE61-93F2-F04C-23BB-0FF30E0BDC25}"/>
              </a:ext>
            </a:extLst>
          </p:cNvPr>
          <p:cNvSpPr/>
          <p:nvPr/>
        </p:nvSpPr>
        <p:spPr>
          <a:xfrm>
            <a:off x="7200900" y="27368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FEB749F-9D53-8AEF-5AC7-41EB5650E77B}"/>
              </a:ext>
            </a:extLst>
          </p:cNvPr>
          <p:cNvSpPr/>
          <p:nvPr/>
        </p:nvSpPr>
        <p:spPr>
          <a:xfrm>
            <a:off x="7734300" y="27940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A74AA9DB-1715-0E05-E896-0A5C0A60D77F}"/>
              </a:ext>
            </a:extLst>
          </p:cNvPr>
          <p:cNvSpPr/>
          <p:nvPr/>
        </p:nvSpPr>
        <p:spPr>
          <a:xfrm>
            <a:off x="8204200" y="30416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23539EDC-E7E9-290B-FDE6-B908788BCDF8}"/>
              </a:ext>
            </a:extLst>
          </p:cNvPr>
          <p:cNvSpPr/>
          <p:nvPr/>
        </p:nvSpPr>
        <p:spPr>
          <a:xfrm>
            <a:off x="11245850" y="34861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CA6357A1-49C3-8B38-3804-8E0B8854E00B}"/>
              </a:ext>
            </a:extLst>
          </p:cNvPr>
          <p:cNvSpPr txBox="1"/>
          <p:nvPr/>
        </p:nvSpPr>
        <p:spPr>
          <a:xfrm>
            <a:off x="9798229" y="744815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D9159F0C-1090-119B-AB7F-DF26A40F36D3}"/>
              </a:ext>
            </a:extLst>
          </p:cNvPr>
          <p:cNvCxnSpPr/>
          <p:nvPr/>
        </p:nvCxnSpPr>
        <p:spPr>
          <a:xfrm>
            <a:off x="7658100" y="2456974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109912E-F057-73C3-717A-51A561C8AF7C}"/>
              </a:ext>
            </a:extLst>
          </p:cNvPr>
          <p:cNvCxnSpPr>
            <a:cxnSpLocks/>
          </p:cNvCxnSpPr>
          <p:nvPr/>
        </p:nvCxnSpPr>
        <p:spPr>
          <a:xfrm>
            <a:off x="7715250" y="2514124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743B0E6A-4B44-AF61-14DC-B0BB26C72099}"/>
              </a:ext>
            </a:extLst>
          </p:cNvPr>
          <p:cNvSpPr/>
          <p:nvPr/>
        </p:nvSpPr>
        <p:spPr>
          <a:xfrm>
            <a:off x="4038600" y="303530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B89DE2DF-35E3-867A-6B9D-DBF36565E90B}"/>
              </a:ext>
            </a:extLst>
          </p:cNvPr>
          <p:cNvSpPr/>
          <p:nvPr/>
        </p:nvSpPr>
        <p:spPr>
          <a:xfrm>
            <a:off x="5734050" y="22669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C1D380AD-7F33-5397-C20F-F9237988BA7E}"/>
              </a:ext>
            </a:extLst>
          </p:cNvPr>
          <p:cNvCxnSpPr>
            <a:cxnSpLocks/>
          </p:cNvCxnSpPr>
          <p:nvPr/>
        </p:nvCxnSpPr>
        <p:spPr>
          <a:xfrm flipH="1">
            <a:off x="6253926" y="1315313"/>
            <a:ext cx="6008" cy="9738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94F311A8-0DE4-E90B-6F12-CE05B9B91AD0}"/>
              </a:ext>
            </a:extLst>
          </p:cNvPr>
          <p:cNvSpPr txBox="1"/>
          <p:nvPr/>
        </p:nvSpPr>
        <p:spPr>
          <a:xfrm>
            <a:off x="6228590" y="780981"/>
            <a:ext cx="19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Zoekrichting snijpunt buitenwaarts</a:t>
            </a: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8CCD0466-9B2D-E407-714E-A1363E278C1F}"/>
              </a:ext>
            </a:extLst>
          </p:cNvPr>
          <p:cNvCxnSpPr>
            <a:cxnSpLocks/>
          </p:cNvCxnSpPr>
          <p:nvPr/>
        </p:nvCxnSpPr>
        <p:spPr>
          <a:xfrm>
            <a:off x="6253714" y="1328871"/>
            <a:ext cx="583671" cy="1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Rechte verbindingslijn 1">
            <a:extLst>
              <a:ext uri="{FF2B5EF4-FFF2-40B4-BE49-F238E27FC236}">
                <a16:creationId xmlns:a16="http://schemas.microsoft.com/office/drawing/2014/main" id="{E096511A-787B-8864-6DB2-3DB376E0E910}"/>
              </a:ext>
            </a:extLst>
          </p:cNvPr>
          <p:cNvCxnSpPr>
            <a:cxnSpLocks/>
          </p:cNvCxnSpPr>
          <p:nvPr/>
        </p:nvCxnSpPr>
        <p:spPr>
          <a:xfrm>
            <a:off x="863600" y="3134482"/>
            <a:ext cx="91135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E458971A-AC91-59D7-37F0-7D9620A5F748}"/>
              </a:ext>
            </a:extLst>
          </p:cNvPr>
          <p:cNvSpPr txBox="1"/>
          <p:nvPr/>
        </p:nvSpPr>
        <p:spPr>
          <a:xfrm>
            <a:off x="793881" y="744815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32" name="Vermenigvuldigingsteken 31">
            <a:extLst>
              <a:ext uri="{FF2B5EF4-FFF2-40B4-BE49-F238E27FC236}">
                <a16:creationId xmlns:a16="http://schemas.microsoft.com/office/drawing/2014/main" id="{2B5AA661-DDA2-71CC-D235-3C92DC42063E}"/>
              </a:ext>
            </a:extLst>
          </p:cNvPr>
          <p:cNvSpPr/>
          <p:nvPr/>
        </p:nvSpPr>
        <p:spPr>
          <a:xfrm>
            <a:off x="1665058" y="3048000"/>
            <a:ext cx="219801" cy="20188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FB568768-18F5-DD9E-63B3-6E6DF16A260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83332" y="1900318"/>
            <a:ext cx="8843" cy="1408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8C71C1F6-BA78-F6C8-E9DF-FEE8DFAC7D1C}"/>
              </a:ext>
            </a:extLst>
          </p:cNvPr>
          <p:cNvSpPr txBox="1"/>
          <p:nvPr/>
        </p:nvSpPr>
        <p:spPr>
          <a:xfrm>
            <a:off x="851988" y="1365986"/>
            <a:ext cx="197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Zoekrichting snijpunt binnenwaarts</a:t>
            </a: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8CB80630-1222-E81A-89D2-6568BEF6D388}"/>
              </a:ext>
            </a:extLst>
          </p:cNvPr>
          <p:cNvCxnSpPr>
            <a:cxnSpLocks/>
          </p:cNvCxnSpPr>
          <p:nvPr/>
        </p:nvCxnSpPr>
        <p:spPr>
          <a:xfrm>
            <a:off x="877112" y="1913876"/>
            <a:ext cx="583671" cy="1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Vermenigvuldigingsteken 30">
            <a:extLst>
              <a:ext uri="{FF2B5EF4-FFF2-40B4-BE49-F238E27FC236}">
                <a16:creationId xmlns:a16="http://schemas.microsoft.com/office/drawing/2014/main" id="{BC75B8E7-689A-3C27-E5A2-C3A53310620D}"/>
              </a:ext>
            </a:extLst>
          </p:cNvPr>
          <p:cNvSpPr/>
          <p:nvPr/>
        </p:nvSpPr>
        <p:spPr>
          <a:xfrm>
            <a:off x="6346398" y="2295525"/>
            <a:ext cx="219801" cy="201886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9539375B-C08C-AA7F-4519-D47C1C5D87B6}"/>
              </a:ext>
            </a:extLst>
          </p:cNvPr>
          <p:cNvCxnSpPr/>
          <p:nvPr/>
        </p:nvCxnSpPr>
        <p:spPr>
          <a:xfrm>
            <a:off x="1016547" y="31718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A0FD89B0-6E51-313B-41DC-E84E113D7054}"/>
              </a:ext>
            </a:extLst>
          </p:cNvPr>
          <p:cNvCxnSpPr>
            <a:cxnSpLocks/>
          </p:cNvCxnSpPr>
          <p:nvPr/>
        </p:nvCxnSpPr>
        <p:spPr>
          <a:xfrm>
            <a:off x="1073697" y="32289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kstvak 58">
            <a:extLst>
              <a:ext uri="{FF2B5EF4-FFF2-40B4-BE49-F238E27FC236}">
                <a16:creationId xmlns:a16="http://schemas.microsoft.com/office/drawing/2014/main" id="{CB0B2D97-2BB1-396B-8B21-6478745145AF}"/>
              </a:ext>
            </a:extLst>
          </p:cNvPr>
          <p:cNvSpPr txBox="1"/>
          <p:nvPr/>
        </p:nvSpPr>
        <p:spPr>
          <a:xfrm>
            <a:off x="809198" y="4891236"/>
            <a:ext cx="171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Open water zone binnenwaarts 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F272494E-2B54-137E-8B99-9AF2AB165343}"/>
              </a:ext>
            </a:extLst>
          </p:cNvPr>
          <p:cNvSpPr txBox="1"/>
          <p:nvPr/>
        </p:nvSpPr>
        <p:spPr>
          <a:xfrm>
            <a:off x="8087273" y="4891236"/>
            <a:ext cx="1718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Open water zone buitenwaarts</a:t>
            </a:r>
          </a:p>
        </p:txBody>
      </p: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7D494216-398F-6104-D6E1-3DEBD1BADA79}"/>
              </a:ext>
            </a:extLst>
          </p:cNvPr>
          <p:cNvCxnSpPr>
            <a:cxnSpLocks/>
          </p:cNvCxnSpPr>
          <p:nvPr/>
        </p:nvCxnSpPr>
        <p:spPr>
          <a:xfrm flipV="1">
            <a:off x="1451374" y="4568825"/>
            <a:ext cx="4392" cy="32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E084AAB5-EECA-59CA-B0A5-C989012CFC40}"/>
              </a:ext>
            </a:extLst>
          </p:cNvPr>
          <p:cNvCxnSpPr>
            <a:cxnSpLocks/>
          </p:cNvCxnSpPr>
          <p:nvPr/>
        </p:nvCxnSpPr>
        <p:spPr>
          <a:xfrm flipV="1">
            <a:off x="8772924" y="4633041"/>
            <a:ext cx="4392" cy="32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80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EC80FEDF64A4C86329FE790F75320" ma:contentTypeVersion="4" ma:contentTypeDescription="Een nieuw document maken." ma:contentTypeScope="" ma:versionID="b2a6e5c1570ab88aec3b52f9c1799aa0">
  <xsd:schema xmlns:xsd="http://www.w3.org/2001/XMLSchema" xmlns:xs="http://www.w3.org/2001/XMLSchema" xmlns:p="http://schemas.microsoft.com/office/2006/metadata/properties" xmlns:ns2="83f32c99-9a3a-4b60-8b80-39f2b40421c1" targetNamespace="http://schemas.microsoft.com/office/2006/metadata/properties" ma:root="true" ma:fieldsID="05a64e63513ad120bf4355a3108740ff" ns2:_="">
    <xsd:import namespace="83f32c99-9a3a-4b60-8b80-39f2b40421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32c99-9a3a-4b60-8b80-39f2b4042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07B816-0E08-453C-91E8-71EB2B4458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10EF5D-1E40-41BD-878C-3097113F0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036FE4-2083-4E1A-B987-EF40F28AC1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32c99-9a3a-4b60-8b80-39f2b4042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646</Words>
  <Application>Microsoft Office PowerPoint</Application>
  <PresentationFormat>Breedbeeld</PresentationFormat>
  <Paragraphs>227</Paragraphs>
  <Slides>32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Snijdende referentielijnen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Daniël Kentrop</dc:creator>
  <cp:lastModifiedBy>Daniël Kentrop</cp:lastModifiedBy>
  <cp:revision>1</cp:revision>
  <dcterms:created xsi:type="dcterms:W3CDTF">2024-08-16T06:49:52Z</dcterms:created>
  <dcterms:modified xsi:type="dcterms:W3CDTF">2025-07-25T08:32:49Z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0x0101002A9EC80FEDF64A4C86329FE790F75320</vt:lpwstr>
  </property>
</Properties>
</file>