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1" r:id="rId5"/>
    <p:sldId id="269" r:id="rId6"/>
    <p:sldId id="270" r:id="rId7"/>
    <p:sldId id="256" r:id="rId8"/>
    <p:sldId id="257" r:id="rId9"/>
    <p:sldId id="258" r:id="rId10"/>
    <p:sldId id="259" r:id="rId11"/>
    <p:sldId id="260" r:id="rId12"/>
    <p:sldId id="263" r:id="rId13"/>
    <p:sldId id="261" r:id="rId14"/>
    <p:sldId id="264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F8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69E79-0EC1-4233-BD11-8B0958E86512}" v="1" dt="2025-05-26T08:07:12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ël Kentrop" userId="6979fc63-d9c5-4174-8c72-644869ba18de" providerId="ADAL" clId="{A46C18FF-5C5B-435A-8CF4-678AE1C5FF16}"/>
    <pc:docChg chg="undo redo custSel addSld delSld modSld">
      <pc:chgData name="Daniël Kentrop" userId="6979fc63-d9c5-4174-8c72-644869ba18de" providerId="ADAL" clId="{A46C18FF-5C5B-435A-8CF4-678AE1C5FF16}" dt="2024-08-21T12:55:48.376" v="2074"/>
      <pc:docMkLst>
        <pc:docMk/>
      </pc:docMkLst>
      <pc:sldChg chg="addSp delSp modSp new mod modShow">
        <pc:chgData name="Daniël Kentrop" userId="6979fc63-d9c5-4174-8c72-644869ba18de" providerId="ADAL" clId="{A46C18FF-5C5B-435A-8CF4-678AE1C5FF16}" dt="2024-08-21T06:14:43.015" v="942" actId="729"/>
        <pc:sldMkLst>
          <pc:docMk/>
          <pc:sldMk cId="3264023176" sldId="256"/>
        </pc:sldMkLst>
      </pc:sldChg>
      <pc:sldChg chg="addSp delSp modSp add mod modAnim">
        <pc:chgData name="Daniël Kentrop" userId="6979fc63-d9c5-4174-8c72-644869ba18de" providerId="ADAL" clId="{A46C18FF-5C5B-435A-8CF4-678AE1C5FF16}" dt="2024-08-21T06:16:32.481" v="951"/>
        <pc:sldMkLst>
          <pc:docMk/>
          <pc:sldMk cId="3213111224" sldId="257"/>
        </pc:sldMkLst>
      </pc:sldChg>
      <pc:sldChg chg="addSp delSp modSp add mod">
        <pc:chgData name="Daniël Kentrop" userId="6979fc63-d9c5-4174-8c72-644869ba18de" providerId="ADAL" clId="{A46C18FF-5C5B-435A-8CF4-678AE1C5FF16}" dt="2024-08-21T06:18:39.847" v="960" actId="113"/>
        <pc:sldMkLst>
          <pc:docMk/>
          <pc:sldMk cId="4133681661" sldId="258"/>
        </pc:sldMkLst>
      </pc:sldChg>
      <pc:sldChg chg="addSp delSp modSp add mod">
        <pc:chgData name="Daniël Kentrop" userId="6979fc63-d9c5-4174-8c72-644869ba18de" providerId="ADAL" clId="{A46C18FF-5C5B-435A-8CF4-678AE1C5FF16}" dt="2024-08-21T06:19:19.611" v="963" actId="113"/>
        <pc:sldMkLst>
          <pc:docMk/>
          <pc:sldMk cId="2634485370" sldId="259"/>
        </pc:sldMkLst>
      </pc:sldChg>
      <pc:sldChg chg="addSp delSp modSp add mod">
        <pc:chgData name="Daniël Kentrop" userId="6979fc63-d9c5-4174-8c72-644869ba18de" providerId="ADAL" clId="{A46C18FF-5C5B-435A-8CF4-678AE1C5FF16}" dt="2024-08-16T07:39:24.075" v="830" actId="108"/>
        <pc:sldMkLst>
          <pc:docMk/>
          <pc:sldMk cId="1138049806" sldId="260"/>
        </pc:sldMkLst>
      </pc:sldChg>
      <pc:sldChg chg="addSp delSp modSp add mod modAnim">
        <pc:chgData name="Daniël Kentrop" userId="6979fc63-d9c5-4174-8c72-644869ba18de" providerId="ADAL" clId="{A46C18FF-5C5B-435A-8CF4-678AE1C5FF16}" dt="2024-08-21T12:44:01.265" v="1679" actId="1076"/>
        <pc:sldMkLst>
          <pc:docMk/>
          <pc:sldMk cId="841912068" sldId="261"/>
        </pc:sldMkLst>
      </pc:sldChg>
      <pc:sldChg chg="add del">
        <pc:chgData name="Daniël Kentrop" userId="6979fc63-d9c5-4174-8c72-644869ba18de" providerId="ADAL" clId="{A46C18FF-5C5B-435A-8CF4-678AE1C5FF16}" dt="2024-08-16T07:31:20.909" v="652"/>
        <pc:sldMkLst>
          <pc:docMk/>
          <pc:sldMk cId="3498039382" sldId="261"/>
        </pc:sldMkLst>
      </pc:sldChg>
      <pc:sldChg chg="add del">
        <pc:chgData name="Daniël Kentrop" userId="6979fc63-d9c5-4174-8c72-644869ba18de" providerId="ADAL" clId="{A46C18FF-5C5B-435A-8CF4-678AE1C5FF16}" dt="2024-08-16T07:39:38.154" v="832" actId="47"/>
        <pc:sldMkLst>
          <pc:docMk/>
          <pc:sldMk cId="3493834520" sldId="262"/>
        </pc:sldMkLst>
      </pc:sldChg>
      <pc:sldChg chg="addSp delSp modSp add mod">
        <pc:chgData name="Daniël Kentrop" userId="6979fc63-d9c5-4174-8c72-644869ba18de" providerId="ADAL" clId="{A46C18FF-5C5B-435A-8CF4-678AE1C5FF16}" dt="2024-08-21T06:21:31.366" v="964"/>
        <pc:sldMkLst>
          <pc:docMk/>
          <pc:sldMk cId="2942334932" sldId="263"/>
        </pc:sldMkLst>
      </pc:sldChg>
      <pc:sldChg chg="addSp delSp add del mod addAnim delAnim">
        <pc:chgData name="Daniël Kentrop" userId="6979fc63-d9c5-4174-8c72-644869ba18de" providerId="ADAL" clId="{A46C18FF-5C5B-435A-8CF4-678AE1C5FF16}" dt="2024-08-21T06:18:28.108" v="957" actId="47"/>
        <pc:sldMkLst>
          <pc:docMk/>
          <pc:sldMk cId="188926663" sldId="264"/>
        </pc:sldMkLst>
      </pc:sldChg>
      <pc:sldChg chg="addSp delSp modSp add mod delAnim modAnim">
        <pc:chgData name="Daniël Kentrop" userId="6979fc63-d9c5-4174-8c72-644869ba18de" providerId="ADAL" clId="{A46C18FF-5C5B-435A-8CF4-678AE1C5FF16}" dt="2024-08-21T12:44:03.704" v="1680"/>
        <pc:sldMkLst>
          <pc:docMk/>
          <pc:sldMk cId="3513551300" sldId="264"/>
        </pc:sldMkLst>
      </pc:sldChg>
      <pc:sldChg chg="add del">
        <pc:chgData name="Daniël Kentrop" userId="6979fc63-d9c5-4174-8c72-644869ba18de" providerId="ADAL" clId="{A46C18FF-5C5B-435A-8CF4-678AE1C5FF16}" dt="2024-08-21T12:47:19.346" v="1914" actId="47"/>
        <pc:sldMkLst>
          <pc:docMk/>
          <pc:sldMk cId="3343422944" sldId="265"/>
        </pc:sldMkLst>
      </pc:sldChg>
      <pc:sldChg chg="addSp delSp modSp add mod">
        <pc:chgData name="Daniël Kentrop" userId="6979fc63-d9c5-4174-8c72-644869ba18de" providerId="ADAL" clId="{A46C18FF-5C5B-435A-8CF4-678AE1C5FF16}" dt="2024-08-21T12:44:04.783" v="1681"/>
        <pc:sldMkLst>
          <pc:docMk/>
          <pc:sldMk cId="3830105718" sldId="266"/>
        </pc:sldMkLst>
      </pc:sldChg>
      <pc:sldChg chg="addSp delSp modSp add mod">
        <pc:chgData name="Daniël Kentrop" userId="6979fc63-d9c5-4174-8c72-644869ba18de" providerId="ADAL" clId="{A46C18FF-5C5B-435A-8CF4-678AE1C5FF16}" dt="2024-08-21T12:46:50.834" v="1913" actId="14100"/>
        <pc:sldMkLst>
          <pc:docMk/>
          <pc:sldMk cId="2471543128" sldId="267"/>
        </pc:sldMkLst>
      </pc:sldChg>
      <pc:sldChg chg="addSp modSp add mod modAnim">
        <pc:chgData name="Daniël Kentrop" userId="6979fc63-d9c5-4174-8c72-644869ba18de" providerId="ADAL" clId="{A46C18FF-5C5B-435A-8CF4-678AE1C5FF16}" dt="2024-08-21T12:55:48.376" v="2074"/>
        <pc:sldMkLst>
          <pc:docMk/>
          <pc:sldMk cId="1954351303" sldId="268"/>
        </pc:sldMkLst>
      </pc:sldChg>
    </pc:docChg>
  </pc:docChgLst>
  <pc:docChgLst>
    <pc:chgData name="Daniël Kentrop" userId="6979fc63-d9c5-4174-8c72-644869ba18de" providerId="ADAL" clId="{CE169E79-0EC1-4233-BD11-8B0958E86512}"/>
    <pc:docChg chg="custSel addSld modSld">
      <pc:chgData name="Daniël Kentrop" userId="6979fc63-d9c5-4174-8c72-644869ba18de" providerId="ADAL" clId="{CE169E79-0EC1-4233-BD11-8B0958E86512}" dt="2025-05-26T08:07:18.995" v="14" actId="14100"/>
      <pc:docMkLst>
        <pc:docMk/>
      </pc:docMkLst>
      <pc:sldChg chg="addSp delSp modSp new mod">
        <pc:chgData name="Daniël Kentrop" userId="6979fc63-d9c5-4174-8c72-644869ba18de" providerId="ADAL" clId="{CE169E79-0EC1-4233-BD11-8B0958E86512}" dt="2025-05-26T08:07:18.995" v="14" actId="14100"/>
        <pc:sldMkLst>
          <pc:docMk/>
          <pc:sldMk cId="1603633410" sldId="271"/>
        </pc:sldMkLst>
        <pc:spChg chg="del">
          <ac:chgData name="Daniël Kentrop" userId="6979fc63-d9c5-4174-8c72-644869ba18de" providerId="ADAL" clId="{CE169E79-0EC1-4233-BD11-8B0958E86512}" dt="2025-05-26T08:06:43.503" v="1" actId="478"/>
          <ac:spMkLst>
            <pc:docMk/>
            <pc:sldMk cId="1603633410" sldId="271"/>
            <ac:spMk id="2" creationId="{7183AF92-9C72-17AE-07DD-F1DB289FA2A6}"/>
          </ac:spMkLst>
        </pc:spChg>
        <pc:spChg chg="del">
          <ac:chgData name="Daniël Kentrop" userId="6979fc63-d9c5-4174-8c72-644869ba18de" providerId="ADAL" clId="{CE169E79-0EC1-4233-BD11-8B0958E86512}" dt="2025-05-26T08:06:44.022" v="2" actId="478"/>
          <ac:spMkLst>
            <pc:docMk/>
            <pc:sldMk cId="1603633410" sldId="271"/>
            <ac:spMk id="3" creationId="{22B389DB-0820-73D9-D8B6-E51B56217D28}"/>
          </ac:spMkLst>
        </pc:spChg>
        <pc:spChg chg="add mod">
          <ac:chgData name="Daniël Kentrop" userId="6979fc63-d9c5-4174-8c72-644869ba18de" providerId="ADAL" clId="{CE169E79-0EC1-4233-BD11-8B0958E86512}" dt="2025-05-26T08:07:11.093" v="11" actId="14100"/>
          <ac:spMkLst>
            <pc:docMk/>
            <pc:sldMk cId="1603633410" sldId="271"/>
            <ac:spMk id="6" creationId="{C848B537-7950-9AD2-961D-B14E707BC329}"/>
          </ac:spMkLst>
        </pc:spChg>
        <pc:spChg chg="add mod">
          <ac:chgData name="Daniël Kentrop" userId="6979fc63-d9c5-4174-8c72-644869ba18de" providerId="ADAL" clId="{CE169E79-0EC1-4233-BD11-8B0958E86512}" dt="2025-05-26T08:07:18.995" v="14" actId="14100"/>
          <ac:spMkLst>
            <pc:docMk/>
            <pc:sldMk cId="1603633410" sldId="271"/>
            <ac:spMk id="7" creationId="{7015E552-D3D2-AC99-19B6-EADDB48902BA}"/>
          </ac:spMkLst>
        </pc:spChg>
        <pc:picChg chg="add">
          <ac:chgData name="Daniël Kentrop" userId="6979fc63-d9c5-4174-8c72-644869ba18de" providerId="ADAL" clId="{CE169E79-0EC1-4233-BD11-8B0958E86512}" dt="2025-05-26T08:06:44.765" v="3" actId="22"/>
          <ac:picMkLst>
            <pc:docMk/>
            <pc:sldMk cId="1603633410" sldId="271"/>
            <ac:picMk id="5" creationId="{88D701AD-C60D-AE63-2439-A1D53E4A3FE8}"/>
          </ac:picMkLst>
        </pc:picChg>
      </pc:sldChg>
    </pc:docChg>
  </pc:docChgLst>
  <pc:docChgLst>
    <pc:chgData name="Daniël Kentrop" userId="6979fc63-d9c5-4174-8c72-644869ba18de" providerId="ADAL" clId="{0FF1AB45-F227-445C-90C9-F08C1E74B2A0}"/>
    <pc:docChg chg="undo redo custSel addSld modSld">
      <pc:chgData name="Daniël Kentrop" userId="6979fc63-d9c5-4174-8c72-644869ba18de" providerId="ADAL" clId="{0FF1AB45-F227-445C-90C9-F08C1E74B2A0}" dt="2025-03-31T10:33:27.423" v="325" actId="478"/>
      <pc:docMkLst>
        <pc:docMk/>
      </pc:docMkLst>
      <pc:sldChg chg="addSp delSp modSp add mod setBg modShow">
        <pc:chgData name="Daniël Kentrop" userId="6979fc63-d9c5-4174-8c72-644869ba18de" providerId="ADAL" clId="{0FF1AB45-F227-445C-90C9-F08C1E74B2A0}" dt="2025-03-31T10:33:27.423" v="325" actId="478"/>
        <pc:sldMkLst>
          <pc:docMk/>
          <pc:sldMk cId="2454573243" sldId="269"/>
        </pc:sldMkLst>
        <pc:spChg chg="add mod">
          <ac:chgData name="Daniël Kentrop" userId="6979fc63-d9c5-4174-8c72-644869ba18de" providerId="ADAL" clId="{0FF1AB45-F227-445C-90C9-F08C1E74B2A0}" dt="2025-03-31T10:33:20.894" v="324" actId="20577"/>
          <ac:spMkLst>
            <pc:docMk/>
            <pc:sldMk cId="2454573243" sldId="269"/>
            <ac:spMk id="2" creationId="{F14AF1B4-09F8-9558-96FB-2DC2B7EA17F4}"/>
          </ac:spMkLst>
        </pc:spChg>
        <pc:spChg chg="mod">
          <ac:chgData name="Daniël Kentrop" userId="6979fc63-d9c5-4174-8c72-644869ba18de" providerId="ADAL" clId="{0FF1AB45-F227-445C-90C9-F08C1E74B2A0}" dt="2025-03-31T07:07:52.166" v="305" actId="1076"/>
          <ac:spMkLst>
            <pc:docMk/>
            <pc:sldMk cId="2454573243" sldId="269"/>
            <ac:spMk id="4" creationId="{B736FE9E-7C98-7910-E3C0-2BFAD8E5D899}"/>
          </ac:spMkLst>
        </pc:spChg>
        <pc:spChg chg="mod">
          <ac:chgData name="Daniël Kentrop" userId="6979fc63-d9c5-4174-8c72-644869ba18de" providerId="ADAL" clId="{0FF1AB45-F227-445C-90C9-F08C1E74B2A0}" dt="2025-03-31T07:26:16.355" v="321" actId="207"/>
          <ac:spMkLst>
            <pc:docMk/>
            <pc:sldMk cId="2454573243" sldId="269"/>
            <ac:spMk id="13" creationId="{6210BA66-F052-29C9-817F-4B4BA619517C}"/>
          </ac:spMkLst>
        </pc:spChg>
        <pc:spChg chg="add mod ord">
          <ac:chgData name="Daniël Kentrop" userId="6979fc63-d9c5-4174-8c72-644869ba18de" providerId="ADAL" clId="{0FF1AB45-F227-445C-90C9-F08C1E74B2A0}" dt="2025-03-31T07:03:16.934" v="95" actId="1582"/>
          <ac:spMkLst>
            <pc:docMk/>
            <pc:sldMk cId="2454573243" sldId="269"/>
            <ac:spMk id="21" creationId="{0237F83C-2869-E04C-75C4-64D0E15A054E}"/>
          </ac:spMkLst>
        </pc:spChg>
        <pc:spChg chg="add mod">
          <ac:chgData name="Daniël Kentrop" userId="6979fc63-d9c5-4174-8c72-644869ba18de" providerId="ADAL" clId="{0FF1AB45-F227-445C-90C9-F08C1E74B2A0}" dt="2025-03-31T07:22:31.153" v="319" actId="1076"/>
          <ac:spMkLst>
            <pc:docMk/>
            <pc:sldMk cId="2454573243" sldId="269"/>
            <ac:spMk id="41" creationId="{F451A749-CD84-B38B-1F22-1BA7994298C5}"/>
          </ac:spMkLst>
        </pc:spChg>
        <pc:spChg chg="add mod">
          <ac:chgData name="Daniël Kentrop" userId="6979fc63-d9c5-4174-8c72-644869ba18de" providerId="ADAL" clId="{0FF1AB45-F227-445C-90C9-F08C1E74B2A0}" dt="2025-03-31T07:22:28.925" v="318" actId="1076"/>
          <ac:spMkLst>
            <pc:docMk/>
            <pc:sldMk cId="2454573243" sldId="269"/>
            <ac:spMk id="48" creationId="{A45FB766-FBCA-A226-4509-8F608B1AD52D}"/>
          </ac:spMkLst>
        </pc:spChg>
        <pc:cxnChg chg="add del mod ord">
          <ac:chgData name="Daniël Kentrop" userId="6979fc63-d9c5-4174-8c72-644869ba18de" providerId="ADAL" clId="{0FF1AB45-F227-445C-90C9-F08C1E74B2A0}" dt="2025-03-31T07:06:19.106" v="247" actId="167"/>
          <ac:cxnSpMkLst>
            <pc:docMk/>
            <pc:sldMk cId="2454573243" sldId="269"/>
            <ac:cxnSpMk id="25" creationId="{860DB677-6748-805E-3634-28AB18EB8394}"/>
          </ac:cxnSpMkLst>
        </pc:cxnChg>
        <pc:cxnChg chg="add mod">
          <ac:chgData name="Daniël Kentrop" userId="6979fc63-d9c5-4174-8c72-644869ba18de" providerId="ADAL" clId="{0FF1AB45-F227-445C-90C9-F08C1E74B2A0}" dt="2025-03-31T07:04:26.179" v="211" actId="1036"/>
          <ac:cxnSpMkLst>
            <pc:docMk/>
            <pc:sldMk cId="2454573243" sldId="269"/>
            <ac:cxnSpMk id="27" creationId="{7B52E18C-772F-2EC1-4FC6-558866519E70}"/>
          </ac:cxnSpMkLst>
        </pc:cxnChg>
        <pc:cxnChg chg="add del mod">
          <ac:chgData name="Daniël Kentrop" userId="6979fc63-d9c5-4174-8c72-644869ba18de" providerId="ADAL" clId="{0FF1AB45-F227-445C-90C9-F08C1E74B2A0}" dt="2025-03-31T07:10:01.289" v="315" actId="1076"/>
          <ac:cxnSpMkLst>
            <pc:docMk/>
            <pc:sldMk cId="2454573243" sldId="269"/>
            <ac:cxnSpMk id="28" creationId="{506B2E85-73C9-D421-5405-3BC96DF56122}"/>
          </ac:cxnSpMkLst>
        </pc:cxnChg>
        <pc:cxnChg chg="add del mod">
          <ac:chgData name="Daniël Kentrop" userId="6979fc63-d9c5-4174-8c72-644869ba18de" providerId="ADAL" clId="{0FF1AB45-F227-445C-90C9-F08C1E74B2A0}" dt="2025-03-31T07:10:01.289" v="315" actId="1076"/>
          <ac:cxnSpMkLst>
            <pc:docMk/>
            <pc:sldMk cId="2454573243" sldId="269"/>
            <ac:cxnSpMk id="29" creationId="{6B01A9DA-254A-6B66-E61E-DC4B59D9210B}"/>
          </ac:cxnSpMkLst>
        </pc:cxnChg>
        <pc:cxnChg chg="add mod">
          <ac:chgData name="Daniël Kentrop" userId="6979fc63-d9c5-4174-8c72-644869ba18de" providerId="ADAL" clId="{0FF1AB45-F227-445C-90C9-F08C1E74B2A0}" dt="2025-03-31T07:04:25.523" v="210" actId="1036"/>
          <ac:cxnSpMkLst>
            <pc:docMk/>
            <pc:sldMk cId="2454573243" sldId="269"/>
            <ac:cxnSpMk id="31" creationId="{0DFD584A-69C1-8616-4EC1-705CEA5385E9}"/>
          </ac:cxnSpMkLst>
        </pc:cxnChg>
        <pc:cxnChg chg="add mod">
          <ac:chgData name="Daniël Kentrop" userId="6979fc63-d9c5-4174-8c72-644869ba18de" providerId="ADAL" clId="{0FF1AB45-F227-445C-90C9-F08C1E74B2A0}" dt="2025-03-31T07:04:24.274" v="209" actId="1036"/>
          <ac:cxnSpMkLst>
            <pc:docMk/>
            <pc:sldMk cId="2454573243" sldId="269"/>
            <ac:cxnSpMk id="33" creationId="{0A62EF3E-024A-0105-6C89-B586E63F99B7}"/>
          </ac:cxnSpMkLst>
        </pc:cxnChg>
        <pc:cxnChg chg="add mod">
          <ac:chgData name="Daniël Kentrop" userId="6979fc63-d9c5-4174-8c72-644869ba18de" providerId="ADAL" clId="{0FF1AB45-F227-445C-90C9-F08C1E74B2A0}" dt="2025-03-31T07:09:27.824" v="313" actId="1076"/>
          <ac:cxnSpMkLst>
            <pc:docMk/>
            <pc:sldMk cId="2454573243" sldId="269"/>
            <ac:cxnSpMk id="37" creationId="{846C2798-6847-1553-2CFD-EB8089A8AF20}"/>
          </ac:cxnSpMkLst>
        </pc:cxnChg>
        <pc:cxnChg chg="add mod">
          <ac:chgData name="Daniël Kentrop" userId="6979fc63-d9c5-4174-8c72-644869ba18de" providerId="ADAL" clId="{0FF1AB45-F227-445C-90C9-F08C1E74B2A0}" dt="2025-03-31T07:09:01.801" v="310" actId="1076"/>
          <ac:cxnSpMkLst>
            <pc:docMk/>
            <pc:sldMk cId="2454573243" sldId="269"/>
            <ac:cxnSpMk id="40" creationId="{8749BAE5-F704-0BFB-8E4E-8DD349625AC3}"/>
          </ac:cxnSpMkLst>
        </pc:cxnChg>
        <pc:cxnChg chg="add mod ord">
          <ac:chgData name="Daniël Kentrop" userId="6979fc63-d9c5-4174-8c72-644869ba18de" providerId="ADAL" clId="{0FF1AB45-F227-445C-90C9-F08C1E74B2A0}" dt="2025-03-31T07:09:27.824" v="313" actId="1076"/>
          <ac:cxnSpMkLst>
            <pc:docMk/>
            <pc:sldMk cId="2454573243" sldId="269"/>
            <ac:cxnSpMk id="44" creationId="{16A6B4CE-BC2E-7B0E-F5BA-16F5147A2221}"/>
          </ac:cxnSpMkLst>
        </pc:cxnChg>
      </pc:sldChg>
      <pc:sldChg chg="modSp new mod">
        <pc:chgData name="Daniël Kentrop" userId="6979fc63-d9c5-4174-8c72-644869ba18de" providerId="ADAL" clId="{0FF1AB45-F227-445C-90C9-F08C1E74B2A0}" dt="2025-03-31T07:01:55.929" v="69" actId="20577"/>
        <pc:sldMkLst>
          <pc:docMk/>
          <pc:sldMk cId="2812565287" sldId="270"/>
        </pc:sldMkLst>
        <pc:spChg chg="mod">
          <ac:chgData name="Daniël Kentrop" userId="6979fc63-d9c5-4174-8c72-644869ba18de" providerId="ADAL" clId="{0FF1AB45-F227-445C-90C9-F08C1E74B2A0}" dt="2025-03-31T07:01:55.929" v="69" actId="20577"/>
          <ac:spMkLst>
            <pc:docMk/>
            <pc:sldMk cId="2812565287" sldId="270"/>
            <ac:spMk id="3" creationId="{882847D9-4011-7F44-2025-64E6E256ED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5FB3A-B441-9EF9-8F5C-DAB31E914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01A427-32E5-F404-49A4-AAE3794B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16C5A4-E1A6-D59F-B721-10FEC5E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140C40-689C-5166-A59F-4A64F0B4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9B556-86AA-294D-109C-8337496C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65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D6173-A43B-E157-A0B3-F93EBC5F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EBEC2C-697B-7844-78D9-16216E397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587D13-CBAD-693F-56A6-B2C28470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D5257F-276A-C210-2F19-CE9F5C5B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AB3F05-312C-AAD4-E0EA-BB9882E9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74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A3A0BA1-ACDA-3A4B-D56B-3EFF50AB4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7C82BE-4D61-4010-8365-1274B086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53729E-52B1-AD92-8C1A-BFA365C4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76BE35-05B0-91E6-3F50-0422D5EB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501D84-8560-3BAE-11CF-A88E9406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18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5F5FF-E4E9-B854-CAB6-2BCB3EC8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100E9F-908F-5528-AF84-BEEFDF71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1DA26B-5968-D440-5228-2D83EB0E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DFA1B4-2611-3093-D1F7-A9673CB8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3EF577-C31E-97F7-117E-F4F0698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69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9AE9A-2A6B-8328-1F59-B3A8D68D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9C1D37-259A-121A-BBB1-9903F5B3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8C73F4-037E-E129-ADA1-16F158F1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3B39B9-032F-71F8-96A2-E8872AA5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43BD22-88BA-09EE-97D4-09E953E3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003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DB051-F285-2B4F-D4C0-D55CAA7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C8F4F0-79CD-2628-AB2A-7F7DF1CB3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143AC4-0848-10F6-4C52-E17A2D08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246F13-BB51-313F-19FC-664E0A8D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26-5-2025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355419-5BD9-617E-8D0C-CFF39123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8BD7E9-130B-54CA-DA69-69A4C879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E8F82-E32D-84FE-5063-1D9FB320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8ED41A-876C-EEA6-D0A3-F6B1D677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589147-302E-CDE1-74D0-EF5561468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2E7CC-DB43-0795-FA1E-46499BB5D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B443DDD-2A72-7E8F-5ACF-534656456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ADF34B-BC9A-CCCE-0B1B-F468CC66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26-5-2025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75C4A90-9C03-B2D7-1F02-2A0E611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26ED4F-C06B-5791-7E8F-8FD82B6F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56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4608E-CCB3-E560-CF47-0275A622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309F3FF-FA97-AE54-CAAE-A7EE5FEE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26-5-2025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839853-6570-D677-416B-49FAB786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6B6E76-A2E0-0912-BD90-75345BE0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68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532C28-2B75-EBB5-DA92-1EECE6CD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26-5-2025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1F1182-DE98-24CF-F2A6-BD586BCD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542148-B2E6-714E-7C71-98D93AAB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40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C8459-1D31-5B0C-BE29-DB303D97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F2F0E0-9802-C94A-5AFF-F0D5C5E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85F06F-5DCD-8C0A-F7AB-6867BB59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0EB084-1F34-7FF9-7187-D29DB41A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26-5-2025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E23B34-357C-60F3-CD0A-65C957C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327361-8926-CB33-09DB-59E0F504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7E48F-4AB1-263F-29ED-D1B541B7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7043F6-3DAA-CB2F-6438-30BD81C5E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F5FEF8-0BC0-9E14-A5D9-EF224AA7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A30F45-CF29-33EE-ABB0-C6B1A4DF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26-5-2025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89F991-129D-29E4-7825-6C8CBFCC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85060D-39FC-FA39-241E-A06EAA43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70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6164598-6E95-FE3B-A3B8-8236814E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5DFE29-737F-328A-B4B4-B68C5708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B7DD6C-B80A-AF2C-FF8C-CE325E859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E9B56-7ADC-4F87-9F18-9B879C9075D9}" type="datetimeFigureOut">
              <a:rPr lang="nl-NL" smtClean="0"/>
              <a:t>26-5-2025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7DE5E-FD8C-25EE-FBCB-A269D132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70F43-C5F7-0DCF-2A08-2E70B153F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58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8D701AD-C60D-AE63-2439-A1D53E4A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57" y="904522"/>
            <a:ext cx="8678486" cy="5048955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C848B537-7950-9AD2-961D-B14E707BC329}"/>
              </a:ext>
            </a:extLst>
          </p:cNvPr>
          <p:cNvSpPr/>
          <p:nvPr/>
        </p:nvSpPr>
        <p:spPr>
          <a:xfrm>
            <a:off x="9317255" y="978409"/>
            <a:ext cx="1117988" cy="347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015E552-D3D2-AC99-19B6-EADDB48902BA}"/>
              </a:ext>
            </a:extLst>
          </p:cNvPr>
          <p:cNvSpPr/>
          <p:nvPr/>
        </p:nvSpPr>
        <p:spPr>
          <a:xfrm>
            <a:off x="6635014" y="3773425"/>
            <a:ext cx="1365985" cy="347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3633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285E9CB6-F319-855B-B71B-DA65F4498485}"/>
              </a:ext>
            </a:extLst>
          </p:cNvPr>
          <p:cNvCxnSpPr/>
          <p:nvPr/>
        </p:nvCxnSpPr>
        <p:spPr>
          <a:xfrm flipV="1">
            <a:off x="3263900" y="4470400"/>
            <a:ext cx="2724150" cy="44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3D2E3B5F-B0FB-01C4-DF1B-E7E8D4397EF4}"/>
              </a:ext>
            </a:extLst>
          </p:cNvPr>
          <p:cNvSpPr txBox="1"/>
          <p:nvPr/>
        </p:nvSpPr>
        <p:spPr>
          <a:xfrm>
            <a:off x="6118623" y="4202555"/>
            <a:ext cx="447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Bovenkant interpolatielaag = 2,00 m</a:t>
            </a:r>
          </a:p>
          <a:p>
            <a:r>
              <a:rPr lang="nl-NL" sz="1200" dirty="0"/>
              <a:t>Onderkant interpolatielaag = 1,00 m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EAE68812-9A60-C395-7575-30792BA255DC}"/>
              </a:ext>
            </a:extLst>
          </p:cNvPr>
          <p:cNvCxnSpPr/>
          <p:nvPr/>
        </p:nvCxnSpPr>
        <p:spPr>
          <a:xfrm>
            <a:off x="2933700" y="2280368"/>
            <a:ext cx="0" cy="501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4E2D59F2-87A4-C61F-7732-3E181E368B37}"/>
              </a:ext>
            </a:extLst>
          </p:cNvPr>
          <p:cNvCxnSpPr>
            <a:cxnSpLocks/>
          </p:cNvCxnSpPr>
          <p:nvPr/>
        </p:nvCxnSpPr>
        <p:spPr>
          <a:xfrm>
            <a:off x="2921000" y="3295650"/>
            <a:ext cx="0" cy="238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ED2F6F1F-4FE0-1AD5-BFC5-D9E4228A5DE9}"/>
              </a:ext>
            </a:extLst>
          </p:cNvPr>
          <p:cNvSpPr txBox="1"/>
          <p:nvPr/>
        </p:nvSpPr>
        <p:spPr>
          <a:xfrm>
            <a:off x="2952751" y="2394185"/>
            <a:ext cx="634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/>
              <a:t>2,00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D172543D-4AFB-DB72-3373-22CE71470100}"/>
              </a:ext>
            </a:extLst>
          </p:cNvPr>
          <p:cNvSpPr txBox="1"/>
          <p:nvPr/>
        </p:nvSpPr>
        <p:spPr>
          <a:xfrm>
            <a:off x="3003551" y="3304139"/>
            <a:ext cx="634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/>
              <a:t>1,00 m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C9B17D1D-8DDC-800E-7796-71B9646A0C2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</p:spTree>
    <p:extLst>
      <p:ext uri="{BB962C8B-B14F-4D97-AF65-F5344CB8AC3E}">
        <p14:creationId xmlns:p14="http://schemas.microsoft.com/office/powerpoint/2010/main" val="84191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4" grpId="0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B1B2BE29-9576-D90F-C82E-B60E6FE2D611}"/>
              </a:ext>
            </a:extLst>
          </p:cNvPr>
          <p:cNvSpPr txBox="1"/>
          <p:nvPr/>
        </p:nvSpPr>
        <p:spPr>
          <a:xfrm>
            <a:off x="4334273" y="4678693"/>
            <a:ext cx="4842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Met zelfde methode als opstellen freatische lijn!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endCxn id="21" idx="1"/>
          </p:cNvCxnSpPr>
          <p:nvPr/>
        </p:nvCxnSpPr>
        <p:spPr>
          <a:xfrm flipV="1">
            <a:off x="3416300" y="4817192"/>
            <a:ext cx="917973" cy="326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A99D4F3B-B266-7B46-0BE6-3D18CC79359F}"/>
              </a:ext>
            </a:extLst>
          </p:cNvPr>
          <p:cNvSpPr txBox="1"/>
          <p:nvPr/>
        </p:nvSpPr>
        <p:spPr>
          <a:xfrm rot="20755584">
            <a:off x="8140701" y="1268343"/>
            <a:ext cx="1409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BUT, norm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D88000D-29A2-970A-7340-3E4A1CA6B399}"/>
              </a:ext>
            </a:extLst>
          </p:cNvPr>
          <p:cNvSpPr txBox="1"/>
          <p:nvPr/>
        </p:nvSpPr>
        <p:spPr>
          <a:xfrm rot="19948060">
            <a:off x="3516226" y="979349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1/150 vanaf BUT</a:t>
            </a:r>
            <a:endParaRPr lang="nl-NL" sz="1200" dirty="0"/>
          </a:p>
        </p:txBody>
      </p: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C7705D4A-79E3-8CFF-A68F-B1BC6253CE33}"/>
              </a:ext>
            </a:extLst>
          </p:cNvPr>
          <p:cNvCxnSpPr>
            <a:cxnSpLocks/>
          </p:cNvCxnSpPr>
          <p:nvPr/>
        </p:nvCxnSpPr>
        <p:spPr>
          <a:xfrm flipH="1">
            <a:off x="3997951" y="1326574"/>
            <a:ext cx="38270" cy="26106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FF075348-400D-BE8D-8A1F-30093EBFDF97}"/>
              </a:ext>
            </a:extLst>
          </p:cNvPr>
          <p:cNvSpPr txBox="1"/>
          <p:nvPr/>
        </p:nvSpPr>
        <p:spPr>
          <a:xfrm rot="19948060">
            <a:off x="676767" y="908085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1/50 vanaf BIT</a:t>
            </a:r>
            <a:endParaRPr lang="nl-NL" sz="1200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586B57E7-3133-C21D-82AA-CC414E58905B}"/>
              </a:ext>
            </a:extLst>
          </p:cNvPr>
          <p:cNvSpPr txBox="1"/>
          <p:nvPr/>
        </p:nvSpPr>
        <p:spPr>
          <a:xfrm rot="19301105">
            <a:off x="10976623" y="1489337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8AAC188A-1563-2580-3C5F-8CFDCC896810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</p:spTree>
    <p:extLst>
      <p:ext uri="{BB962C8B-B14F-4D97-AF65-F5344CB8AC3E}">
        <p14:creationId xmlns:p14="http://schemas.microsoft.com/office/powerpoint/2010/main" val="351355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B1B2BE29-9576-D90F-C82E-B60E6FE2D611}"/>
              </a:ext>
            </a:extLst>
          </p:cNvPr>
          <p:cNvSpPr txBox="1"/>
          <p:nvPr/>
        </p:nvSpPr>
        <p:spPr>
          <a:xfrm>
            <a:off x="4334274" y="4678693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Met zelfde methode als opstellen freatische lijn!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16300" y="4817193"/>
            <a:ext cx="917974" cy="32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A99D4F3B-B266-7B46-0BE6-3D18CC79359F}"/>
              </a:ext>
            </a:extLst>
          </p:cNvPr>
          <p:cNvSpPr txBox="1"/>
          <p:nvPr/>
        </p:nvSpPr>
        <p:spPr>
          <a:xfrm rot="20755584">
            <a:off x="8140701" y="1268343"/>
            <a:ext cx="1409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BUT, norm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D88000D-29A2-970A-7340-3E4A1CA6B399}"/>
              </a:ext>
            </a:extLst>
          </p:cNvPr>
          <p:cNvSpPr txBox="1"/>
          <p:nvPr/>
        </p:nvSpPr>
        <p:spPr>
          <a:xfrm rot="19948060">
            <a:off x="3516226" y="979349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1/150 vanaf BUT</a:t>
            </a:r>
            <a:endParaRPr lang="nl-NL" sz="1200" dirty="0"/>
          </a:p>
        </p:txBody>
      </p: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C7705D4A-79E3-8CFF-A68F-B1BC6253CE33}"/>
              </a:ext>
            </a:extLst>
          </p:cNvPr>
          <p:cNvCxnSpPr>
            <a:cxnSpLocks/>
          </p:cNvCxnSpPr>
          <p:nvPr/>
        </p:nvCxnSpPr>
        <p:spPr>
          <a:xfrm flipH="1">
            <a:off x="3997951" y="1326574"/>
            <a:ext cx="38270" cy="26106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FF075348-400D-BE8D-8A1F-30093EBFDF97}"/>
              </a:ext>
            </a:extLst>
          </p:cNvPr>
          <p:cNvSpPr txBox="1"/>
          <p:nvPr/>
        </p:nvSpPr>
        <p:spPr>
          <a:xfrm rot="19948060">
            <a:off x="676767" y="908085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1/50 vanaf BIT</a:t>
            </a:r>
            <a:endParaRPr lang="nl-NL" sz="1200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586B57E7-3133-C21D-82AA-CC414E58905B}"/>
              </a:ext>
            </a:extLst>
          </p:cNvPr>
          <p:cNvSpPr txBox="1"/>
          <p:nvPr/>
        </p:nvSpPr>
        <p:spPr>
          <a:xfrm rot="19301105">
            <a:off x="10976623" y="1489337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93D3D776-53FE-4C46-7CDD-DBEC0211F130}"/>
              </a:ext>
            </a:extLst>
          </p:cNvPr>
          <p:cNvSpPr txBox="1"/>
          <p:nvPr/>
        </p:nvSpPr>
        <p:spPr>
          <a:xfrm>
            <a:off x="5405316" y="4950914"/>
            <a:ext cx="376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+ Methode op basis van ‘dagelijkse omstandigheden’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CC9CE1C-45FA-D2F1-0F38-967A5EB277DB}"/>
              </a:ext>
            </a:extLst>
          </p:cNvPr>
          <p:cNvCxnSpPr>
            <a:cxnSpLocks/>
          </p:cNvCxnSpPr>
          <p:nvPr/>
        </p:nvCxnSpPr>
        <p:spPr>
          <a:xfrm flipH="1" flipV="1">
            <a:off x="848123" y="2000178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88B8395-AF84-F72C-E062-262D29188043}"/>
              </a:ext>
            </a:extLst>
          </p:cNvPr>
          <p:cNvCxnSpPr>
            <a:cxnSpLocks/>
          </p:cNvCxnSpPr>
          <p:nvPr/>
        </p:nvCxnSpPr>
        <p:spPr>
          <a:xfrm flipH="1" flipV="1">
            <a:off x="863728" y="2190237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197E2D8F-6E50-ACA9-874D-FEFE4B9B6095}"/>
              </a:ext>
            </a:extLst>
          </p:cNvPr>
          <p:cNvSpPr txBox="1"/>
          <p:nvPr/>
        </p:nvSpPr>
        <p:spPr>
          <a:xfrm>
            <a:off x="382051" y="1834401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PL3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C5A09AA-8A4B-75D5-901F-0A935E47BEBF}"/>
              </a:ext>
            </a:extLst>
          </p:cNvPr>
          <p:cNvSpPr txBox="1"/>
          <p:nvPr/>
        </p:nvSpPr>
        <p:spPr>
          <a:xfrm>
            <a:off x="382051" y="2018660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PL4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AC67F689-F86C-74C1-9618-7B4121717B6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</p:spTree>
    <p:extLst>
      <p:ext uri="{BB962C8B-B14F-4D97-AF65-F5344CB8AC3E}">
        <p14:creationId xmlns:p14="http://schemas.microsoft.com/office/powerpoint/2010/main" val="3830105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cxnSpLocks/>
          </p:cNvCxnSpPr>
          <p:nvPr/>
        </p:nvCxnSpPr>
        <p:spPr>
          <a:xfrm flipV="1">
            <a:off x="3282950" y="4530653"/>
            <a:ext cx="2241550" cy="800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CC9CE1C-45FA-D2F1-0F38-967A5EB277DB}"/>
              </a:ext>
            </a:extLst>
          </p:cNvPr>
          <p:cNvCxnSpPr>
            <a:cxnSpLocks/>
          </p:cNvCxnSpPr>
          <p:nvPr/>
        </p:nvCxnSpPr>
        <p:spPr>
          <a:xfrm flipH="1" flipV="1">
            <a:off x="848123" y="2000178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88B8395-AF84-F72C-E062-262D29188043}"/>
              </a:ext>
            </a:extLst>
          </p:cNvPr>
          <p:cNvCxnSpPr>
            <a:cxnSpLocks/>
          </p:cNvCxnSpPr>
          <p:nvPr/>
        </p:nvCxnSpPr>
        <p:spPr>
          <a:xfrm flipH="1" flipV="1">
            <a:off x="863728" y="2190237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197E2D8F-6E50-ACA9-874D-FEFE4B9B6095}"/>
              </a:ext>
            </a:extLst>
          </p:cNvPr>
          <p:cNvSpPr txBox="1"/>
          <p:nvPr/>
        </p:nvSpPr>
        <p:spPr>
          <a:xfrm>
            <a:off x="382051" y="1834401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PL3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C5A09AA-8A4B-75D5-901F-0A935E47BEBF}"/>
              </a:ext>
            </a:extLst>
          </p:cNvPr>
          <p:cNvSpPr txBox="1"/>
          <p:nvPr/>
        </p:nvSpPr>
        <p:spPr>
          <a:xfrm>
            <a:off x="382051" y="2018660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PL4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DB63CB53-F62E-3E1E-3925-50C04942701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72DF7C52-0321-E39E-6B88-48316CED7EA4}"/>
              </a:ext>
            </a:extLst>
          </p:cNvPr>
          <p:cNvSpPr txBox="1"/>
          <p:nvPr/>
        </p:nvSpPr>
        <p:spPr>
          <a:xfrm>
            <a:off x="5606651" y="4086879"/>
            <a:ext cx="486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We hebben al diverse lijnen gedefinieerd: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Bovenkant watervoerende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bovenkant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onderkant</a:t>
            </a:r>
          </a:p>
        </p:txBody>
      </p:sp>
    </p:spTree>
    <p:extLst>
      <p:ext uri="{BB962C8B-B14F-4D97-AF65-F5344CB8AC3E}">
        <p14:creationId xmlns:p14="http://schemas.microsoft.com/office/powerpoint/2010/main" val="247154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cxnSpLocks/>
          </p:cNvCxnSpPr>
          <p:nvPr/>
        </p:nvCxnSpPr>
        <p:spPr>
          <a:xfrm flipV="1">
            <a:off x="5007373" y="5306537"/>
            <a:ext cx="974327" cy="238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CC9CE1C-45FA-D2F1-0F38-967A5EB277DB}"/>
              </a:ext>
            </a:extLst>
          </p:cNvPr>
          <p:cNvCxnSpPr>
            <a:cxnSpLocks/>
          </p:cNvCxnSpPr>
          <p:nvPr/>
        </p:nvCxnSpPr>
        <p:spPr>
          <a:xfrm flipH="1" flipV="1">
            <a:off x="848123" y="2000178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88B8395-AF84-F72C-E062-262D29188043}"/>
              </a:ext>
            </a:extLst>
          </p:cNvPr>
          <p:cNvCxnSpPr>
            <a:cxnSpLocks/>
          </p:cNvCxnSpPr>
          <p:nvPr/>
        </p:nvCxnSpPr>
        <p:spPr>
          <a:xfrm flipH="1" flipV="1">
            <a:off x="863728" y="2190237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197E2D8F-6E50-ACA9-874D-FEFE4B9B6095}"/>
              </a:ext>
            </a:extLst>
          </p:cNvPr>
          <p:cNvSpPr txBox="1"/>
          <p:nvPr/>
        </p:nvSpPr>
        <p:spPr>
          <a:xfrm>
            <a:off x="382051" y="1834401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PL3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C5A09AA-8A4B-75D5-901F-0A935E47BEBF}"/>
              </a:ext>
            </a:extLst>
          </p:cNvPr>
          <p:cNvSpPr txBox="1"/>
          <p:nvPr/>
        </p:nvSpPr>
        <p:spPr>
          <a:xfrm>
            <a:off x="382051" y="2018660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PL4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DB63CB53-F62E-3E1E-3925-50C04942701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72DF7C52-0321-E39E-6B88-48316CED7EA4}"/>
              </a:ext>
            </a:extLst>
          </p:cNvPr>
          <p:cNvSpPr txBox="1"/>
          <p:nvPr/>
        </p:nvSpPr>
        <p:spPr>
          <a:xfrm>
            <a:off x="5606651" y="4086879"/>
            <a:ext cx="486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We hebben al diverse lijnen gedefinieerd: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Bovenkant watervoerende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Bovenkant interpolatielaag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bovenkant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onderkant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4D355732-8CCB-9C98-828C-9083D2998AA0}"/>
              </a:ext>
            </a:extLst>
          </p:cNvPr>
          <p:cNvSpPr txBox="1"/>
          <p:nvPr/>
        </p:nvSpPr>
        <p:spPr>
          <a:xfrm>
            <a:off x="5981700" y="5169510"/>
            <a:ext cx="486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Nu nog koppelen aan stijghoogtelijnen:</a:t>
            </a:r>
          </a:p>
        </p:txBody>
      </p:sp>
      <p:pic>
        <p:nvPicPr>
          <p:cNvPr id="42" name="Afbeelding 41">
            <a:extLst>
              <a:ext uri="{FF2B5EF4-FFF2-40B4-BE49-F238E27FC236}">
                <a16:creationId xmlns:a16="http://schemas.microsoft.com/office/drawing/2014/main" id="{2731B46D-AF83-EB97-4FE4-EAD7BF63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083" y="5442731"/>
            <a:ext cx="4412517" cy="951719"/>
          </a:xfrm>
          <a:prstGeom prst="rect">
            <a:avLst/>
          </a:prstGeom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4A1DC615-8B65-A902-7608-8CCC3B76414E}"/>
              </a:ext>
            </a:extLst>
          </p:cNvPr>
          <p:cNvSpPr txBox="1"/>
          <p:nvPr/>
        </p:nvSpPr>
        <p:spPr>
          <a:xfrm>
            <a:off x="90332" y="3372044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0565975E-7540-F004-A7B1-A5007397898E}"/>
              </a:ext>
            </a:extLst>
          </p:cNvPr>
          <p:cNvSpPr txBox="1"/>
          <p:nvPr/>
        </p:nvSpPr>
        <p:spPr>
          <a:xfrm>
            <a:off x="132532" y="2618031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PL3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BB150E6C-056A-33FE-B152-DA681C2EB365}"/>
              </a:ext>
            </a:extLst>
          </p:cNvPr>
          <p:cNvSpPr txBox="1"/>
          <p:nvPr/>
        </p:nvSpPr>
        <p:spPr>
          <a:xfrm>
            <a:off x="140142" y="3120955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6FC5000E-A84A-6BDB-7AD8-260CE680BDB9}"/>
              </a:ext>
            </a:extLst>
          </p:cNvPr>
          <p:cNvSpPr txBox="1"/>
          <p:nvPr/>
        </p:nvSpPr>
        <p:spPr>
          <a:xfrm>
            <a:off x="90332" y="2183420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Freatisch</a:t>
            </a:r>
          </a:p>
        </p:txBody>
      </p:sp>
      <p:sp>
        <p:nvSpPr>
          <p:cNvPr id="47" name="Vrije vorm: vorm 46">
            <a:extLst>
              <a:ext uri="{FF2B5EF4-FFF2-40B4-BE49-F238E27FC236}">
                <a16:creationId xmlns:a16="http://schemas.microsoft.com/office/drawing/2014/main" id="{12211152-7EA4-0BC6-AD49-14BD1CEA3E62}"/>
              </a:ext>
            </a:extLst>
          </p:cNvPr>
          <p:cNvSpPr/>
          <p:nvPr/>
        </p:nvSpPr>
        <p:spPr>
          <a:xfrm>
            <a:off x="5899150" y="1517650"/>
            <a:ext cx="1079500" cy="2476500"/>
          </a:xfrm>
          <a:custGeom>
            <a:avLst/>
            <a:gdLst>
              <a:gd name="connsiteX0" fmla="*/ 0 w 1066800"/>
              <a:gd name="connsiteY0" fmla="*/ 0 h 2667000"/>
              <a:gd name="connsiteX1" fmla="*/ 419100 w 1066800"/>
              <a:gd name="connsiteY1" fmla="*/ 946150 h 2667000"/>
              <a:gd name="connsiteX2" fmla="*/ 222250 w 1066800"/>
              <a:gd name="connsiteY2" fmla="*/ 1435100 h 2667000"/>
              <a:gd name="connsiteX3" fmla="*/ 349250 w 1066800"/>
              <a:gd name="connsiteY3" fmla="*/ 1949450 h 2667000"/>
              <a:gd name="connsiteX4" fmla="*/ 863600 w 1066800"/>
              <a:gd name="connsiteY4" fmla="*/ 2222500 h 2667000"/>
              <a:gd name="connsiteX5" fmla="*/ 1066800 w 1066800"/>
              <a:gd name="connsiteY5" fmla="*/ 2667000 h 2667000"/>
              <a:gd name="connsiteX6" fmla="*/ 101600 w 1066800"/>
              <a:gd name="connsiteY6" fmla="*/ 2654300 h 2667000"/>
              <a:gd name="connsiteX7" fmla="*/ 0 w 1066800"/>
              <a:gd name="connsiteY7" fmla="*/ 0 h 2667000"/>
              <a:gd name="connsiteX0" fmla="*/ 12700 w 1079500"/>
              <a:gd name="connsiteY0" fmla="*/ 0 h 2667000"/>
              <a:gd name="connsiteX1" fmla="*/ 431800 w 1079500"/>
              <a:gd name="connsiteY1" fmla="*/ 946150 h 2667000"/>
              <a:gd name="connsiteX2" fmla="*/ 234950 w 1079500"/>
              <a:gd name="connsiteY2" fmla="*/ 1435100 h 2667000"/>
              <a:gd name="connsiteX3" fmla="*/ 361950 w 1079500"/>
              <a:gd name="connsiteY3" fmla="*/ 1949450 h 2667000"/>
              <a:gd name="connsiteX4" fmla="*/ 876300 w 1079500"/>
              <a:gd name="connsiteY4" fmla="*/ 2222500 h 2667000"/>
              <a:gd name="connsiteX5" fmla="*/ 1079500 w 1079500"/>
              <a:gd name="connsiteY5" fmla="*/ 2667000 h 2667000"/>
              <a:gd name="connsiteX6" fmla="*/ 0 w 1079500"/>
              <a:gd name="connsiteY6" fmla="*/ 2667000 h 2667000"/>
              <a:gd name="connsiteX7" fmla="*/ 12700 w 1079500"/>
              <a:gd name="connsiteY7" fmla="*/ 0 h 2667000"/>
              <a:gd name="connsiteX0" fmla="*/ 19050 w 1079500"/>
              <a:gd name="connsiteY0" fmla="*/ 0 h 2476500"/>
              <a:gd name="connsiteX1" fmla="*/ 431800 w 1079500"/>
              <a:gd name="connsiteY1" fmla="*/ 755650 h 2476500"/>
              <a:gd name="connsiteX2" fmla="*/ 234950 w 1079500"/>
              <a:gd name="connsiteY2" fmla="*/ 1244600 h 2476500"/>
              <a:gd name="connsiteX3" fmla="*/ 361950 w 1079500"/>
              <a:gd name="connsiteY3" fmla="*/ 1758950 h 2476500"/>
              <a:gd name="connsiteX4" fmla="*/ 876300 w 1079500"/>
              <a:gd name="connsiteY4" fmla="*/ 2032000 h 2476500"/>
              <a:gd name="connsiteX5" fmla="*/ 1079500 w 1079500"/>
              <a:gd name="connsiteY5" fmla="*/ 2476500 h 2476500"/>
              <a:gd name="connsiteX6" fmla="*/ 0 w 1079500"/>
              <a:gd name="connsiteY6" fmla="*/ 2476500 h 2476500"/>
              <a:gd name="connsiteX7" fmla="*/ 19050 w 1079500"/>
              <a:gd name="connsiteY7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500" h="2476500">
                <a:moveTo>
                  <a:pt x="19050" y="0"/>
                </a:moveTo>
                <a:lnTo>
                  <a:pt x="431800" y="755650"/>
                </a:lnTo>
                <a:lnTo>
                  <a:pt x="234950" y="1244600"/>
                </a:lnTo>
                <a:lnTo>
                  <a:pt x="361950" y="1758950"/>
                </a:lnTo>
                <a:lnTo>
                  <a:pt x="876300" y="2032000"/>
                </a:lnTo>
                <a:lnTo>
                  <a:pt x="1079500" y="2476500"/>
                </a:lnTo>
                <a:lnTo>
                  <a:pt x="0" y="2476500"/>
                </a:lnTo>
                <a:cubicBezTo>
                  <a:pt x="4233" y="1587500"/>
                  <a:pt x="14817" y="889000"/>
                  <a:pt x="1905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9C384039-5B84-1F92-5957-CE735A2732F4}"/>
              </a:ext>
            </a:extLst>
          </p:cNvPr>
          <p:cNvCxnSpPr>
            <a:cxnSpLocks/>
          </p:cNvCxnSpPr>
          <p:nvPr/>
        </p:nvCxnSpPr>
        <p:spPr>
          <a:xfrm>
            <a:off x="6518545" y="1017735"/>
            <a:ext cx="475627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CA2D8CAD-C296-12EE-8541-5D095F51E459}"/>
              </a:ext>
            </a:extLst>
          </p:cNvPr>
          <p:cNvCxnSpPr>
            <a:cxnSpLocks/>
          </p:cNvCxnSpPr>
          <p:nvPr/>
        </p:nvCxnSpPr>
        <p:spPr>
          <a:xfrm>
            <a:off x="924195" y="1817835"/>
            <a:ext cx="1660653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Vrije vorm: vorm 49">
            <a:extLst>
              <a:ext uri="{FF2B5EF4-FFF2-40B4-BE49-F238E27FC236}">
                <a16:creationId xmlns:a16="http://schemas.microsoft.com/office/drawing/2014/main" id="{3097BBF3-09CB-3CE8-747B-FAB8D392C06C}"/>
              </a:ext>
            </a:extLst>
          </p:cNvPr>
          <p:cNvSpPr/>
          <p:nvPr/>
        </p:nvSpPr>
        <p:spPr>
          <a:xfrm>
            <a:off x="2575323" y="1020810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7325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953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759200" y="495300"/>
                </a:lnTo>
                <a:lnTo>
                  <a:pt x="1854200" y="508000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E23DCBC4-7744-E600-DF0E-221C5A3C74C9}"/>
              </a:ext>
            </a:extLst>
          </p:cNvPr>
          <p:cNvSpPr txBox="1"/>
          <p:nvPr/>
        </p:nvSpPr>
        <p:spPr>
          <a:xfrm>
            <a:off x="6540486" y="773117"/>
            <a:ext cx="93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Freatisch</a:t>
            </a:r>
          </a:p>
        </p:txBody>
      </p:sp>
    </p:spTree>
    <p:extLst>
      <p:ext uri="{BB962C8B-B14F-4D97-AF65-F5344CB8AC3E}">
        <p14:creationId xmlns:p14="http://schemas.microsoft.com/office/powerpoint/2010/main" val="195435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 animBg="1"/>
      <p:bldP spid="50" grpId="0" animBg="1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8E036-DBC7-2562-F97F-95CB8DADF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16A6B4CE-BC2E-7B0E-F5BA-16F5147A2221}"/>
              </a:ext>
            </a:extLst>
          </p:cNvPr>
          <p:cNvCxnSpPr>
            <a:cxnSpLocks/>
          </p:cNvCxnSpPr>
          <p:nvPr/>
        </p:nvCxnSpPr>
        <p:spPr>
          <a:xfrm flipH="1">
            <a:off x="5715001" y="693341"/>
            <a:ext cx="1435" cy="547291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60DB677-6748-805E-3634-28AB18EB8394}"/>
              </a:ext>
            </a:extLst>
          </p:cNvPr>
          <p:cNvCxnSpPr>
            <a:cxnSpLocks/>
          </p:cNvCxnSpPr>
          <p:nvPr/>
        </p:nvCxnSpPr>
        <p:spPr>
          <a:xfrm>
            <a:off x="6424613" y="1329849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0237F83C-2869-E04C-75C4-64D0E15A054E}"/>
              </a:ext>
            </a:extLst>
          </p:cNvPr>
          <p:cNvSpPr/>
          <p:nvPr/>
        </p:nvSpPr>
        <p:spPr>
          <a:xfrm>
            <a:off x="5718240" y="1085850"/>
            <a:ext cx="306323" cy="1397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B736FE9E-7C98-7910-E3C0-2BFAD8E5D899}"/>
              </a:ext>
            </a:extLst>
          </p:cNvPr>
          <p:cNvSpPr/>
          <p:nvPr/>
        </p:nvSpPr>
        <p:spPr>
          <a:xfrm flipH="1">
            <a:off x="844615" y="1225550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64D6AB37-B4E5-A9E7-FC16-2D80C9B57B9E}"/>
              </a:ext>
            </a:extLst>
          </p:cNvPr>
          <p:cNvSpPr/>
          <p:nvPr/>
        </p:nvSpPr>
        <p:spPr>
          <a:xfrm>
            <a:off x="1955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0A12AA85-3773-5A3A-FBCF-10687960A437}"/>
              </a:ext>
            </a:extLst>
          </p:cNvPr>
          <p:cNvSpPr/>
          <p:nvPr/>
        </p:nvSpPr>
        <p:spPr>
          <a:xfrm>
            <a:off x="21019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82DE45E-0A32-6284-0F2C-C58F675619A7}"/>
              </a:ext>
            </a:extLst>
          </p:cNvPr>
          <p:cNvSpPr/>
          <p:nvPr/>
        </p:nvSpPr>
        <p:spPr>
          <a:xfrm>
            <a:off x="23051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5BF08564-5981-477B-F5B7-9A27A907A42D}"/>
              </a:ext>
            </a:extLst>
          </p:cNvPr>
          <p:cNvSpPr/>
          <p:nvPr/>
        </p:nvSpPr>
        <p:spPr>
          <a:xfrm>
            <a:off x="2482915" y="1984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3BD97D3-2971-B89A-BD6F-F3B00FAADE2A}"/>
              </a:ext>
            </a:extLst>
          </p:cNvPr>
          <p:cNvSpPr/>
          <p:nvPr/>
        </p:nvSpPr>
        <p:spPr>
          <a:xfrm>
            <a:off x="812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305A9AB-7CF3-D9F4-1C89-BC29998B4982}"/>
              </a:ext>
            </a:extLst>
          </p:cNvPr>
          <p:cNvSpPr/>
          <p:nvPr/>
        </p:nvSpPr>
        <p:spPr>
          <a:xfrm>
            <a:off x="3994215" y="19716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04613FE-512F-E793-F439-DC45E0A2982C}"/>
              </a:ext>
            </a:extLst>
          </p:cNvPr>
          <p:cNvSpPr/>
          <p:nvPr/>
        </p:nvSpPr>
        <p:spPr>
          <a:xfrm>
            <a:off x="4318065" y="17367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839F577C-4C67-205C-1FEB-1ED2E7EFDE05}"/>
              </a:ext>
            </a:extLst>
          </p:cNvPr>
          <p:cNvSpPr/>
          <p:nvPr/>
        </p:nvSpPr>
        <p:spPr>
          <a:xfrm>
            <a:off x="4876865" y="16859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210BA66-F052-29C9-817F-4B4BA619517C}"/>
              </a:ext>
            </a:extLst>
          </p:cNvPr>
          <p:cNvSpPr/>
          <p:nvPr/>
        </p:nvSpPr>
        <p:spPr>
          <a:xfrm>
            <a:off x="5689665" y="12033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D7EDA48-D898-18B8-0B0B-34D5DFAFA23F}"/>
              </a:ext>
            </a:extLst>
          </p:cNvPr>
          <p:cNvSpPr/>
          <p:nvPr/>
        </p:nvSpPr>
        <p:spPr>
          <a:xfrm>
            <a:off x="6191315" y="11906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B86A6B75-F7CB-E68A-3DA0-C6AC526885B5}"/>
              </a:ext>
            </a:extLst>
          </p:cNvPr>
          <p:cNvSpPr/>
          <p:nvPr/>
        </p:nvSpPr>
        <p:spPr>
          <a:xfrm>
            <a:off x="7156515" y="16732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36AC9A2A-1393-1EB1-9385-046802935BB5}"/>
              </a:ext>
            </a:extLst>
          </p:cNvPr>
          <p:cNvSpPr/>
          <p:nvPr/>
        </p:nvSpPr>
        <p:spPr>
          <a:xfrm>
            <a:off x="7689915" y="1730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55E06270-59C8-0EF7-47B9-9FE625871125}"/>
              </a:ext>
            </a:extLst>
          </p:cNvPr>
          <p:cNvSpPr/>
          <p:nvPr/>
        </p:nvSpPr>
        <p:spPr>
          <a:xfrm>
            <a:off x="8159815" y="19780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F7E47E0-EA50-B553-ADE9-A3B4FB83B139}"/>
              </a:ext>
            </a:extLst>
          </p:cNvPr>
          <p:cNvSpPr/>
          <p:nvPr/>
        </p:nvSpPr>
        <p:spPr>
          <a:xfrm>
            <a:off x="11201465" y="24225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53CAEDDA-5911-2CBE-49B0-7480106FDC6C}"/>
              </a:ext>
            </a:extLst>
          </p:cNvPr>
          <p:cNvSpPr txBox="1"/>
          <p:nvPr/>
        </p:nvSpPr>
        <p:spPr>
          <a:xfrm>
            <a:off x="66806" y="56634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0AF760D-1630-E5C1-BF6E-ABFADBCD4DF6}"/>
              </a:ext>
            </a:extLst>
          </p:cNvPr>
          <p:cNvSpPr txBox="1"/>
          <p:nvPr/>
        </p:nvSpPr>
        <p:spPr>
          <a:xfrm>
            <a:off x="10521950" y="122793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68E6033-A771-3DE7-4EAF-17AFBA45C22F}"/>
              </a:ext>
            </a:extLst>
          </p:cNvPr>
          <p:cNvCxnSpPr/>
          <p:nvPr/>
        </p:nvCxnSpPr>
        <p:spPr>
          <a:xfrm>
            <a:off x="844615" y="2787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7F976898-3143-5A18-4BAB-A0BEC200017B}"/>
              </a:ext>
            </a:extLst>
          </p:cNvPr>
          <p:cNvSpPr txBox="1"/>
          <p:nvPr/>
        </p:nvSpPr>
        <p:spPr>
          <a:xfrm>
            <a:off x="291568" y="26337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738A11F-A04B-08D4-C5D7-59DDC320A0F7}"/>
              </a:ext>
            </a:extLst>
          </p:cNvPr>
          <p:cNvSpPr txBox="1"/>
          <p:nvPr/>
        </p:nvSpPr>
        <p:spPr>
          <a:xfrm>
            <a:off x="11230040" y="1107043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506B2E85-73C9-D421-5405-3BC96DF56122}"/>
              </a:ext>
            </a:extLst>
          </p:cNvPr>
          <p:cNvCxnSpPr/>
          <p:nvPr/>
        </p:nvCxnSpPr>
        <p:spPr>
          <a:xfrm>
            <a:off x="7613715" y="1393349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B01A9DA-254A-6B66-E61E-DC4B59D9210B}"/>
              </a:ext>
            </a:extLst>
          </p:cNvPr>
          <p:cNvCxnSpPr>
            <a:cxnSpLocks/>
          </p:cNvCxnSpPr>
          <p:nvPr/>
        </p:nvCxnSpPr>
        <p:spPr>
          <a:xfrm>
            <a:off x="7670865" y="1450499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50C4D6A6-0014-1AF9-234B-73A7D86BF6D8}"/>
              </a:ext>
            </a:extLst>
          </p:cNvPr>
          <p:cNvCxnSpPr>
            <a:cxnSpLocks/>
          </p:cNvCxnSpPr>
          <p:nvPr/>
        </p:nvCxnSpPr>
        <p:spPr>
          <a:xfrm>
            <a:off x="850837" y="2129949"/>
            <a:ext cx="166065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C2127283-AF26-61D8-F70C-FF9517AA15F0}"/>
              </a:ext>
            </a:extLst>
          </p:cNvPr>
          <p:cNvSpPr txBox="1"/>
          <p:nvPr/>
        </p:nvSpPr>
        <p:spPr>
          <a:xfrm>
            <a:off x="133082" y="189930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F14AF1B4-09F8-9558-96FB-2DC2B7EA17F4}"/>
              </a:ext>
            </a:extLst>
          </p:cNvPr>
          <p:cNvSpPr txBox="1"/>
          <p:nvPr/>
        </p:nvSpPr>
        <p:spPr>
          <a:xfrm rot="18938950">
            <a:off x="5492357" y="1190755"/>
            <a:ext cx="56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BIK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7B52E18C-772F-2EC1-4FC6-558866519E70}"/>
              </a:ext>
            </a:extLst>
          </p:cNvPr>
          <p:cNvCxnSpPr>
            <a:cxnSpLocks/>
          </p:cNvCxnSpPr>
          <p:nvPr/>
        </p:nvCxnSpPr>
        <p:spPr>
          <a:xfrm flipH="1">
            <a:off x="5784209" y="1084262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0DFD584A-69C1-8616-4EC1-705CEA5385E9}"/>
              </a:ext>
            </a:extLst>
          </p:cNvPr>
          <p:cNvCxnSpPr>
            <a:cxnSpLocks/>
          </p:cNvCxnSpPr>
          <p:nvPr/>
        </p:nvCxnSpPr>
        <p:spPr>
          <a:xfrm flipH="1">
            <a:off x="5848508" y="1084258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0A62EF3E-024A-0105-6C89-B586E63F99B7}"/>
              </a:ext>
            </a:extLst>
          </p:cNvPr>
          <p:cNvCxnSpPr>
            <a:cxnSpLocks/>
          </p:cNvCxnSpPr>
          <p:nvPr/>
        </p:nvCxnSpPr>
        <p:spPr>
          <a:xfrm flipH="1">
            <a:off x="5910420" y="1084258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846C2798-6847-1553-2CFD-EB8089A8AF20}"/>
              </a:ext>
            </a:extLst>
          </p:cNvPr>
          <p:cNvCxnSpPr>
            <a:cxnSpLocks/>
          </p:cNvCxnSpPr>
          <p:nvPr/>
        </p:nvCxnSpPr>
        <p:spPr>
          <a:xfrm>
            <a:off x="5717625" y="693489"/>
            <a:ext cx="30217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749BAE5-F704-0BFB-8E4E-8DD349625AC3}"/>
              </a:ext>
            </a:extLst>
          </p:cNvPr>
          <p:cNvCxnSpPr/>
          <p:nvPr/>
        </p:nvCxnSpPr>
        <p:spPr>
          <a:xfrm>
            <a:off x="5718239" y="959384"/>
            <a:ext cx="30632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F451A749-CD84-B38B-1F22-1BA7994298C5}"/>
              </a:ext>
            </a:extLst>
          </p:cNvPr>
          <p:cNvSpPr txBox="1"/>
          <p:nvPr/>
        </p:nvSpPr>
        <p:spPr>
          <a:xfrm>
            <a:off x="5646041" y="766713"/>
            <a:ext cx="56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Breedte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A45FB766-FBCA-A226-4509-8F608B1AD52D}"/>
              </a:ext>
            </a:extLst>
          </p:cNvPr>
          <p:cNvSpPr txBox="1"/>
          <p:nvPr/>
        </p:nvSpPr>
        <p:spPr>
          <a:xfrm>
            <a:off x="5646041" y="492644"/>
            <a:ext cx="10905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Richting: buitenwaarts</a:t>
            </a:r>
          </a:p>
        </p:txBody>
      </p:sp>
    </p:spTree>
    <p:extLst>
      <p:ext uri="{BB962C8B-B14F-4D97-AF65-F5344CB8AC3E}">
        <p14:creationId xmlns:p14="http://schemas.microsoft.com/office/powerpoint/2010/main" val="245457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DD447-C7B1-AEEA-7683-6E3D2E9E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2847D9-4011-7F44-2025-64E6E256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Onderstaande sheets waren t.b.v. </a:t>
            </a:r>
            <a:r>
              <a:rPr lang="nl-NL" dirty="0" err="1"/>
              <a:t>pva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256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4615" y="1225550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55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019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051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82915" y="1984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12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3994215" y="19716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18065" y="17367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76865" y="16859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689665" y="12033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191315" y="11906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56515" y="16732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689915" y="1730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59815" y="19780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01465" y="24225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66806" y="56634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21950" y="122793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44615" y="2787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291568" y="26337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7F59791A-A5A0-A174-FBF9-AE816429AD22}"/>
              </a:ext>
            </a:extLst>
          </p:cNvPr>
          <p:cNvCxnSpPr>
            <a:cxnSpLocks/>
          </p:cNvCxnSpPr>
          <p:nvPr/>
        </p:nvCxnSpPr>
        <p:spPr>
          <a:xfrm>
            <a:off x="6445187" y="1329849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DED858B3-F16C-3905-A104-F516ABC7BE65}"/>
              </a:ext>
            </a:extLst>
          </p:cNvPr>
          <p:cNvSpPr txBox="1"/>
          <p:nvPr/>
        </p:nvSpPr>
        <p:spPr>
          <a:xfrm>
            <a:off x="11230040" y="1107043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475434F-4888-0998-F1FA-5FBC18B581C7}"/>
              </a:ext>
            </a:extLst>
          </p:cNvPr>
          <p:cNvCxnSpPr/>
          <p:nvPr/>
        </p:nvCxnSpPr>
        <p:spPr>
          <a:xfrm>
            <a:off x="8966137" y="1380649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5B69D0C-790F-F830-869D-263D0DEDB9E1}"/>
              </a:ext>
            </a:extLst>
          </p:cNvPr>
          <p:cNvCxnSpPr>
            <a:cxnSpLocks/>
          </p:cNvCxnSpPr>
          <p:nvPr/>
        </p:nvCxnSpPr>
        <p:spPr>
          <a:xfrm>
            <a:off x="9023287" y="1437799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AEF14B-2353-437A-53A9-4B1C703F3C8E}"/>
              </a:ext>
            </a:extLst>
          </p:cNvPr>
          <p:cNvCxnSpPr>
            <a:cxnSpLocks/>
          </p:cNvCxnSpPr>
          <p:nvPr/>
        </p:nvCxnSpPr>
        <p:spPr>
          <a:xfrm>
            <a:off x="850837" y="2129949"/>
            <a:ext cx="166065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4CB511E0-891F-2CBB-5F2D-A4626483E9BA}"/>
              </a:ext>
            </a:extLst>
          </p:cNvPr>
          <p:cNvSpPr txBox="1"/>
          <p:nvPr/>
        </p:nvSpPr>
        <p:spPr>
          <a:xfrm>
            <a:off x="133082" y="189930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402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C01C4EE-CD09-A4F9-DC92-BCD1D102C37D}"/>
              </a:ext>
            </a:extLst>
          </p:cNvPr>
          <p:cNvSpPr txBox="1"/>
          <p:nvPr/>
        </p:nvSpPr>
        <p:spPr>
          <a:xfrm>
            <a:off x="857250" y="4264602"/>
            <a:ext cx="916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per karakteristiek punt een referentieniveau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NAP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Plaatselijke maaiveld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waterstand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verhang t.o.v. een eerder punt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voor ieder punt een afstand ten opzichte van dit referentieniveau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F0B36CF-551D-7CFC-F3ED-A29116D306FE}"/>
              </a:ext>
            </a:extLst>
          </p:cNvPr>
          <p:cNvSpPr txBox="1"/>
          <p:nvPr/>
        </p:nvSpPr>
        <p:spPr>
          <a:xfrm>
            <a:off x="6292850" y="4186602"/>
            <a:ext cx="96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/>
              <a:t>h</a:t>
            </a:r>
            <a:r>
              <a:rPr lang="nl-NL" sz="1600" baseline="-25000" dirty="0"/>
              <a:t>binnen</a:t>
            </a:r>
          </a:p>
          <a:p>
            <a:r>
              <a:rPr lang="nl-NL" sz="1600" dirty="0"/>
              <a:t>h</a:t>
            </a:r>
            <a:r>
              <a:rPr lang="nl-NL" sz="1600" baseline="-25000" dirty="0"/>
              <a:t>buiten</a:t>
            </a:r>
            <a:endParaRPr lang="nl-NL" sz="1600" dirty="0"/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1BD2439-4D39-9147-D1CD-120F8383DE45}"/>
              </a:ext>
            </a:extLst>
          </p:cNvPr>
          <p:cNvCxnSpPr>
            <a:cxnSpLocks/>
          </p:cNvCxnSpPr>
          <p:nvPr/>
        </p:nvCxnSpPr>
        <p:spPr>
          <a:xfrm flipV="1">
            <a:off x="3154680" y="4502726"/>
            <a:ext cx="3081020" cy="14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1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093955" y="124855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50832" y="128207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48C6ED9-802E-4B1D-30DC-E7ED77FF8055}"/>
              </a:ext>
            </a:extLst>
          </p:cNvPr>
          <p:cNvSpPr txBox="1"/>
          <p:nvPr/>
        </p:nvSpPr>
        <p:spPr>
          <a:xfrm rot="19446138">
            <a:off x="4777021" y="179384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6DA3FEF5-653D-6E67-08E8-AAFCADCD6585}"/>
              </a:ext>
            </a:extLst>
          </p:cNvPr>
          <p:cNvSpPr txBox="1"/>
          <p:nvPr/>
        </p:nvSpPr>
        <p:spPr>
          <a:xfrm rot="19446138">
            <a:off x="4218418" y="1837819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740C089D-61CE-C220-4893-A066F303CF4E}"/>
              </a:ext>
            </a:extLst>
          </p:cNvPr>
          <p:cNvSpPr txBox="1"/>
          <p:nvPr/>
        </p:nvSpPr>
        <p:spPr>
          <a:xfrm rot="19446138">
            <a:off x="3881672" y="2086066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94D2F504-6915-34FD-F023-C118FF5BBE0F}"/>
              </a:ext>
            </a:extLst>
          </p:cNvPr>
          <p:cNvSpPr txBox="1"/>
          <p:nvPr/>
        </p:nvSpPr>
        <p:spPr>
          <a:xfrm rot="19446138">
            <a:off x="2384901" y="199959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569124D-C88E-918C-EEE1-A3D887AF2C05}"/>
              </a:ext>
            </a:extLst>
          </p:cNvPr>
          <p:cNvSpPr txBox="1"/>
          <p:nvPr/>
        </p:nvSpPr>
        <p:spPr>
          <a:xfrm rot="19446138">
            <a:off x="1822786" y="202951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695224" y="203829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C7BC9DA-3E7D-327F-B6AD-A89BC41A9452}"/>
              </a:ext>
            </a:extLst>
          </p:cNvPr>
          <p:cNvSpPr txBox="1"/>
          <p:nvPr/>
        </p:nvSpPr>
        <p:spPr>
          <a:xfrm>
            <a:off x="857250" y="4264602"/>
            <a:ext cx="916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Kies per karakteristiek punt een referentieniveau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NAP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Plaatselijke maaiveld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waterstand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verhang t.o.v. een eerder punt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voor ieder punt een afstand ten opzichte van dit referentieniveau</a:t>
            </a:r>
          </a:p>
        </p:txBody>
      </p:sp>
    </p:spTree>
    <p:extLst>
      <p:ext uri="{BB962C8B-B14F-4D97-AF65-F5344CB8AC3E}">
        <p14:creationId xmlns:p14="http://schemas.microsoft.com/office/powerpoint/2010/main" val="4133681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093955" y="124855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50832" y="128207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716738" y="195814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6F29D89C-C5C2-8112-AFBF-AA1BEAB7CEFD}"/>
              </a:ext>
            </a:extLst>
          </p:cNvPr>
          <p:cNvSpPr txBox="1"/>
          <p:nvPr/>
        </p:nvSpPr>
        <p:spPr>
          <a:xfrm rot="19446138">
            <a:off x="1155830" y="1671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EFBE22A5-D56F-3178-A012-B8264AAD9603}"/>
              </a:ext>
            </a:extLst>
          </p:cNvPr>
          <p:cNvSpPr txBox="1"/>
          <p:nvPr/>
        </p:nvSpPr>
        <p:spPr>
          <a:xfrm rot="19446138">
            <a:off x="3899801" y="186435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505785EF-EADE-3BED-7C67-1BB590A8C2E4}"/>
              </a:ext>
            </a:extLst>
          </p:cNvPr>
          <p:cNvSpPr txBox="1"/>
          <p:nvPr/>
        </p:nvSpPr>
        <p:spPr>
          <a:xfrm rot="19446138">
            <a:off x="4098373" y="1608336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-0,2 m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F0FA1FEA-D154-EA2C-0EC8-EF0B93A0006F}"/>
              </a:ext>
            </a:extLst>
          </p:cNvPr>
          <p:cNvSpPr txBox="1"/>
          <p:nvPr/>
        </p:nvSpPr>
        <p:spPr>
          <a:xfrm rot="19446138">
            <a:off x="6552403" y="94397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-0,5 m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0D5E5A8-544E-1A1E-FB97-99529D7992DF}"/>
              </a:ext>
            </a:extLst>
          </p:cNvPr>
          <p:cNvSpPr txBox="1"/>
          <p:nvPr/>
        </p:nvSpPr>
        <p:spPr>
          <a:xfrm rot="19446138">
            <a:off x="5970040" y="100174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-2,0 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25B0EE4-9D3D-6621-E125-FC645CD20537}"/>
              </a:ext>
            </a:extLst>
          </p:cNvPr>
          <p:cNvSpPr txBox="1"/>
          <p:nvPr/>
        </p:nvSpPr>
        <p:spPr>
          <a:xfrm rot="19446138">
            <a:off x="1777279" y="201539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F329890-E886-BF78-14F9-51824517A4A6}"/>
              </a:ext>
            </a:extLst>
          </p:cNvPr>
          <p:cNvSpPr txBox="1"/>
          <p:nvPr/>
        </p:nvSpPr>
        <p:spPr>
          <a:xfrm rot="19446138">
            <a:off x="2216371" y="172921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06FC828-7E8E-008A-C6BF-94490FA050C4}"/>
              </a:ext>
            </a:extLst>
          </p:cNvPr>
          <p:cNvSpPr txBox="1"/>
          <p:nvPr/>
        </p:nvSpPr>
        <p:spPr>
          <a:xfrm rot="19446138">
            <a:off x="2393371" y="203352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37F0146F-9333-74C8-C5B9-2AEE742B197E}"/>
              </a:ext>
            </a:extLst>
          </p:cNvPr>
          <p:cNvSpPr txBox="1"/>
          <p:nvPr/>
        </p:nvSpPr>
        <p:spPr>
          <a:xfrm rot="19446138">
            <a:off x="2832463" y="174734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74BB186-D5E6-277F-6D11-03D5B17DE519}"/>
              </a:ext>
            </a:extLst>
          </p:cNvPr>
          <p:cNvCxnSpPr/>
          <p:nvPr/>
        </p:nvCxnSpPr>
        <p:spPr>
          <a:xfrm>
            <a:off x="4318000" y="1996177"/>
            <a:ext cx="44450" cy="12212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4BE9EA2B-2498-CB09-9EEC-078EFA4840C8}"/>
              </a:ext>
            </a:extLst>
          </p:cNvPr>
          <p:cNvCxnSpPr>
            <a:cxnSpLocks/>
          </p:cNvCxnSpPr>
          <p:nvPr/>
        </p:nvCxnSpPr>
        <p:spPr>
          <a:xfrm>
            <a:off x="4494499" y="1949854"/>
            <a:ext cx="249237" cy="11490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97ED6B00-E83A-1D5A-0C4D-74D2E5945B41}"/>
              </a:ext>
            </a:extLst>
          </p:cNvPr>
          <p:cNvCxnSpPr>
            <a:cxnSpLocks/>
          </p:cNvCxnSpPr>
          <p:nvPr/>
        </p:nvCxnSpPr>
        <p:spPr>
          <a:xfrm flipH="1">
            <a:off x="4095750" y="2204746"/>
            <a:ext cx="19050" cy="15222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946B9D63-EC0D-8C81-BF0A-E9E3DDA813C0}"/>
              </a:ext>
            </a:extLst>
          </p:cNvPr>
          <p:cNvSpPr txBox="1"/>
          <p:nvPr/>
        </p:nvSpPr>
        <p:spPr>
          <a:xfrm>
            <a:off x="857250" y="4264602"/>
            <a:ext cx="916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per karakteristiek punt een referentieniveau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NAP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Plaatselijke maaiveld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waterstand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verhang t.o.v. een eerder punt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Kies voor ieder punt een afstand ten opzichte van dit referentieniveau</a:t>
            </a:r>
          </a:p>
        </p:txBody>
      </p:sp>
    </p:spTree>
    <p:extLst>
      <p:ext uri="{BB962C8B-B14F-4D97-AF65-F5344CB8AC3E}">
        <p14:creationId xmlns:p14="http://schemas.microsoft.com/office/powerpoint/2010/main" val="2634485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7F59791A-A5A0-A174-FBF9-AE816429AD22}"/>
              </a:ext>
            </a:extLst>
          </p:cNvPr>
          <p:cNvCxnSpPr>
            <a:cxnSpLocks/>
          </p:cNvCxnSpPr>
          <p:nvPr/>
        </p:nvCxnSpPr>
        <p:spPr>
          <a:xfrm>
            <a:off x="6489572" y="17622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DED858B3-F16C-3905-A104-F516ABC7BE65}"/>
              </a:ext>
            </a:extLst>
          </p:cNvPr>
          <p:cNvSpPr txBox="1"/>
          <p:nvPr/>
        </p:nvSpPr>
        <p:spPr>
          <a:xfrm>
            <a:off x="11274425" y="15394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475434F-4888-0998-F1FA-5FBC18B581C7}"/>
              </a:ext>
            </a:extLst>
          </p:cNvPr>
          <p:cNvCxnSpPr/>
          <p:nvPr/>
        </p:nvCxnSpPr>
        <p:spPr>
          <a:xfrm>
            <a:off x="9010522" y="18130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5B69D0C-790F-F830-869D-263D0DEDB9E1}"/>
              </a:ext>
            </a:extLst>
          </p:cNvPr>
          <p:cNvCxnSpPr>
            <a:cxnSpLocks/>
          </p:cNvCxnSpPr>
          <p:nvPr/>
        </p:nvCxnSpPr>
        <p:spPr>
          <a:xfrm>
            <a:off x="9067672" y="18701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AEF14B-2353-437A-53A9-4B1C703F3C8E}"/>
              </a:ext>
            </a:extLst>
          </p:cNvPr>
          <p:cNvCxnSpPr>
            <a:cxnSpLocks/>
          </p:cNvCxnSpPr>
          <p:nvPr/>
        </p:nvCxnSpPr>
        <p:spPr>
          <a:xfrm>
            <a:off x="895222" y="2562325"/>
            <a:ext cx="166065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4CB511E0-891F-2CBB-5F2D-A4626483E9BA}"/>
              </a:ext>
            </a:extLst>
          </p:cNvPr>
          <p:cNvSpPr txBox="1"/>
          <p:nvPr/>
        </p:nvSpPr>
        <p:spPr>
          <a:xfrm>
            <a:off x="177467" y="23316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093955" y="124855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50832" y="128207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716738" y="195814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6F29D89C-C5C2-8112-AFBF-AA1BEAB7CEFD}"/>
              </a:ext>
            </a:extLst>
          </p:cNvPr>
          <p:cNvSpPr txBox="1"/>
          <p:nvPr/>
        </p:nvSpPr>
        <p:spPr>
          <a:xfrm rot="19446138">
            <a:off x="1155830" y="1671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EFBE22A5-D56F-3178-A012-B8264AAD9603}"/>
              </a:ext>
            </a:extLst>
          </p:cNvPr>
          <p:cNvSpPr txBox="1"/>
          <p:nvPr/>
        </p:nvSpPr>
        <p:spPr>
          <a:xfrm rot="19446138">
            <a:off x="3899801" y="186435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505785EF-EADE-3BED-7C67-1BB590A8C2E4}"/>
              </a:ext>
            </a:extLst>
          </p:cNvPr>
          <p:cNvSpPr txBox="1"/>
          <p:nvPr/>
        </p:nvSpPr>
        <p:spPr>
          <a:xfrm rot="19446138">
            <a:off x="4098373" y="1608336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-0,2 m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F0FA1FEA-D154-EA2C-0EC8-EF0B93A0006F}"/>
              </a:ext>
            </a:extLst>
          </p:cNvPr>
          <p:cNvSpPr txBox="1"/>
          <p:nvPr/>
        </p:nvSpPr>
        <p:spPr>
          <a:xfrm rot="19446138">
            <a:off x="6552403" y="94397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-0,5 m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0D5E5A8-544E-1A1E-FB97-99529D7992DF}"/>
              </a:ext>
            </a:extLst>
          </p:cNvPr>
          <p:cNvSpPr txBox="1"/>
          <p:nvPr/>
        </p:nvSpPr>
        <p:spPr>
          <a:xfrm rot="19446138">
            <a:off x="5970040" y="100174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-2,0 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25B0EE4-9D3D-6621-E125-FC645CD20537}"/>
              </a:ext>
            </a:extLst>
          </p:cNvPr>
          <p:cNvSpPr txBox="1"/>
          <p:nvPr/>
        </p:nvSpPr>
        <p:spPr>
          <a:xfrm rot="19446138">
            <a:off x="1777279" y="201539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F329890-E886-BF78-14F9-51824517A4A6}"/>
              </a:ext>
            </a:extLst>
          </p:cNvPr>
          <p:cNvSpPr txBox="1"/>
          <p:nvPr/>
        </p:nvSpPr>
        <p:spPr>
          <a:xfrm rot="19446138">
            <a:off x="2216371" y="172921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06FC828-7E8E-008A-C6BF-94490FA050C4}"/>
              </a:ext>
            </a:extLst>
          </p:cNvPr>
          <p:cNvSpPr txBox="1"/>
          <p:nvPr/>
        </p:nvSpPr>
        <p:spPr>
          <a:xfrm rot="19446138">
            <a:off x="2393371" y="203352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37F0146F-9333-74C8-C5B9-2AEE742B197E}"/>
              </a:ext>
            </a:extLst>
          </p:cNvPr>
          <p:cNvSpPr txBox="1"/>
          <p:nvPr/>
        </p:nvSpPr>
        <p:spPr>
          <a:xfrm rot="19446138">
            <a:off x="2832463" y="174734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74BB186-D5E6-277F-6D11-03D5B17DE519}"/>
              </a:ext>
            </a:extLst>
          </p:cNvPr>
          <p:cNvCxnSpPr/>
          <p:nvPr/>
        </p:nvCxnSpPr>
        <p:spPr>
          <a:xfrm>
            <a:off x="4318000" y="1996177"/>
            <a:ext cx="44450" cy="12212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4BE9EA2B-2498-CB09-9EEC-078EFA4840C8}"/>
              </a:ext>
            </a:extLst>
          </p:cNvPr>
          <p:cNvCxnSpPr>
            <a:cxnSpLocks/>
          </p:cNvCxnSpPr>
          <p:nvPr/>
        </p:nvCxnSpPr>
        <p:spPr>
          <a:xfrm>
            <a:off x="4494499" y="1949854"/>
            <a:ext cx="249237" cy="11490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97ED6B00-E83A-1D5A-0C4D-74D2E5945B41}"/>
              </a:ext>
            </a:extLst>
          </p:cNvPr>
          <p:cNvCxnSpPr>
            <a:cxnSpLocks/>
          </p:cNvCxnSpPr>
          <p:nvPr/>
        </p:nvCxnSpPr>
        <p:spPr>
          <a:xfrm flipH="1">
            <a:off x="4095750" y="2204746"/>
            <a:ext cx="19050" cy="15222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D60C5E68-C2AA-3F20-0CE6-07BF2E28BFD8}"/>
              </a:ext>
            </a:extLst>
          </p:cNvPr>
          <p:cNvSpPr/>
          <p:nvPr/>
        </p:nvSpPr>
        <p:spPr>
          <a:xfrm>
            <a:off x="2546350" y="1765300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752850" y="44450"/>
                </a:lnTo>
                <a:lnTo>
                  <a:pt x="3232150" y="254000"/>
                </a:lnTo>
                <a:lnTo>
                  <a:pt x="2419350" y="463550"/>
                </a:lnTo>
                <a:lnTo>
                  <a:pt x="1873250" y="508000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04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Vrije vorm: vorm 38">
            <a:extLst>
              <a:ext uri="{FF2B5EF4-FFF2-40B4-BE49-F238E27FC236}">
                <a16:creationId xmlns:a16="http://schemas.microsoft.com/office/drawing/2014/main" id="{FA1A6111-615C-218B-F7D4-32EB931A7442}"/>
              </a:ext>
            </a:extLst>
          </p:cNvPr>
          <p:cNvSpPr/>
          <p:nvPr/>
        </p:nvSpPr>
        <p:spPr>
          <a:xfrm>
            <a:off x="4108450" y="1733550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7F59791A-A5A0-A174-FBF9-AE816429AD22}"/>
              </a:ext>
            </a:extLst>
          </p:cNvPr>
          <p:cNvCxnSpPr>
            <a:cxnSpLocks/>
          </p:cNvCxnSpPr>
          <p:nvPr/>
        </p:nvCxnSpPr>
        <p:spPr>
          <a:xfrm>
            <a:off x="6489572" y="17622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DED858B3-F16C-3905-A104-F516ABC7BE65}"/>
              </a:ext>
            </a:extLst>
          </p:cNvPr>
          <p:cNvSpPr txBox="1"/>
          <p:nvPr/>
        </p:nvSpPr>
        <p:spPr>
          <a:xfrm>
            <a:off x="11274425" y="15394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475434F-4888-0998-F1FA-5FBC18B581C7}"/>
              </a:ext>
            </a:extLst>
          </p:cNvPr>
          <p:cNvCxnSpPr/>
          <p:nvPr/>
        </p:nvCxnSpPr>
        <p:spPr>
          <a:xfrm>
            <a:off x="9010522" y="18130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5B69D0C-790F-F830-869D-263D0DEDB9E1}"/>
              </a:ext>
            </a:extLst>
          </p:cNvPr>
          <p:cNvCxnSpPr>
            <a:cxnSpLocks/>
          </p:cNvCxnSpPr>
          <p:nvPr/>
        </p:nvCxnSpPr>
        <p:spPr>
          <a:xfrm>
            <a:off x="9067672" y="18701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AEF14B-2353-437A-53A9-4B1C703F3C8E}"/>
              </a:ext>
            </a:extLst>
          </p:cNvPr>
          <p:cNvCxnSpPr>
            <a:cxnSpLocks/>
          </p:cNvCxnSpPr>
          <p:nvPr/>
        </p:nvCxnSpPr>
        <p:spPr>
          <a:xfrm>
            <a:off x="895222" y="2562325"/>
            <a:ext cx="166065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4CB511E0-891F-2CBB-5F2D-A4626483E9BA}"/>
              </a:ext>
            </a:extLst>
          </p:cNvPr>
          <p:cNvSpPr txBox="1"/>
          <p:nvPr/>
        </p:nvSpPr>
        <p:spPr>
          <a:xfrm>
            <a:off x="177467" y="23316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128932" y="12485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kruin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85809" y="12820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kruin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716738" y="195814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6F29D89C-C5C2-8112-AFBF-AA1BEAB7CEFD}"/>
              </a:ext>
            </a:extLst>
          </p:cNvPr>
          <p:cNvSpPr txBox="1"/>
          <p:nvPr/>
        </p:nvSpPr>
        <p:spPr>
          <a:xfrm rot="19446138">
            <a:off x="1155830" y="1671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EFBE22A5-D56F-3178-A012-B8264AAD9603}"/>
              </a:ext>
            </a:extLst>
          </p:cNvPr>
          <p:cNvSpPr txBox="1"/>
          <p:nvPr/>
        </p:nvSpPr>
        <p:spPr>
          <a:xfrm rot="19446138">
            <a:off x="3630976" y="205614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505785EF-EADE-3BED-7C67-1BB590A8C2E4}"/>
              </a:ext>
            </a:extLst>
          </p:cNvPr>
          <p:cNvSpPr txBox="1"/>
          <p:nvPr/>
        </p:nvSpPr>
        <p:spPr>
          <a:xfrm rot="19446138">
            <a:off x="3829548" y="180012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-0,2 m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0D5E5A8-544E-1A1E-FB97-99529D7992DF}"/>
              </a:ext>
            </a:extLst>
          </p:cNvPr>
          <p:cNvSpPr txBox="1"/>
          <p:nvPr/>
        </p:nvSpPr>
        <p:spPr>
          <a:xfrm rot="19446138">
            <a:off x="5933973" y="100174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25B0EE4-9D3D-6621-E125-FC645CD20537}"/>
              </a:ext>
            </a:extLst>
          </p:cNvPr>
          <p:cNvSpPr txBox="1"/>
          <p:nvPr/>
        </p:nvSpPr>
        <p:spPr>
          <a:xfrm rot="19446138">
            <a:off x="1777279" y="201539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F329890-E886-BF78-14F9-51824517A4A6}"/>
              </a:ext>
            </a:extLst>
          </p:cNvPr>
          <p:cNvSpPr txBox="1"/>
          <p:nvPr/>
        </p:nvSpPr>
        <p:spPr>
          <a:xfrm rot="19446138">
            <a:off x="2216371" y="172921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06FC828-7E8E-008A-C6BF-94490FA050C4}"/>
              </a:ext>
            </a:extLst>
          </p:cNvPr>
          <p:cNvSpPr txBox="1"/>
          <p:nvPr/>
        </p:nvSpPr>
        <p:spPr>
          <a:xfrm rot="19446138">
            <a:off x="2393371" y="203352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37F0146F-9333-74C8-C5B9-2AEE742B197E}"/>
              </a:ext>
            </a:extLst>
          </p:cNvPr>
          <p:cNvSpPr txBox="1"/>
          <p:nvPr/>
        </p:nvSpPr>
        <p:spPr>
          <a:xfrm rot="19446138">
            <a:off x="2832463" y="174734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74BB186-D5E6-277F-6D11-03D5B17DE519}"/>
              </a:ext>
            </a:extLst>
          </p:cNvPr>
          <p:cNvCxnSpPr>
            <a:cxnSpLocks/>
          </p:cNvCxnSpPr>
          <p:nvPr/>
        </p:nvCxnSpPr>
        <p:spPr>
          <a:xfrm flipH="1">
            <a:off x="4362450" y="1954010"/>
            <a:ext cx="204496" cy="1642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4BE9EA2B-2498-CB09-9EEC-078EFA4840C8}"/>
              </a:ext>
            </a:extLst>
          </p:cNvPr>
          <p:cNvCxnSpPr>
            <a:cxnSpLocks/>
          </p:cNvCxnSpPr>
          <p:nvPr/>
        </p:nvCxnSpPr>
        <p:spPr>
          <a:xfrm>
            <a:off x="4867727" y="1908751"/>
            <a:ext cx="32503" cy="16874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D60C5E68-C2AA-3F20-0CE6-07BF2E28BFD8}"/>
              </a:ext>
            </a:extLst>
          </p:cNvPr>
          <p:cNvSpPr/>
          <p:nvPr/>
        </p:nvSpPr>
        <p:spPr>
          <a:xfrm>
            <a:off x="2546350" y="1765300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7325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953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759200" y="495300"/>
                </a:lnTo>
                <a:lnTo>
                  <a:pt x="1854200" y="508000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AA82857-3268-94B9-AAB6-A8E96F4140FB}"/>
              </a:ext>
            </a:extLst>
          </p:cNvPr>
          <p:cNvSpPr txBox="1"/>
          <p:nvPr/>
        </p:nvSpPr>
        <p:spPr>
          <a:xfrm>
            <a:off x="523076" y="4199037"/>
            <a:ext cx="34633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400" dirty="0"/>
          </a:p>
          <a:p>
            <a:r>
              <a:rPr lang="nl-NL" sz="1400" dirty="0"/>
              <a:t>Zou ook met een extra waterstand kunnen:</a:t>
            </a:r>
          </a:p>
          <a:p>
            <a:r>
              <a:rPr lang="nl-NL" sz="1400" dirty="0"/>
              <a:t>h</a:t>
            </a:r>
            <a:r>
              <a:rPr lang="nl-NL" sz="1400" baseline="-25000" dirty="0"/>
              <a:t>binnen</a:t>
            </a:r>
          </a:p>
          <a:p>
            <a:r>
              <a:rPr lang="nl-NL" sz="1400" dirty="0"/>
              <a:t>h</a:t>
            </a:r>
            <a:r>
              <a:rPr lang="nl-NL" sz="1400" baseline="-25000" dirty="0"/>
              <a:t>buiten</a:t>
            </a:r>
          </a:p>
          <a:p>
            <a:r>
              <a:rPr lang="nl-NL" sz="1400" dirty="0"/>
              <a:t>h</a:t>
            </a:r>
            <a:r>
              <a:rPr lang="nl-NL" sz="1400" baseline="-25000" dirty="0"/>
              <a:t>kruin</a:t>
            </a:r>
            <a:endParaRPr lang="nl-NL" sz="1400" dirty="0"/>
          </a:p>
          <a:p>
            <a:endParaRPr lang="nl-NL" sz="1400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6C38B7D-DDAA-CCA5-69CC-0481BA3F1F24}"/>
              </a:ext>
            </a:extLst>
          </p:cNvPr>
          <p:cNvSpPr txBox="1"/>
          <p:nvPr/>
        </p:nvSpPr>
        <p:spPr>
          <a:xfrm rot="19446138">
            <a:off x="6492287" y="97557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AAE5AFA7-7F90-B7EC-F25C-0A6F47C66A4A}"/>
              </a:ext>
            </a:extLst>
          </p:cNvPr>
          <p:cNvSpPr txBox="1"/>
          <p:nvPr/>
        </p:nvSpPr>
        <p:spPr>
          <a:xfrm rot="19446138">
            <a:off x="4525615" y="158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kruin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060326C7-789C-726E-3749-792857A0CC14}"/>
              </a:ext>
            </a:extLst>
          </p:cNvPr>
          <p:cNvSpPr txBox="1"/>
          <p:nvPr/>
        </p:nvSpPr>
        <p:spPr>
          <a:xfrm rot="19446138">
            <a:off x="4873779" y="13027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</p:spTree>
    <p:extLst>
      <p:ext uri="{BB962C8B-B14F-4D97-AF65-F5344CB8AC3E}">
        <p14:creationId xmlns:p14="http://schemas.microsoft.com/office/powerpoint/2010/main" val="294233493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EC80FEDF64A4C86329FE790F75320" ma:contentTypeVersion="4" ma:contentTypeDescription="Een nieuw document maken." ma:contentTypeScope="" ma:versionID="b2a6e5c1570ab88aec3b52f9c1799aa0">
  <xsd:schema xmlns:xsd="http://www.w3.org/2001/XMLSchema" xmlns:xs="http://www.w3.org/2001/XMLSchema" xmlns:p="http://schemas.microsoft.com/office/2006/metadata/properties" xmlns:ns2="83f32c99-9a3a-4b60-8b80-39f2b40421c1" targetNamespace="http://schemas.microsoft.com/office/2006/metadata/properties" ma:root="true" ma:fieldsID="05a64e63513ad120bf4355a3108740ff" ns2:_="">
    <xsd:import namespace="83f32c99-9a3a-4b60-8b80-39f2b40421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32c99-9a3a-4b60-8b80-39f2b40421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07B816-0E08-453C-91E8-71EB2B44584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810EF5D-1E40-41BD-878C-3097113F02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036FE4-2083-4E1A-B987-EF40F28AC1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32c99-9a3a-4b60-8b80-39f2b40421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514</Words>
  <Application>Microsoft Office PowerPoint</Application>
  <PresentationFormat>Breedbeeld</PresentationFormat>
  <Paragraphs>218</Paragraphs>
  <Slides>14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Daniël Kentrop</dc:creator>
  <cp:lastModifiedBy>Daniël Kentrop</cp:lastModifiedBy>
  <cp:revision>1</cp:revision>
  <dcterms:created xsi:type="dcterms:W3CDTF">2024-08-16T06:49:52Z</dcterms:created>
  <dcterms:modified xsi:type="dcterms:W3CDTF">2025-05-26T08:07:21Z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0x0101002A9EC80FEDF64A4C86329FE790F75320</vt:lpwstr>
  </property>
</Properties>
</file>